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slideLayouts/slideLayout14.xml" ContentType="application/vnd.openxmlformats-officedocument.presentationml.slideLayout+xml"/>
  <Override PartName="/ppt/theme/theme3.xml" ContentType="application/vnd.openxmlformats-officedocument.theme+xml"/>
  <Override PartName="/ppt/slideLayouts/slideLayout15.xml" ContentType="application/vnd.openxmlformats-officedocument.presentationml.slideLayout+xml"/>
  <Override PartName="/ppt/theme/theme4.xml" ContentType="application/vnd.openxmlformats-officedocument.theme+xml"/>
  <Override PartName="/ppt/slideLayouts/slideLayout16.xml" ContentType="application/vnd.openxmlformats-officedocument.presentationml.slideLayout+xml"/>
  <Override PartName="/ppt/theme/theme5.xml" ContentType="application/vnd.openxmlformats-officedocument.theme+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theme/theme8.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bookmarkIdSeed="2">
  <p:sldMasterIdLst>
    <p:sldMasterId id="2147483649" r:id="rId1"/>
    <p:sldMasterId id="2147483691" r:id="rId2"/>
    <p:sldMasterId id="2147483693" r:id="rId3"/>
    <p:sldMasterId id="2147483703" r:id="rId4"/>
    <p:sldMasterId id="2147483815" r:id="rId5"/>
    <p:sldMasterId id="2147483819" r:id="rId6"/>
  </p:sldMasterIdLst>
  <p:notesMasterIdLst>
    <p:notesMasterId r:id="rId74"/>
  </p:notesMasterIdLst>
  <p:handoutMasterIdLst>
    <p:handoutMasterId r:id="rId75"/>
  </p:handoutMasterIdLst>
  <p:sldIdLst>
    <p:sldId id="2767" r:id="rId7"/>
    <p:sldId id="565" r:id="rId8"/>
    <p:sldId id="566" r:id="rId9"/>
    <p:sldId id="571" r:id="rId10"/>
    <p:sldId id="3152" r:id="rId11"/>
    <p:sldId id="3290" r:id="rId12"/>
    <p:sldId id="3301" r:id="rId13"/>
    <p:sldId id="3302" r:id="rId14"/>
    <p:sldId id="2182" r:id="rId15"/>
    <p:sldId id="3041" r:id="rId16"/>
    <p:sldId id="3303" r:id="rId17"/>
    <p:sldId id="3304" r:id="rId18"/>
    <p:sldId id="3305" r:id="rId19"/>
    <p:sldId id="3306" r:id="rId20"/>
    <p:sldId id="3307" r:id="rId21"/>
    <p:sldId id="3308" r:id="rId22"/>
    <p:sldId id="3309" r:id="rId23"/>
    <p:sldId id="3310" r:id="rId24"/>
    <p:sldId id="3311" r:id="rId25"/>
    <p:sldId id="3312" r:id="rId26"/>
    <p:sldId id="3313" r:id="rId27"/>
    <p:sldId id="3314" r:id="rId28"/>
    <p:sldId id="3315" r:id="rId29"/>
    <p:sldId id="3316" r:id="rId30"/>
    <p:sldId id="3317" r:id="rId31"/>
    <p:sldId id="3318" r:id="rId32"/>
    <p:sldId id="3319" r:id="rId33"/>
    <p:sldId id="3145" r:id="rId34"/>
    <p:sldId id="3259" r:id="rId35"/>
    <p:sldId id="3321" r:id="rId36"/>
    <p:sldId id="3322" r:id="rId37"/>
    <p:sldId id="3323" r:id="rId38"/>
    <p:sldId id="3261" r:id="rId39"/>
    <p:sldId id="3262" r:id="rId40"/>
    <p:sldId id="3324" r:id="rId41"/>
    <p:sldId id="3325" r:id="rId42"/>
    <p:sldId id="3326" r:id="rId43"/>
    <p:sldId id="3327" r:id="rId44"/>
    <p:sldId id="3328" r:id="rId45"/>
    <p:sldId id="3329" r:id="rId46"/>
    <p:sldId id="3330" r:id="rId47"/>
    <p:sldId id="3331" r:id="rId48"/>
    <p:sldId id="3332" r:id="rId49"/>
    <p:sldId id="3333" r:id="rId50"/>
    <p:sldId id="3334" r:id="rId51"/>
    <p:sldId id="3293" r:id="rId52"/>
    <p:sldId id="3294" r:id="rId53"/>
    <p:sldId id="3335" r:id="rId54"/>
    <p:sldId id="3336" r:id="rId55"/>
    <p:sldId id="3337" r:id="rId56"/>
    <p:sldId id="3338" r:id="rId57"/>
    <p:sldId id="3339" r:id="rId58"/>
    <p:sldId id="3340" r:id="rId59"/>
    <p:sldId id="3341" r:id="rId60"/>
    <p:sldId id="3342" r:id="rId61"/>
    <p:sldId id="3295" r:id="rId62"/>
    <p:sldId id="3296" r:id="rId63"/>
    <p:sldId id="3297" r:id="rId64"/>
    <p:sldId id="3298" r:id="rId65"/>
    <p:sldId id="3299" r:id="rId66"/>
    <p:sldId id="3300" r:id="rId67"/>
    <p:sldId id="2914" r:id="rId68"/>
    <p:sldId id="3291" r:id="rId69"/>
    <p:sldId id="3292" r:id="rId70"/>
    <p:sldId id="1391" r:id="rId71"/>
    <p:sldId id="1843" r:id="rId72"/>
    <p:sldId id="627" r:id="rId73"/>
  </p:sldIdLst>
  <p:sldSz cx="9144000" cy="6858000" type="screen4x3"/>
  <p:notesSz cx="7010400" cy="9296400"/>
  <p:defaultTextStyle>
    <a:defPPr>
      <a:defRPr lang="en-US"/>
    </a:defPPr>
    <a:lvl1pPr algn="l" rtl="0" fontAlgn="base">
      <a:spcBef>
        <a:spcPct val="0"/>
      </a:spcBef>
      <a:spcAft>
        <a:spcPct val="0"/>
      </a:spcAft>
      <a:defRPr kern="1200">
        <a:solidFill>
          <a:schemeClr val="tx1"/>
        </a:solidFill>
        <a:latin typeface="Tahoma" pitchFamily="34" charset="0"/>
        <a:ea typeface="+mn-ea"/>
        <a:cs typeface="Arial" charset="0"/>
      </a:defRPr>
    </a:lvl1pPr>
    <a:lvl2pPr marL="457200" algn="l" rtl="0" fontAlgn="base">
      <a:spcBef>
        <a:spcPct val="0"/>
      </a:spcBef>
      <a:spcAft>
        <a:spcPct val="0"/>
      </a:spcAft>
      <a:defRPr kern="1200">
        <a:solidFill>
          <a:schemeClr val="tx1"/>
        </a:solidFill>
        <a:latin typeface="Tahoma" pitchFamily="34" charset="0"/>
        <a:ea typeface="+mn-ea"/>
        <a:cs typeface="Arial" charset="0"/>
      </a:defRPr>
    </a:lvl2pPr>
    <a:lvl3pPr marL="914400" algn="l" rtl="0" fontAlgn="base">
      <a:spcBef>
        <a:spcPct val="0"/>
      </a:spcBef>
      <a:spcAft>
        <a:spcPct val="0"/>
      </a:spcAft>
      <a:defRPr kern="1200">
        <a:solidFill>
          <a:schemeClr val="tx1"/>
        </a:solidFill>
        <a:latin typeface="Tahoma" pitchFamily="34" charset="0"/>
        <a:ea typeface="+mn-ea"/>
        <a:cs typeface="Arial" charset="0"/>
      </a:defRPr>
    </a:lvl3pPr>
    <a:lvl4pPr marL="1371600" algn="l" rtl="0" fontAlgn="base">
      <a:spcBef>
        <a:spcPct val="0"/>
      </a:spcBef>
      <a:spcAft>
        <a:spcPct val="0"/>
      </a:spcAft>
      <a:defRPr kern="1200">
        <a:solidFill>
          <a:schemeClr val="tx1"/>
        </a:solidFill>
        <a:latin typeface="Tahoma" pitchFamily="34" charset="0"/>
        <a:ea typeface="+mn-ea"/>
        <a:cs typeface="Arial" charset="0"/>
      </a:defRPr>
    </a:lvl4pPr>
    <a:lvl5pPr marL="1828800" algn="l" rtl="0" fontAlgn="base">
      <a:spcBef>
        <a:spcPct val="0"/>
      </a:spcBef>
      <a:spcAft>
        <a:spcPct val="0"/>
      </a:spcAft>
      <a:defRPr kern="1200">
        <a:solidFill>
          <a:schemeClr val="tx1"/>
        </a:solidFill>
        <a:latin typeface="Tahoma" pitchFamily="34" charset="0"/>
        <a:ea typeface="+mn-ea"/>
        <a:cs typeface="Arial" charset="0"/>
      </a:defRPr>
    </a:lvl5pPr>
    <a:lvl6pPr marL="2286000" algn="l" defTabSz="914400" rtl="0" eaLnBrk="1" latinLnBrk="0" hangingPunct="1">
      <a:defRPr kern="1200">
        <a:solidFill>
          <a:schemeClr val="tx1"/>
        </a:solidFill>
        <a:latin typeface="Tahoma" pitchFamily="34" charset="0"/>
        <a:ea typeface="+mn-ea"/>
        <a:cs typeface="Arial" charset="0"/>
      </a:defRPr>
    </a:lvl6pPr>
    <a:lvl7pPr marL="2743200" algn="l" defTabSz="914400" rtl="0" eaLnBrk="1" latinLnBrk="0" hangingPunct="1">
      <a:defRPr kern="1200">
        <a:solidFill>
          <a:schemeClr val="tx1"/>
        </a:solidFill>
        <a:latin typeface="Tahoma" pitchFamily="34" charset="0"/>
        <a:ea typeface="+mn-ea"/>
        <a:cs typeface="Arial" charset="0"/>
      </a:defRPr>
    </a:lvl7pPr>
    <a:lvl8pPr marL="3200400" algn="l" defTabSz="914400" rtl="0" eaLnBrk="1" latinLnBrk="0" hangingPunct="1">
      <a:defRPr kern="1200">
        <a:solidFill>
          <a:schemeClr val="tx1"/>
        </a:solidFill>
        <a:latin typeface="Tahoma" pitchFamily="34" charset="0"/>
        <a:ea typeface="+mn-ea"/>
        <a:cs typeface="Arial" charset="0"/>
      </a:defRPr>
    </a:lvl8pPr>
    <a:lvl9pPr marL="3657600" algn="l" defTabSz="914400" rtl="0" eaLnBrk="1" latinLnBrk="0" hangingPunct="1">
      <a:defRPr kern="1200">
        <a:solidFill>
          <a:schemeClr val="tx1"/>
        </a:solidFill>
        <a:latin typeface="Tahoma" pitchFamily="34"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E2602"/>
    <a:srgbClr val="848484"/>
    <a:srgbClr val="FF66FF"/>
    <a:srgbClr val="FFFF00"/>
    <a:srgbClr val="CC9900"/>
    <a:srgbClr val="996633"/>
    <a:srgbClr val="D5DDA3"/>
    <a:srgbClr val="663300"/>
    <a:srgbClr val="285633"/>
    <a:srgbClr val="CC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18603FDC-E32A-4AB5-989C-0864C3EAD2B8}" styleName="Themed Style 2 - Accent 2">
    <a:tblBg>
      <a:fillRef idx="3">
        <a:schemeClr val="accent2"/>
      </a:fillRef>
      <a:effectRef idx="3">
        <a:schemeClr val="accent2"/>
      </a:effectRef>
    </a:tblBg>
    <a:wholeTbl>
      <a:tcTxStyle>
        <a:fontRef idx="minor">
          <a:scrgbClr r="0" g="0" b="0"/>
        </a:fontRef>
        <a:schemeClr val="lt1"/>
      </a:tcTxStyle>
      <a:tcStyle>
        <a:tcBdr>
          <a:left>
            <a:lnRef idx="1">
              <a:schemeClr val="accent2">
                <a:tint val="50000"/>
              </a:schemeClr>
            </a:lnRef>
          </a:left>
          <a:right>
            <a:lnRef idx="1">
              <a:schemeClr val="accent2">
                <a:tint val="50000"/>
              </a:schemeClr>
            </a:lnRef>
          </a:right>
          <a:top>
            <a:lnRef idx="1">
              <a:schemeClr val="accent2">
                <a:tint val="50000"/>
              </a:schemeClr>
            </a:lnRef>
          </a:top>
          <a:bottom>
            <a:lnRef idx="1">
              <a:schemeClr val="accent2">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37CE84F3-28C3-443E-9E96-99CF82512B78}" styleName="Dark Style 1 - Accent 2">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2"/>
          </a:solidFill>
        </a:fill>
      </a:tcStyle>
    </a:wholeTbl>
    <a:band1H>
      <a:tcStyle>
        <a:tcBdr/>
        <a:fill>
          <a:solidFill>
            <a:schemeClr val="accent2">
              <a:shade val="60000"/>
            </a:schemeClr>
          </a:solidFill>
        </a:fill>
      </a:tcStyle>
    </a:band1H>
    <a:band1V>
      <a:tcStyle>
        <a:tcBdr/>
        <a:fill>
          <a:solidFill>
            <a:schemeClr val="accent2">
              <a:shade val="60000"/>
            </a:schemeClr>
          </a:solidFill>
        </a:fill>
      </a:tcStyle>
    </a:band1V>
    <a:lastCol>
      <a:tcTxStyle b="on"/>
      <a:tcStyle>
        <a:tcBdr>
          <a:left>
            <a:ln w="25400" cmpd="sng">
              <a:solidFill>
                <a:schemeClr val="lt1"/>
              </a:solidFill>
            </a:ln>
          </a:left>
        </a:tcBdr>
        <a:fill>
          <a:solidFill>
            <a:schemeClr val="accent2">
              <a:shade val="60000"/>
            </a:schemeClr>
          </a:solidFill>
        </a:fill>
      </a:tcStyle>
    </a:lastCol>
    <a:firstCol>
      <a:tcTxStyle b="on"/>
      <a:tcStyle>
        <a:tcBdr>
          <a:right>
            <a:ln w="25400" cmpd="sng">
              <a:solidFill>
                <a:schemeClr val="lt1"/>
              </a:solidFill>
            </a:ln>
          </a:right>
        </a:tcBdr>
        <a:fill>
          <a:solidFill>
            <a:schemeClr val="accent2">
              <a:shade val="60000"/>
            </a:schemeClr>
          </a:solidFill>
        </a:fill>
      </a:tcStyle>
    </a:firstCol>
    <a:lastRow>
      <a:tcTxStyle b="on"/>
      <a:tcStyle>
        <a:tcBdr>
          <a:top>
            <a:ln w="25400" cmpd="sng">
              <a:solidFill>
                <a:schemeClr val="lt1"/>
              </a:solidFill>
            </a:ln>
          </a:top>
        </a:tcBdr>
        <a:fill>
          <a:solidFill>
            <a:schemeClr val="accent2">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08FB837D-C827-4EFA-A057-4D05807E0F7C}" styleName="Themed Style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525" autoAdjust="0"/>
    <p:restoredTop sz="94533" autoAdjust="0"/>
  </p:normalViewPr>
  <p:slideViewPr>
    <p:cSldViewPr>
      <p:cViewPr varScale="1">
        <p:scale>
          <a:sx n="91" d="100"/>
          <a:sy n="91" d="100"/>
        </p:scale>
        <p:origin x="1262" y="58"/>
      </p:cViewPr>
      <p:guideLst>
        <p:guide orient="horz" pos="2160"/>
        <p:guide pos="2880"/>
      </p:guideLst>
    </p:cSldViewPr>
  </p:slideViewPr>
  <p:outlineViewPr>
    <p:cViewPr>
      <p:scale>
        <a:sx n="33" d="100"/>
        <a:sy n="33" d="100"/>
      </p:scale>
      <p:origin x="0" y="-26676"/>
    </p:cViewPr>
  </p:outlineViewPr>
  <p:notesTextViewPr>
    <p:cViewPr>
      <p:scale>
        <a:sx n="100" d="100"/>
        <a:sy n="100" d="100"/>
      </p:scale>
      <p:origin x="0" y="0"/>
    </p:cViewPr>
  </p:notesTextViewPr>
  <p:sorterViewPr>
    <p:cViewPr varScale="1">
      <p:scale>
        <a:sx n="1" d="1"/>
        <a:sy n="1" d="1"/>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slide" Target="slides/slide33.xml"/><Relationship Id="rId21" Type="http://schemas.openxmlformats.org/officeDocument/2006/relationships/slide" Target="slides/slide15.xml"/><Relationship Id="rId34" Type="http://schemas.openxmlformats.org/officeDocument/2006/relationships/slide" Target="slides/slide28.xml"/><Relationship Id="rId42" Type="http://schemas.openxmlformats.org/officeDocument/2006/relationships/slide" Target="slides/slide36.xml"/><Relationship Id="rId47" Type="http://schemas.openxmlformats.org/officeDocument/2006/relationships/slide" Target="slides/slide41.xml"/><Relationship Id="rId50" Type="http://schemas.openxmlformats.org/officeDocument/2006/relationships/slide" Target="slides/slide44.xml"/><Relationship Id="rId55" Type="http://schemas.openxmlformats.org/officeDocument/2006/relationships/slide" Target="slides/slide49.xml"/><Relationship Id="rId63" Type="http://schemas.openxmlformats.org/officeDocument/2006/relationships/slide" Target="slides/slide57.xml"/><Relationship Id="rId68" Type="http://schemas.openxmlformats.org/officeDocument/2006/relationships/slide" Target="slides/slide62.xml"/><Relationship Id="rId76" Type="http://schemas.openxmlformats.org/officeDocument/2006/relationships/presProps" Target="presProps.xml"/><Relationship Id="rId7" Type="http://schemas.openxmlformats.org/officeDocument/2006/relationships/slide" Target="slides/slide1.xml"/><Relationship Id="rId71" Type="http://schemas.openxmlformats.org/officeDocument/2006/relationships/slide" Target="slides/slide65.xml"/><Relationship Id="rId2" Type="http://schemas.openxmlformats.org/officeDocument/2006/relationships/slideMaster" Target="slideMasters/slideMaster2.xml"/><Relationship Id="rId16" Type="http://schemas.openxmlformats.org/officeDocument/2006/relationships/slide" Target="slides/slide10.xml"/><Relationship Id="rId29" Type="http://schemas.openxmlformats.org/officeDocument/2006/relationships/slide" Target="slides/slide2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slide" Target="slides/slide34.xml"/><Relationship Id="rId45" Type="http://schemas.openxmlformats.org/officeDocument/2006/relationships/slide" Target="slides/slide39.xml"/><Relationship Id="rId53" Type="http://schemas.openxmlformats.org/officeDocument/2006/relationships/slide" Target="slides/slide47.xml"/><Relationship Id="rId58" Type="http://schemas.openxmlformats.org/officeDocument/2006/relationships/slide" Target="slides/slide52.xml"/><Relationship Id="rId66" Type="http://schemas.openxmlformats.org/officeDocument/2006/relationships/slide" Target="slides/slide60.xml"/><Relationship Id="rId74" Type="http://schemas.openxmlformats.org/officeDocument/2006/relationships/notesMaster" Target="notesMasters/notesMaster1.xml"/><Relationship Id="rId79" Type="http://schemas.openxmlformats.org/officeDocument/2006/relationships/tableStyles" Target="tableStyles.xml"/><Relationship Id="rId5" Type="http://schemas.openxmlformats.org/officeDocument/2006/relationships/slideMaster" Target="slideMasters/slideMaster5.xml"/><Relationship Id="rId61" Type="http://schemas.openxmlformats.org/officeDocument/2006/relationships/slide" Target="slides/slide55.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4" Type="http://schemas.openxmlformats.org/officeDocument/2006/relationships/slide" Target="slides/slide38.xml"/><Relationship Id="rId52" Type="http://schemas.openxmlformats.org/officeDocument/2006/relationships/slide" Target="slides/slide46.xml"/><Relationship Id="rId60" Type="http://schemas.openxmlformats.org/officeDocument/2006/relationships/slide" Target="slides/slide54.xml"/><Relationship Id="rId65" Type="http://schemas.openxmlformats.org/officeDocument/2006/relationships/slide" Target="slides/slide59.xml"/><Relationship Id="rId73" Type="http://schemas.openxmlformats.org/officeDocument/2006/relationships/slide" Target="slides/slide67.xml"/><Relationship Id="rId78" Type="http://schemas.openxmlformats.org/officeDocument/2006/relationships/theme" Target="theme/theme1.xml"/><Relationship Id="rId4" Type="http://schemas.openxmlformats.org/officeDocument/2006/relationships/slideMaster" Target="slideMasters/slideMaster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slide" Target="slides/slide37.xml"/><Relationship Id="rId48" Type="http://schemas.openxmlformats.org/officeDocument/2006/relationships/slide" Target="slides/slide42.xml"/><Relationship Id="rId56" Type="http://schemas.openxmlformats.org/officeDocument/2006/relationships/slide" Target="slides/slide50.xml"/><Relationship Id="rId64" Type="http://schemas.openxmlformats.org/officeDocument/2006/relationships/slide" Target="slides/slide58.xml"/><Relationship Id="rId69" Type="http://schemas.openxmlformats.org/officeDocument/2006/relationships/slide" Target="slides/slide63.xml"/><Relationship Id="rId77" Type="http://schemas.openxmlformats.org/officeDocument/2006/relationships/viewProps" Target="viewProps.xml"/><Relationship Id="rId8" Type="http://schemas.openxmlformats.org/officeDocument/2006/relationships/slide" Target="slides/slide2.xml"/><Relationship Id="rId51" Type="http://schemas.openxmlformats.org/officeDocument/2006/relationships/slide" Target="slides/slide45.xml"/><Relationship Id="rId72" Type="http://schemas.openxmlformats.org/officeDocument/2006/relationships/slide" Target="slides/slide66.xml"/><Relationship Id="rId3" Type="http://schemas.openxmlformats.org/officeDocument/2006/relationships/slideMaster" Target="slideMasters/slideMaster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slide" Target="slides/slide40.xml"/><Relationship Id="rId59" Type="http://schemas.openxmlformats.org/officeDocument/2006/relationships/slide" Target="slides/slide53.xml"/><Relationship Id="rId67" Type="http://schemas.openxmlformats.org/officeDocument/2006/relationships/slide" Target="slides/slide61.xml"/><Relationship Id="rId20" Type="http://schemas.openxmlformats.org/officeDocument/2006/relationships/slide" Target="slides/slide14.xml"/><Relationship Id="rId41" Type="http://schemas.openxmlformats.org/officeDocument/2006/relationships/slide" Target="slides/slide35.xml"/><Relationship Id="rId54" Type="http://schemas.openxmlformats.org/officeDocument/2006/relationships/slide" Target="slides/slide48.xml"/><Relationship Id="rId62" Type="http://schemas.openxmlformats.org/officeDocument/2006/relationships/slide" Target="slides/slide56.xml"/><Relationship Id="rId70" Type="http://schemas.openxmlformats.org/officeDocument/2006/relationships/slide" Target="slides/slide64.xml"/><Relationship Id="rId75"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49" Type="http://schemas.openxmlformats.org/officeDocument/2006/relationships/slide" Target="slides/slide43.xml"/><Relationship Id="rId57" Type="http://schemas.openxmlformats.org/officeDocument/2006/relationships/slide" Target="slides/slide5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8.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s-PR"/>
          </a:p>
        </p:txBody>
      </p:sp>
      <p:sp>
        <p:nvSpPr>
          <p:cNvPr id="3" name="Date Placeholder 2"/>
          <p:cNvSpPr>
            <a:spLocks noGrp="1"/>
          </p:cNvSpPr>
          <p:nvPr>
            <p:ph type="dt" sz="quarter" idx="1"/>
          </p:nvPr>
        </p:nvSpPr>
        <p:spPr>
          <a:xfrm>
            <a:off x="3970938" y="0"/>
            <a:ext cx="3037840" cy="464820"/>
          </a:xfrm>
          <a:prstGeom prst="rect">
            <a:avLst/>
          </a:prstGeom>
        </p:spPr>
        <p:txBody>
          <a:bodyPr vert="horz" lIns="93177" tIns="46589" rIns="93177" bIns="46589" rtlCol="0"/>
          <a:lstStyle>
            <a:lvl1pPr algn="r">
              <a:defRPr sz="1200"/>
            </a:lvl1pPr>
          </a:lstStyle>
          <a:p>
            <a:fld id="{4A8DE024-E918-4E64-9A15-A46A6E4885D2}" type="datetimeFigureOut">
              <a:rPr lang="en-US" smtClean="0"/>
              <a:pPr/>
              <a:t>2/26/2013</a:t>
            </a:fld>
            <a:endParaRPr lang="es-PR"/>
          </a:p>
        </p:txBody>
      </p:sp>
      <p:sp>
        <p:nvSpPr>
          <p:cNvPr id="4" name="Footer Placeholder 3"/>
          <p:cNvSpPr>
            <a:spLocks noGrp="1"/>
          </p:cNvSpPr>
          <p:nvPr>
            <p:ph type="ftr" sz="quarter" idx="2"/>
          </p:nvPr>
        </p:nvSpPr>
        <p:spPr>
          <a:xfrm>
            <a:off x="0" y="8829967"/>
            <a:ext cx="3037840" cy="464820"/>
          </a:xfrm>
          <a:prstGeom prst="rect">
            <a:avLst/>
          </a:prstGeom>
        </p:spPr>
        <p:txBody>
          <a:bodyPr vert="horz" lIns="93177" tIns="46589" rIns="93177" bIns="46589" rtlCol="0" anchor="b"/>
          <a:lstStyle>
            <a:lvl1pPr algn="l">
              <a:defRPr sz="1200"/>
            </a:lvl1pPr>
          </a:lstStyle>
          <a:p>
            <a:endParaRPr lang="es-PR"/>
          </a:p>
        </p:txBody>
      </p:sp>
      <p:sp>
        <p:nvSpPr>
          <p:cNvPr id="5" name="Slide Number Placeholder 4"/>
          <p:cNvSpPr>
            <a:spLocks noGrp="1"/>
          </p:cNvSpPr>
          <p:nvPr>
            <p:ph type="sldNum" sz="quarter" idx="3"/>
          </p:nvPr>
        </p:nvSpPr>
        <p:spPr>
          <a:xfrm>
            <a:off x="3970938" y="8829967"/>
            <a:ext cx="3037840" cy="464820"/>
          </a:xfrm>
          <a:prstGeom prst="rect">
            <a:avLst/>
          </a:prstGeom>
        </p:spPr>
        <p:txBody>
          <a:bodyPr vert="horz" lIns="93177" tIns="46589" rIns="93177" bIns="46589" rtlCol="0" anchor="b"/>
          <a:lstStyle>
            <a:lvl1pPr algn="r">
              <a:defRPr sz="1200"/>
            </a:lvl1pPr>
          </a:lstStyle>
          <a:p>
            <a:fld id="{443DB4A4-8A09-43B9-B8E9-F59D4F18FB14}" type="slidenum">
              <a:rPr lang="es-PR" smtClean="0"/>
              <a:pPr/>
              <a:t>‹#›</a:t>
            </a:fld>
            <a:endParaRPr lang="es-PR"/>
          </a:p>
        </p:txBody>
      </p:sp>
    </p:spTree>
    <p:extLst>
      <p:ext uri="{BB962C8B-B14F-4D97-AF65-F5344CB8AC3E}">
        <p14:creationId xmlns:p14="http://schemas.microsoft.com/office/powerpoint/2010/main" val="347804839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hdr" sz="quarter"/>
          </p:nvPr>
        </p:nvSpPr>
        <p:spPr bwMode="auto">
          <a:xfrm>
            <a:off x="0" y="0"/>
            <a:ext cx="3037840" cy="464820"/>
          </a:xfrm>
          <a:prstGeom prst="rect">
            <a:avLst/>
          </a:prstGeom>
          <a:noFill/>
          <a:ln w="9525">
            <a:noFill/>
            <a:miter lim="800000"/>
            <a:headEnd/>
            <a:tailEnd/>
          </a:ln>
          <a:effectLst/>
        </p:spPr>
        <p:txBody>
          <a:bodyPr vert="horz" wrap="square" lIns="93177" tIns="46589" rIns="93177" bIns="46589" numCol="1" anchor="t" anchorCtr="0" compatLnSpc="1">
            <a:prstTxWarp prst="textNoShape">
              <a:avLst/>
            </a:prstTxWarp>
          </a:bodyPr>
          <a:lstStyle>
            <a:lvl1pPr>
              <a:defRPr sz="1200">
                <a:latin typeface="Arial" charset="0"/>
              </a:defRPr>
            </a:lvl1pPr>
          </a:lstStyle>
          <a:p>
            <a:endParaRPr lang="en-US"/>
          </a:p>
        </p:txBody>
      </p:sp>
      <p:sp>
        <p:nvSpPr>
          <p:cNvPr id="5123" name="Rectangle 3"/>
          <p:cNvSpPr>
            <a:spLocks noGrp="1" noChangeArrowheads="1"/>
          </p:cNvSpPr>
          <p:nvPr>
            <p:ph type="dt" idx="1"/>
          </p:nvPr>
        </p:nvSpPr>
        <p:spPr bwMode="auto">
          <a:xfrm>
            <a:off x="3970938" y="0"/>
            <a:ext cx="3037840" cy="464820"/>
          </a:xfrm>
          <a:prstGeom prst="rect">
            <a:avLst/>
          </a:prstGeom>
          <a:noFill/>
          <a:ln w="9525">
            <a:noFill/>
            <a:miter lim="800000"/>
            <a:headEnd/>
            <a:tailEnd/>
          </a:ln>
          <a:effectLst/>
        </p:spPr>
        <p:txBody>
          <a:bodyPr vert="horz" wrap="square" lIns="93177" tIns="46589" rIns="93177" bIns="46589" numCol="1" anchor="t" anchorCtr="0" compatLnSpc="1">
            <a:prstTxWarp prst="textNoShape">
              <a:avLst/>
            </a:prstTxWarp>
          </a:bodyPr>
          <a:lstStyle>
            <a:lvl1pPr algn="r">
              <a:defRPr sz="1200">
                <a:latin typeface="Arial" charset="0"/>
              </a:defRPr>
            </a:lvl1pPr>
          </a:lstStyle>
          <a:p>
            <a:endParaRPr lang="en-US"/>
          </a:p>
        </p:txBody>
      </p:sp>
      <p:sp>
        <p:nvSpPr>
          <p:cNvPr id="5124" name="Rectangle 4"/>
          <p:cNvSpPr>
            <a:spLocks noGrp="1" noRot="1" noChangeAspect="1" noChangeArrowheads="1" noTextEdit="1"/>
          </p:cNvSpPr>
          <p:nvPr>
            <p:ph type="sldImg" idx="2"/>
          </p:nvPr>
        </p:nvSpPr>
        <p:spPr bwMode="auto">
          <a:xfrm>
            <a:off x="1181100" y="696913"/>
            <a:ext cx="4648200" cy="3486150"/>
          </a:xfrm>
          <a:prstGeom prst="rect">
            <a:avLst/>
          </a:prstGeom>
          <a:noFill/>
          <a:ln w="9525">
            <a:solidFill>
              <a:srgbClr val="000000"/>
            </a:solidFill>
            <a:miter lim="800000"/>
            <a:headEnd/>
            <a:tailEnd/>
          </a:ln>
          <a:effectLst/>
        </p:spPr>
      </p:sp>
      <p:sp>
        <p:nvSpPr>
          <p:cNvPr id="5125" name="Rectangle 5"/>
          <p:cNvSpPr>
            <a:spLocks noGrp="1" noChangeArrowheads="1"/>
          </p:cNvSpPr>
          <p:nvPr>
            <p:ph type="body" sz="quarter" idx="3"/>
          </p:nvPr>
        </p:nvSpPr>
        <p:spPr bwMode="auto">
          <a:xfrm>
            <a:off x="701040" y="4415790"/>
            <a:ext cx="5608320" cy="4183380"/>
          </a:xfrm>
          <a:prstGeom prst="rect">
            <a:avLst/>
          </a:prstGeom>
          <a:noFill/>
          <a:ln w="9525">
            <a:noFill/>
            <a:miter lim="800000"/>
            <a:headEnd/>
            <a:tailEnd/>
          </a:ln>
          <a:effectLst/>
        </p:spPr>
        <p:txBody>
          <a:bodyPr vert="horz" wrap="square" lIns="93177" tIns="46589" rIns="93177" bIns="46589"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5126" name="Rectangle 6"/>
          <p:cNvSpPr>
            <a:spLocks noGrp="1" noChangeArrowheads="1"/>
          </p:cNvSpPr>
          <p:nvPr>
            <p:ph type="ftr" sz="quarter" idx="4"/>
          </p:nvPr>
        </p:nvSpPr>
        <p:spPr bwMode="auto">
          <a:xfrm>
            <a:off x="0" y="8829967"/>
            <a:ext cx="3037840" cy="464820"/>
          </a:xfrm>
          <a:prstGeom prst="rect">
            <a:avLst/>
          </a:prstGeom>
          <a:noFill/>
          <a:ln w="9525">
            <a:noFill/>
            <a:miter lim="800000"/>
            <a:headEnd/>
            <a:tailEnd/>
          </a:ln>
          <a:effectLst/>
        </p:spPr>
        <p:txBody>
          <a:bodyPr vert="horz" wrap="square" lIns="93177" tIns="46589" rIns="93177" bIns="46589" numCol="1" anchor="b" anchorCtr="0" compatLnSpc="1">
            <a:prstTxWarp prst="textNoShape">
              <a:avLst/>
            </a:prstTxWarp>
          </a:bodyPr>
          <a:lstStyle>
            <a:lvl1pPr>
              <a:defRPr sz="1200">
                <a:latin typeface="Arial" charset="0"/>
              </a:defRPr>
            </a:lvl1pPr>
          </a:lstStyle>
          <a:p>
            <a:endParaRPr lang="en-US"/>
          </a:p>
        </p:txBody>
      </p:sp>
      <p:sp>
        <p:nvSpPr>
          <p:cNvPr id="5127" name="Rectangle 7"/>
          <p:cNvSpPr>
            <a:spLocks noGrp="1" noChangeArrowheads="1"/>
          </p:cNvSpPr>
          <p:nvPr>
            <p:ph type="sldNum" sz="quarter" idx="5"/>
          </p:nvPr>
        </p:nvSpPr>
        <p:spPr bwMode="auto">
          <a:xfrm>
            <a:off x="3970938" y="8829967"/>
            <a:ext cx="3037840" cy="464820"/>
          </a:xfrm>
          <a:prstGeom prst="rect">
            <a:avLst/>
          </a:prstGeom>
          <a:noFill/>
          <a:ln w="9525">
            <a:noFill/>
            <a:miter lim="800000"/>
            <a:headEnd/>
            <a:tailEnd/>
          </a:ln>
          <a:effectLst/>
        </p:spPr>
        <p:txBody>
          <a:bodyPr vert="horz" wrap="square" lIns="93177" tIns="46589" rIns="93177" bIns="46589" numCol="1" anchor="b" anchorCtr="0" compatLnSpc="1">
            <a:prstTxWarp prst="textNoShape">
              <a:avLst/>
            </a:prstTxWarp>
          </a:bodyPr>
          <a:lstStyle>
            <a:lvl1pPr algn="r">
              <a:defRPr sz="1200">
                <a:latin typeface="Arial" charset="0"/>
              </a:defRPr>
            </a:lvl1pPr>
          </a:lstStyle>
          <a:p>
            <a:fld id="{9E96FC2E-92B0-4858-A30A-9BB3A28AE976}" type="slidenum">
              <a:rPr lang="en-US"/>
              <a:pPr/>
              <a:t>‹#›</a:t>
            </a:fld>
            <a:endParaRPr lang="en-US"/>
          </a:p>
        </p:txBody>
      </p:sp>
    </p:spTree>
    <p:extLst>
      <p:ext uri="{BB962C8B-B14F-4D97-AF65-F5344CB8AC3E}">
        <p14:creationId xmlns:p14="http://schemas.microsoft.com/office/powerpoint/2010/main" val="1043686173"/>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charset="0"/>
        <a:ea typeface="+mn-ea"/>
        <a:cs typeface="Arial" charset="0"/>
      </a:defRPr>
    </a:lvl1pPr>
    <a:lvl2pPr marL="457200" algn="l" rtl="0" fontAlgn="base">
      <a:spcBef>
        <a:spcPct val="30000"/>
      </a:spcBef>
      <a:spcAft>
        <a:spcPct val="0"/>
      </a:spcAft>
      <a:defRPr sz="1200" kern="1200">
        <a:solidFill>
          <a:schemeClr val="tx1"/>
        </a:solidFill>
        <a:latin typeface="Arial" charset="0"/>
        <a:ea typeface="+mn-ea"/>
        <a:cs typeface="Arial" charset="0"/>
      </a:defRPr>
    </a:lvl2pPr>
    <a:lvl3pPr marL="914400" algn="l" rtl="0" fontAlgn="base">
      <a:spcBef>
        <a:spcPct val="30000"/>
      </a:spcBef>
      <a:spcAft>
        <a:spcPct val="0"/>
      </a:spcAft>
      <a:defRPr sz="1200" kern="1200">
        <a:solidFill>
          <a:schemeClr val="tx1"/>
        </a:solidFill>
        <a:latin typeface="Arial" charset="0"/>
        <a:ea typeface="+mn-ea"/>
        <a:cs typeface="Arial" charset="0"/>
      </a:defRPr>
    </a:lvl3pPr>
    <a:lvl4pPr marL="1371600" algn="l" rtl="0" fontAlgn="base">
      <a:spcBef>
        <a:spcPct val="30000"/>
      </a:spcBef>
      <a:spcAft>
        <a:spcPct val="0"/>
      </a:spcAft>
      <a:defRPr sz="1200" kern="1200">
        <a:solidFill>
          <a:schemeClr val="tx1"/>
        </a:solidFill>
        <a:latin typeface="Arial" charset="0"/>
        <a:ea typeface="+mn-ea"/>
        <a:cs typeface="Arial" charset="0"/>
      </a:defRPr>
    </a:lvl4pPr>
    <a:lvl5pPr marL="1828800" algn="l" rtl="0" fontAlgn="base">
      <a:spcBef>
        <a:spcPct val="30000"/>
      </a:spcBef>
      <a:spcAft>
        <a:spcPct val="0"/>
      </a:spcAft>
      <a:defRPr sz="1200" kern="1200">
        <a:solidFill>
          <a:schemeClr val="tx1"/>
        </a:solidFill>
        <a:latin typeface="Arial"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Slide Image Placeholder 1"/>
          <p:cNvSpPr>
            <a:spLocks noGrp="1" noRot="1" noChangeAspect="1" noTextEdit="1"/>
          </p:cNvSpPr>
          <p:nvPr>
            <p:ph type="sldImg"/>
          </p:nvPr>
        </p:nvSpPr>
        <p:spPr>
          <a:ln/>
        </p:spPr>
      </p:sp>
      <p:sp>
        <p:nvSpPr>
          <p:cNvPr id="92163" name="Notes Placeholder 2"/>
          <p:cNvSpPr>
            <a:spLocks noGrp="1"/>
          </p:cNvSpPr>
          <p:nvPr>
            <p:ph type="body" idx="1"/>
          </p:nvPr>
        </p:nvSpPr>
        <p:spPr>
          <a:noFill/>
          <a:ln/>
        </p:spPr>
        <p:txBody>
          <a:bodyPr/>
          <a:lstStyle/>
          <a:p>
            <a:endParaRPr lang="en-US" smtClean="0"/>
          </a:p>
        </p:txBody>
      </p:sp>
      <p:sp>
        <p:nvSpPr>
          <p:cNvPr id="92164" name="Slide Number Placeholder 3"/>
          <p:cNvSpPr>
            <a:spLocks noGrp="1"/>
          </p:cNvSpPr>
          <p:nvPr>
            <p:ph type="sldNum" sz="quarter" idx="5"/>
          </p:nvPr>
        </p:nvSpPr>
        <p:spPr>
          <a:noFill/>
        </p:spPr>
        <p:txBody>
          <a:bodyPr/>
          <a:lstStyle/>
          <a:p>
            <a:fld id="{05A654D7-4969-4874-B696-F79E6491E7A0}" type="slidenum">
              <a:rPr lang="en-US" smtClean="0">
                <a:solidFill>
                  <a:prstClr val="black"/>
                </a:solidFill>
              </a:rPr>
              <a:pPr/>
              <a:t>1</a:t>
            </a:fld>
            <a:endParaRPr lang="en-US" smtClean="0">
              <a:solidFill>
                <a:prstClr val="black"/>
              </a:solidFill>
            </a:endParaRPr>
          </a:p>
        </p:txBody>
      </p:sp>
    </p:spTree>
    <p:extLst>
      <p:ext uri="{BB962C8B-B14F-4D97-AF65-F5344CB8AC3E}">
        <p14:creationId xmlns:p14="http://schemas.microsoft.com/office/powerpoint/2010/main" val="1991917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10</a:t>
            </a:fld>
            <a:endParaRPr lang="en-US">
              <a:solidFill>
                <a:srgbClr val="000000"/>
              </a:solidFill>
            </a:endParaRPr>
          </a:p>
        </p:txBody>
      </p:sp>
    </p:spTree>
    <p:extLst>
      <p:ext uri="{BB962C8B-B14F-4D97-AF65-F5344CB8AC3E}">
        <p14:creationId xmlns:p14="http://schemas.microsoft.com/office/powerpoint/2010/main" val="37193224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11</a:t>
            </a:fld>
            <a:endParaRPr lang="en-US">
              <a:solidFill>
                <a:srgbClr val="000000"/>
              </a:solidFill>
            </a:endParaRPr>
          </a:p>
        </p:txBody>
      </p:sp>
    </p:spTree>
    <p:extLst>
      <p:ext uri="{BB962C8B-B14F-4D97-AF65-F5344CB8AC3E}">
        <p14:creationId xmlns:p14="http://schemas.microsoft.com/office/powerpoint/2010/main" val="340042325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12</a:t>
            </a:fld>
            <a:endParaRPr lang="en-US">
              <a:solidFill>
                <a:srgbClr val="000000"/>
              </a:solidFill>
            </a:endParaRPr>
          </a:p>
        </p:txBody>
      </p:sp>
    </p:spTree>
    <p:extLst>
      <p:ext uri="{BB962C8B-B14F-4D97-AF65-F5344CB8AC3E}">
        <p14:creationId xmlns:p14="http://schemas.microsoft.com/office/powerpoint/2010/main" val="394291416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13</a:t>
            </a:fld>
            <a:endParaRPr lang="en-US">
              <a:solidFill>
                <a:srgbClr val="000000"/>
              </a:solidFill>
            </a:endParaRPr>
          </a:p>
        </p:txBody>
      </p:sp>
    </p:spTree>
    <p:extLst>
      <p:ext uri="{BB962C8B-B14F-4D97-AF65-F5344CB8AC3E}">
        <p14:creationId xmlns:p14="http://schemas.microsoft.com/office/powerpoint/2010/main" val="77818858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14</a:t>
            </a:fld>
            <a:endParaRPr lang="en-US">
              <a:solidFill>
                <a:srgbClr val="000000"/>
              </a:solidFill>
            </a:endParaRPr>
          </a:p>
        </p:txBody>
      </p:sp>
    </p:spTree>
    <p:extLst>
      <p:ext uri="{BB962C8B-B14F-4D97-AF65-F5344CB8AC3E}">
        <p14:creationId xmlns:p14="http://schemas.microsoft.com/office/powerpoint/2010/main" val="176049460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15</a:t>
            </a:fld>
            <a:endParaRPr lang="en-US">
              <a:solidFill>
                <a:srgbClr val="000000"/>
              </a:solidFill>
            </a:endParaRPr>
          </a:p>
        </p:txBody>
      </p:sp>
    </p:spTree>
    <p:extLst>
      <p:ext uri="{BB962C8B-B14F-4D97-AF65-F5344CB8AC3E}">
        <p14:creationId xmlns:p14="http://schemas.microsoft.com/office/powerpoint/2010/main" val="29768316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16</a:t>
            </a:fld>
            <a:endParaRPr lang="en-US">
              <a:solidFill>
                <a:srgbClr val="000000"/>
              </a:solidFill>
            </a:endParaRPr>
          </a:p>
        </p:txBody>
      </p:sp>
    </p:spTree>
    <p:extLst>
      <p:ext uri="{BB962C8B-B14F-4D97-AF65-F5344CB8AC3E}">
        <p14:creationId xmlns:p14="http://schemas.microsoft.com/office/powerpoint/2010/main" val="338029811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17</a:t>
            </a:fld>
            <a:endParaRPr lang="en-US">
              <a:solidFill>
                <a:srgbClr val="000000"/>
              </a:solidFill>
            </a:endParaRPr>
          </a:p>
        </p:txBody>
      </p:sp>
    </p:spTree>
    <p:extLst>
      <p:ext uri="{BB962C8B-B14F-4D97-AF65-F5344CB8AC3E}">
        <p14:creationId xmlns:p14="http://schemas.microsoft.com/office/powerpoint/2010/main" val="350606899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18</a:t>
            </a:fld>
            <a:endParaRPr lang="en-US">
              <a:solidFill>
                <a:srgbClr val="000000"/>
              </a:solidFill>
            </a:endParaRPr>
          </a:p>
        </p:txBody>
      </p:sp>
    </p:spTree>
    <p:extLst>
      <p:ext uri="{BB962C8B-B14F-4D97-AF65-F5344CB8AC3E}">
        <p14:creationId xmlns:p14="http://schemas.microsoft.com/office/powerpoint/2010/main" val="154768002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19</a:t>
            </a:fld>
            <a:endParaRPr lang="en-US">
              <a:solidFill>
                <a:srgbClr val="000000"/>
              </a:solidFill>
            </a:endParaRPr>
          </a:p>
        </p:txBody>
      </p:sp>
    </p:spTree>
    <p:extLst>
      <p:ext uri="{BB962C8B-B14F-4D97-AF65-F5344CB8AC3E}">
        <p14:creationId xmlns:p14="http://schemas.microsoft.com/office/powerpoint/2010/main" val="131505669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7"/>
          <p:cNvSpPr>
            <a:spLocks noGrp="1" noChangeArrowheads="1"/>
          </p:cNvSpPr>
          <p:nvPr>
            <p:ph type="sldNum" sz="quarter" idx="5"/>
          </p:nvPr>
        </p:nvSpPr>
        <p:spPr>
          <a:noFill/>
        </p:spPr>
        <p:txBody>
          <a:bodyPr/>
          <a:lstStyle/>
          <a:p>
            <a:fld id="{0BC9417E-63BB-449D-BC72-FFE2165E801D}" type="slidenum">
              <a:rPr lang="en-US" smtClean="0">
                <a:solidFill>
                  <a:srgbClr val="000000"/>
                </a:solidFill>
              </a:rPr>
              <a:pPr/>
              <a:t>2</a:t>
            </a:fld>
            <a:endParaRPr lang="en-US" smtClean="0">
              <a:solidFill>
                <a:srgbClr val="000000"/>
              </a:solidFill>
            </a:endParaRPr>
          </a:p>
        </p:txBody>
      </p:sp>
      <p:sp>
        <p:nvSpPr>
          <p:cNvPr id="50179" name="Rectangle 2"/>
          <p:cNvSpPr>
            <a:spLocks noGrp="1" noRot="1" noChangeAspect="1" noChangeArrowheads="1" noTextEdit="1"/>
          </p:cNvSpPr>
          <p:nvPr>
            <p:ph type="sldImg"/>
          </p:nvPr>
        </p:nvSpPr>
        <p:spPr>
          <a:ln/>
        </p:spPr>
      </p:sp>
      <p:sp>
        <p:nvSpPr>
          <p:cNvPr id="50180" name="Rectangle 3"/>
          <p:cNvSpPr>
            <a:spLocks noGrp="1" noChangeArrowheads="1"/>
          </p:cNvSpPr>
          <p:nvPr>
            <p:ph type="body" idx="1"/>
          </p:nvPr>
        </p:nvSpPr>
        <p:spPr>
          <a:noFill/>
          <a:ln/>
        </p:spPr>
        <p:txBody>
          <a:bodyPr/>
          <a:lstStyle/>
          <a:p>
            <a:pPr eaLnBrk="1" hangingPunct="1"/>
            <a:endParaRPr lang="es-PR" smtClean="0"/>
          </a:p>
        </p:txBody>
      </p:sp>
    </p:spTree>
    <p:extLst>
      <p:ext uri="{BB962C8B-B14F-4D97-AF65-F5344CB8AC3E}">
        <p14:creationId xmlns:p14="http://schemas.microsoft.com/office/powerpoint/2010/main" val="34792333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20</a:t>
            </a:fld>
            <a:endParaRPr lang="en-US">
              <a:solidFill>
                <a:srgbClr val="000000"/>
              </a:solidFill>
            </a:endParaRPr>
          </a:p>
        </p:txBody>
      </p:sp>
    </p:spTree>
    <p:extLst>
      <p:ext uri="{BB962C8B-B14F-4D97-AF65-F5344CB8AC3E}">
        <p14:creationId xmlns:p14="http://schemas.microsoft.com/office/powerpoint/2010/main" val="140869926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21</a:t>
            </a:fld>
            <a:endParaRPr lang="en-US">
              <a:solidFill>
                <a:srgbClr val="000000"/>
              </a:solidFill>
            </a:endParaRPr>
          </a:p>
        </p:txBody>
      </p:sp>
    </p:spTree>
    <p:extLst>
      <p:ext uri="{BB962C8B-B14F-4D97-AF65-F5344CB8AC3E}">
        <p14:creationId xmlns:p14="http://schemas.microsoft.com/office/powerpoint/2010/main" val="195476724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22</a:t>
            </a:fld>
            <a:endParaRPr lang="en-US">
              <a:solidFill>
                <a:srgbClr val="000000"/>
              </a:solidFill>
            </a:endParaRPr>
          </a:p>
        </p:txBody>
      </p:sp>
    </p:spTree>
    <p:extLst>
      <p:ext uri="{BB962C8B-B14F-4D97-AF65-F5344CB8AC3E}">
        <p14:creationId xmlns:p14="http://schemas.microsoft.com/office/powerpoint/2010/main" val="25125286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23</a:t>
            </a:fld>
            <a:endParaRPr lang="en-US">
              <a:solidFill>
                <a:srgbClr val="000000"/>
              </a:solidFill>
            </a:endParaRPr>
          </a:p>
        </p:txBody>
      </p:sp>
    </p:spTree>
    <p:extLst>
      <p:ext uri="{BB962C8B-B14F-4D97-AF65-F5344CB8AC3E}">
        <p14:creationId xmlns:p14="http://schemas.microsoft.com/office/powerpoint/2010/main" val="78821928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24</a:t>
            </a:fld>
            <a:endParaRPr lang="en-US">
              <a:solidFill>
                <a:srgbClr val="000000"/>
              </a:solidFill>
            </a:endParaRPr>
          </a:p>
        </p:txBody>
      </p:sp>
    </p:spTree>
    <p:extLst>
      <p:ext uri="{BB962C8B-B14F-4D97-AF65-F5344CB8AC3E}">
        <p14:creationId xmlns:p14="http://schemas.microsoft.com/office/powerpoint/2010/main" val="143908074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25</a:t>
            </a:fld>
            <a:endParaRPr lang="en-US">
              <a:solidFill>
                <a:srgbClr val="000000"/>
              </a:solidFill>
            </a:endParaRPr>
          </a:p>
        </p:txBody>
      </p:sp>
    </p:spTree>
    <p:extLst>
      <p:ext uri="{BB962C8B-B14F-4D97-AF65-F5344CB8AC3E}">
        <p14:creationId xmlns:p14="http://schemas.microsoft.com/office/powerpoint/2010/main" val="418844176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26</a:t>
            </a:fld>
            <a:endParaRPr lang="en-US">
              <a:solidFill>
                <a:srgbClr val="000000"/>
              </a:solidFill>
            </a:endParaRPr>
          </a:p>
        </p:txBody>
      </p:sp>
    </p:spTree>
    <p:extLst>
      <p:ext uri="{BB962C8B-B14F-4D97-AF65-F5344CB8AC3E}">
        <p14:creationId xmlns:p14="http://schemas.microsoft.com/office/powerpoint/2010/main" val="111771623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27</a:t>
            </a:fld>
            <a:endParaRPr lang="en-US">
              <a:solidFill>
                <a:srgbClr val="000000"/>
              </a:solidFill>
            </a:endParaRPr>
          </a:p>
        </p:txBody>
      </p:sp>
    </p:spTree>
    <p:extLst>
      <p:ext uri="{BB962C8B-B14F-4D97-AF65-F5344CB8AC3E}">
        <p14:creationId xmlns:p14="http://schemas.microsoft.com/office/powerpoint/2010/main" val="409346358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28</a:t>
            </a:fld>
            <a:endParaRPr lang="en-US">
              <a:solidFill>
                <a:srgbClr val="000000"/>
              </a:solidFill>
            </a:endParaRPr>
          </a:p>
        </p:txBody>
      </p:sp>
    </p:spTree>
    <p:extLst>
      <p:ext uri="{BB962C8B-B14F-4D97-AF65-F5344CB8AC3E}">
        <p14:creationId xmlns:p14="http://schemas.microsoft.com/office/powerpoint/2010/main" val="118405230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29</a:t>
            </a:fld>
            <a:endParaRPr lang="en-US">
              <a:solidFill>
                <a:srgbClr val="000000"/>
              </a:solidFill>
            </a:endParaRPr>
          </a:p>
        </p:txBody>
      </p:sp>
    </p:spTree>
    <p:extLst>
      <p:ext uri="{BB962C8B-B14F-4D97-AF65-F5344CB8AC3E}">
        <p14:creationId xmlns:p14="http://schemas.microsoft.com/office/powerpoint/2010/main" val="124042120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7"/>
          <p:cNvSpPr>
            <a:spLocks noGrp="1" noChangeArrowheads="1"/>
          </p:cNvSpPr>
          <p:nvPr>
            <p:ph type="sldNum" sz="quarter" idx="5"/>
          </p:nvPr>
        </p:nvSpPr>
        <p:spPr>
          <a:noFill/>
        </p:spPr>
        <p:txBody>
          <a:bodyPr/>
          <a:lstStyle/>
          <a:p>
            <a:fld id="{5AEF668E-9D52-45FD-A50E-B390863C58B5}" type="slidenum">
              <a:rPr lang="en-US" smtClean="0">
                <a:solidFill>
                  <a:srgbClr val="000000"/>
                </a:solidFill>
              </a:rPr>
              <a:pPr/>
              <a:t>3</a:t>
            </a:fld>
            <a:endParaRPr lang="en-US" smtClean="0">
              <a:solidFill>
                <a:srgbClr val="000000"/>
              </a:solidFill>
            </a:endParaRPr>
          </a:p>
        </p:txBody>
      </p:sp>
      <p:sp>
        <p:nvSpPr>
          <p:cNvPr id="51203" name="Rectangle 2"/>
          <p:cNvSpPr>
            <a:spLocks noGrp="1" noRot="1" noChangeAspect="1" noChangeArrowheads="1" noTextEdit="1"/>
          </p:cNvSpPr>
          <p:nvPr>
            <p:ph type="sldImg"/>
          </p:nvPr>
        </p:nvSpPr>
        <p:spPr>
          <a:ln/>
        </p:spPr>
      </p:sp>
      <p:sp>
        <p:nvSpPr>
          <p:cNvPr id="51204" name="Rectangle 3"/>
          <p:cNvSpPr>
            <a:spLocks noGrp="1" noChangeArrowheads="1"/>
          </p:cNvSpPr>
          <p:nvPr>
            <p:ph type="body" idx="1"/>
          </p:nvPr>
        </p:nvSpPr>
        <p:spPr>
          <a:noFill/>
          <a:ln/>
        </p:spPr>
        <p:txBody>
          <a:bodyPr/>
          <a:lstStyle/>
          <a:p>
            <a:pPr eaLnBrk="1" hangingPunct="1"/>
            <a:endParaRPr lang="es-PR" smtClean="0"/>
          </a:p>
        </p:txBody>
      </p:sp>
    </p:spTree>
    <p:extLst>
      <p:ext uri="{BB962C8B-B14F-4D97-AF65-F5344CB8AC3E}">
        <p14:creationId xmlns:p14="http://schemas.microsoft.com/office/powerpoint/2010/main" val="163978271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30</a:t>
            </a:fld>
            <a:endParaRPr lang="en-US">
              <a:solidFill>
                <a:srgbClr val="000000"/>
              </a:solidFill>
            </a:endParaRPr>
          </a:p>
        </p:txBody>
      </p:sp>
    </p:spTree>
    <p:extLst>
      <p:ext uri="{BB962C8B-B14F-4D97-AF65-F5344CB8AC3E}">
        <p14:creationId xmlns:p14="http://schemas.microsoft.com/office/powerpoint/2010/main" val="181188532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31</a:t>
            </a:fld>
            <a:endParaRPr lang="en-US">
              <a:solidFill>
                <a:srgbClr val="000000"/>
              </a:solidFill>
            </a:endParaRPr>
          </a:p>
        </p:txBody>
      </p:sp>
    </p:spTree>
    <p:extLst>
      <p:ext uri="{BB962C8B-B14F-4D97-AF65-F5344CB8AC3E}">
        <p14:creationId xmlns:p14="http://schemas.microsoft.com/office/powerpoint/2010/main" val="196366900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32</a:t>
            </a:fld>
            <a:endParaRPr lang="en-US">
              <a:solidFill>
                <a:srgbClr val="000000"/>
              </a:solidFill>
            </a:endParaRPr>
          </a:p>
        </p:txBody>
      </p:sp>
    </p:spTree>
    <p:extLst>
      <p:ext uri="{BB962C8B-B14F-4D97-AF65-F5344CB8AC3E}">
        <p14:creationId xmlns:p14="http://schemas.microsoft.com/office/powerpoint/2010/main" val="379776730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33</a:t>
            </a:fld>
            <a:endParaRPr lang="en-US">
              <a:solidFill>
                <a:srgbClr val="000000"/>
              </a:solidFill>
            </a:endParaRPr>
          </a:p>
        </p:txBody>
      </p:sp>
    </p:spTree>
    <p:extLst>
      <p:ext uri="{BB962C8B-B14F-4D97-AF65-F5344CB8AC3E}">
        <p14:creationId xmlns:p14="http://schemas.microsoft.com/office/powerpoint/2010/main" val="296754888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34</a:t>
            </a:fld>
            <a:endParaRPr lang="en-US">
              <a:solidFill>
                <a:srgbClr val="000000"/>
              </a:solidFill>
            </a:endParaRPr>
          </a:p>
        </p:txBody>
      </p:sp>
    </p:spTree>
    <p:extLst>
      <p:ext uri="{BB962C8B-B14F-4D97-AF65-F5344CB8AC3E}">
        <p14:creationId xmlns:p14="http://schemas.microsoft.com/office/powerpoint/2010/main" val="147688287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35</a:t>
            </a:fld>
            <a:endParaRPr lang="en-US">
              <a:solidFill>
                <a:srgbClr val="000000"/>
              </a:solidFill>
            </a:endParaRPr>
          </a:p>
        </p:txBody>
      </p:sp>
    </p:spTree>
    <p:extLst>
      <p:ext uri="{BB962C8B-B14F-4D97-AF65-F5344CB8AC3E}">
        <p14:creationId xmlns:p14="http://schemas.microsoft.com/office/powerpoint/2010/main" val="274983200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36</a:t>
            </a:fld>
            <a:endParaRPr lang="en-US">
              <a:solidFill>
                <a:srgbClr val="000000"/>
              </a:solidFill>
            </a:endParaRPr>
          </a:p>
        </p:txBody>
      </p:sp>
    </p:spTree>
    <p:extLst>
      <p:ext uri="{BB962C8B-B14F-4D97-AF65-F5344CB8AC3E}">
        <p14:creationId xmlns:p14="http://schemas.microsoft.com/office/powerpoint/2010/main" val="3123738849"/>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37</a:t>
            </a:fld>
            <a:endParaRPr lang="en-US">
              <a:solidFill>
                <a:srgbClr val="000000"/>
              </a:solidFill>
            </a:endParaRPr>
          </a:p>
        </p:txBody>
      </p:sp>
    </p:spTree>
    <p:extLst>
      <p:ext uri="{BB962C8B-B14F-4D97-AF65-F5344CB8AC3E}">
        <p14:creationId xmlns:p14="http://schemas.microsoft.com/office/powerpoint/2010/main" val="228205719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38</a:t>
            </a:fld>
            <a:endParaRPr lang="en-US">
              <a:solidFill>
                <a:srgbClr val="000000"/>
              </a:solidFill>
            </a:endParaRPr>
          </a:p>
        </p:txBody>
      </p:sp>
    </p:spTree>
    <p:extLst>
      <p:ext uri="{BB962C8B-B14F-4D97-AF65-F5344CB8AC3E}">
        <p14:creationId xmlns:p14="http://schemas.microsoft.com/office/powerpoint/2010/main" val="2289640199"/>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39</a:t>
            </a:fld>
            <a:endParaRPr lang="en-US">
              <a:solidFill>
                <a:srgbClr val="000000"/>
              </a:solidFill>
            </a:endParaRPr>
          </a:p>
        </p:txBody>
      </p:sp>
    </p:spTree>
    <p:extLst>
      <p:ext uri="{BB962C8B-B14F-4D97-AF65-F5344CB8AC3E}">
        <p14:creationId xmlns:p14="http://schemas.microsoft.com/office/powerpoint/2010/main" val="193448824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fld id="{9E96FC2E-92B0-4858-A30A-9BB3A28AE976}" type="slidenum">
              <a:rPr lang="en-US" smtClean="0">
                <a:solidFill>
                  <a:srgbClr val="000000"/>
                </a:solidFill>
              </a:rPr>
              <a:pPr/>
              <a:t>4</a:t>
            </a:fld>
            <a:endParaRPr lang="en-US">
              <a:solidFill>
                <a:srgbClr val="000000"/>
              </a:solidFill>
            </a:endParaRPr>
          </a:p>
        </p:txBody>
      </p:sp>
    </p:spTree>
    <p:extLst>
      <p:ext uri="{BB962C8B-B14F-4D97-AF65-F5344CB8AC3E}">
        <p14:creationId xmlns:p14="http://schemas.microsoft.com/office/powerpoint/2010/main" val="3859113572"/>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40</a:t>
            </a:fld>
            <a:endParaRPr lang="en-US">
              <a:solidFill>
                <a:srgbClr val="000000"/>
              </a:solidFill>
            </a:endParaRPr>
          </a:p>
        </p:txBody>
      </p:sp>
    </p:spTree>
    <p:extLst>
      <p:ext uri="{BB962C8B-B14F-4D97-AF65-F5344CB8AC3E}">
        <p14:creationId xmlns:p14="http://schemas.microsoft.com/office/powerpoint/2010/main" val="1546166347"/>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41</a:t>
            </a:fld>
            <a:endParaRPr lang="en-US">
              <a:solidFill>
                <a:srgbClr val="000000"/>
              </a:solidFill>
            </a:endParaRPr>
          </a:p>
        </p:txBody>
      </p:sp>
    </p:spTree>
    <p:extLst>
      <p:ext uri="{BB962C8B-B14F-4D97-AF65-F5344CB8AC3E}">
        <p14:creationId xmlns:p14="http://schemas.microsoft.com/office/powerpoint/2010/main" val="3076950103"/>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42</a:t>
            </a:fld>
            <a:endParaRPr lang="en-US">
              <a:solidFill>
                <a:srgbClr val="000000"/>
              </a:solidFill>
            </a:endParaRPr>
          </a:p>
        </p:txBody>
      </p:sp>
    </p:spTree>
    <p:extLst>
      <p:ext uri="{BB962C8B-B14F-4D97-AF65-F5344CB8AC3E}">
        <p14:creationId xmlns:p14="http://schemas.microsoft.com/office/powerpoint/2010/main" val="2557495281"/>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43</a:t>
            </a:fld>
            <a:endParaRPr lang="en-US">
              <a:solidFill>
                <a:srgbClr val="000000"/>
              </a:solidFill>
            </a:endParaRPr>
          </a:p>
        </p:txBody>
      </p:sp>
    </p:spTree>
    <p:extLst>
      <p:ext uri="{BB962C8B-B14F-4D97-AF65-F5344CB8AC3E}">
        <p14:creationId xmlns:p14="http://schemas.microsoft.com/office/powerpoint/2010/main" val="845782327"/>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44</a:t>
            </a:fld>
            <a:endParaRPr lang="en-US">
              <a:solidFill>
                <a:srgbClr val="000000"/>
              </a:solidFill>
            </a:endParaRPr>
          </a:p>
        </p:txBody>
      </p:sp>
    </p:spTree>
    <p:extLst>
      <p:ext uri="{BB962C8B-B14F-4D97-AF65-F5344CB8AC3E}">
        <p14:creationId xmlns:p14="http://schemas.microsoft.com/office/powerpoint/2010/main" val="975997337"/>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45</a:t>
            </a:fld>
            <a:endParaRPr lang="en-US">
              <a:solidFill>
                <a:srgbClr val="000000"/>
              </a:solidFill>
            </a:endParaRPr>
          </a:p>
        </p:txBody>
      </p:sp>
    </p:spTree>
    <p:extLst>
      <p:ext uri="{BB962C8B-B14F-4D97-AF65-F5344CB8AC3E}">
        <p14:creationId xmlns:p14="http://schemas.microsoft.com/office/powerpoint/2010/main" val="1776057364"/>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46</a:t>
            </a:fld>
            <a:endParaRPr lang="en-US">
              <a:solidFill>
                <a:srgbClr val="000000"/>
              </a:solidFill>
            </a:endParaRPr>
          </a:p>
        </p:txBody>
      </p:sp>
    </p:spTree>
    <p:extLst>
      <p:ext uri="{BB962C8B-B14F-4D97-AF65-F5344CB8AC3E}">
        <p14:creationId xmlns:p14="http://schemas.microsoft.com/office/powerpoint/2010/main" val="1320053853"/>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47</a:t>
            </a:fld>
            <a:endParaRPr lang="en-US">
              <a:solidFill>
                <a:srgbClr val="000000"/>
              </a:solidFill>
            </a:endParaRPr>
          </a:p>
        </p:txBody>
      </p:sp>
    </p:spTree>
    <p:extLst>
      <p:ext uri="{BB962C8B-B14F-4D97-AF65-F5344CB8AC3E}">
        <p14:creationId xmlns:p14="http://schemas.microsoft.com/office/powerpoint/2010/main" val="854507040"/>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48</a:t>
            </a:fld>
            <a:endParaRPr lang="en-US">
              <a:solidFill>
                <a:srgbClr val="000000"/>
              </a:solidFill>
            </a:endParaRPr>
          </a:p>
        </p:txBody>
      </p:sp>
    </p:spTree>
    <p:extLst>
      <p:ext uri="{BB962C8B-B14F-4D97-AF65-F5344CB8AC3E}">
        <p14:creationId xmlns:p14="http://schemas.microsoft.com/office/powerpoint/2010/main" val="3147297268"/>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49</a:t>
            </a:fld>
            <a:endParaRPr lang="en-US">
              <a:solidFill>
                <a:srgbClr val="000000"/>
              </a:solidFill>
            </a:endParaRPr>
          </a:p>
        </p:txBody>
      </p:sp>
    </p:spTree>
    <p:extLst>
      <p:ext uri="{BB962C8B-B14F-4D97-AF65-F5344CB8AC3E}">
        <p14:creationId xmlns:p14="http://schemas.microsoft.com/office/powerpoint/2010/main" val="212243538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5</a:t>
            </a:fld>
            <a:endParaRPr lang="en-US">
              <a:solidFill>
                <a:srgbClr val="000000"/>
              </a:solidFill>
            </a:endParaRPr>
          </a:p>
        </p:txBody>
      </p:sp>
    </p:spTree>
    <p:extLst>
      <p:ext uri="{BB962C8B-B14F-4D97-AF65-F5344CB8AC3E}">
        <p14:creationId xmlns:p14="http://schemas.microsoft.com/office/powerpoint/2010/main" val="119024200"/>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50</a:t>
            </a:fld>
            <a:endParaRPr lang="en-US">
              <a:solidFill>
                <a:srgbClr val="000000"/>
              </a:solidFill>
            </a:endParaRPr>
          </a:p>
        </p:txBody>
      </p:sp>
    </p:spTree>
    <p:extLst>
      <p:ext uri="{BB962C8B-B14F-4D97-AF65-F5344CB8AC3E}">
        <p14:creationId xmlns:p14="http://schemas.microsoft.com/office/powerpoint/2010/main" val="3966373521"/>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51</a:t>
            </a:fld>
            <a:endParaRPr lang="en-US">
              <a:solidFill>
                <a:srgbClr val="000000"/>
              </a:solidFill>
            </a:endParaRPr>
          </a:p>
        </p:txBody>
      </p:sp>
    </p:spTree>
    <p:extLst>
      <p:ext uri="{BB962C8B-B14F-4D97-AF65-F5344CB8AC3E}">
        <p14:creationId xmlns:p14="http://schemas.microsoft.com/office/powerpoint/2010/main" val="3872163698"/>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52</a:t>
            </a:fld>
            <a:endParaRPr lang="en-US">
              <a:solidFill>
                <a:srgbClr val="000000"/>
              </a:solidFill>
            </a:endParaRPr>
          </a:p>
        </p:txBody>
      </p:sp>
    </p:spTree>
    <p:extLst>
      <p:ext uri="{BB962C8B-B14F-4D97-AF65-F5344CB8AC3E}">
        <p14:creationId xmlns:p14="http://schemas.microsoft.com/office/powerpoint/2010/main" val="308409293"/>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53</a:t>
            </a:fld>
            <a:endParaRPr lang="en-US">
              <a:solidFill>
                <a:srgbClr val="000000"/>
              </a:solidFill>
            </a:endParaRPr>
          </a:p>
        </p:txBody>
      </p:sp>
    </p:spTree>
    <p:extLst>
      <p:ext uri="{BB962C8B-B14F-4D97-AF65-F5344CB8AC3E}">
        <p14:creationId xmlns:p14="http://schemas.microsoft.com/office/powerpoint/2010/main" val="1927109005"/>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54</a:t>
            </a:fld>
            <a:endParaRPr lang="en-US">
              <a:solidFill>
                <a:srgbClr val="000000"/>
              </a:solidFill>
            </a:endParaRPr>
          </a:p>
        </p:txBody>
      </p:sp>
    </p:spTree>
    <p:extLst>
      <p:ext uri="{BB962C8B-B14F-4D97-AF65-F5344CB8AC3E}">
        <p14:creationId xmlns:p14="http://schemas.microsoft.com/office/powerpoint/2010/main" val="2033561575"/>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55</a:t>
            </a:fld>
            <a:endParaRPr lang="en-US">
              <a:solidFill>
                <a:srgbClr val="000000"/>
              </a:solidFill>
            </a:endParaRPr>
          </a:p>
        </p:txBody>
      </p:sp>
    </p:spTree>
    <p:extLst>
      <p:ext uri="{BB962C8B-B14F-4D97-AF65-F5344CB8AC3E}">
        <p14:creationId xmlns:p14="http://schemas.microsoft.com/office/powerpoint/2010/main" val="1759517732"/>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56</a:t>
            </a:fld>
            <a:endParaRPr lang="en-US">
              <a:solidFill>
                <a:srgbClr val="000000"/>
              </a:solidFill>
            </a:endParaRPr>
          </a:p>
        </p:txBody>
      </p:sp>
    </p:spTree>
    <p:extLst>
      <p:ext uri="{BB962C8B-B14F-4D97-AF65-F5344CB8AC3E}">
        <p14:creationId xmlns:p14="http://schemas.microsoft.com/office/powerpoint/2010/main" val="4200613743"/>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57</a:t>
            </a:fld>
            <a:endParaRPr lang="en-US">
              <a:solidFill>
                <a:srgbClr val="000000"/>
              </a:solidFill>
            </a:endParaRPr>
          </a:p>
        </p:txBody>
      </p:sp>
    </p:spTree>
    <p:extLst>
      <p:ext uri="{BB962C8B-B14F-4D97-AF65-F5344CB8AC3E}">
        <p14:creationId xmlns:p14="http://schemas.microsoft.com/office/powerpoint/2010/main" val="539366467"/>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58</a:t>
            </a:fld>
            <a:endParaRPr lang="en-US">
              <a:solidFill>
                <a:srgbClr val="000000"/>
              </a:solidFill>
            </a:endParaRPr>
          </a:p>
        </p:txBody>
      </p:sp>
    </p:spTree>
    <p:extLst>
      <p:ext uri="{BB962C8B-B14F-4D97-AF65-F5344CB8AC3E}">
        <p14:creationId xmlns:p14="http://schemas.microsoft.com/office/powerpoint/2010/main" val="4117094415"/>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59</a:t>
            </a:fld>
            <a:endParaRPr lang="en-US">
              <a:solidFill>
                <a:srgbClr val="000000"/>
              </a:solidFill>
            </a:endParaRPr>
          </a:p>
        </p:txBody>
      </p:sp>
    </p:spTree>
    <p:extLst>
      <p:ext uri="{BB962C8B-B14F-4D97-AF65-F5344CB8AC3E}">
        <p14:creationId xmlns:p14="http://schemas.microsoft.com/office/powerpoint/2010/main" val="422033692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6</a:t>
            </a:fld>
            <a:endParaRPr lang="en-US">
              <a:solidFill>
                <a:srgbClr val="000000"/>
              </a:solidFill>
            </a:endParaRPr>
          </a:p>
        </p:txBody>
      </p:sp>
    </p:spTree>
    <p:extLst>
      <p:ext uri="{BB962C8B-B14F-4D97-AF65-F5344CB8AC3E}">
        <p14:creationId xmlns:p14="http://schemas.microsoft.com/office/powerpoint/2010/main" val="2620314754"/>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60</a:t>
            </a:fld>
            <a:endParaRPr lang="en-US">
              <a:solidFill>
                <a:srgbClr val="000000"/>
              </a:solidFill>
            </a:endParaRPr>
          </a:p>
        </p:txBody>
      </p:sp>
    </p:spTree>
    <p:extLst>
      <p:ext uri="{BB962C8B-B14F-4D97-AF65-F5344CB8AC3E}">
        <p14:creationId xmlns:p14="http://schemas.microsoft.com/office/powerpoint/2010/main" val="1715542330"/>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61</a:t>
            </a:fld>
            <a:endParaRPr lang="en-US">
              <a:solidFill>
                <a:srgbClr val="000000"/>
              </a:solidFill>
            </a:endParaRPr>
          </a:p>
        </p:txBody>
      </p:sp>
    </p:spTree>
    <p:extLst>
      <p:ext uri="{BB962C8B-B14F-4D97-AF65-F5344CB8AC3E}">
        <p14:creationId xmlns:p14="http://schemas.microsoft.com/office/powerpoint/2010/main" val="2460092440"/>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62</a:t>
            </a:fld>
            <a:endParaRPr lang="en-US">
              <a:solidFill>
                <a:srgbClr val="000000"/>
              </a:solidFill>
            </a:endParaRPr>
          </a:p>
        </p:txBody>
      </p:sp>
    </p:spTree>
    <p:extLst>
      <p:ext uri="{BB962C8B-B14F-4D97-AF65-F5344CB8AC3E}">
        <p14:creationId xmlns:p14="http://schemas.microsoft.com/office/powerpoint/2010/main" val="3060816992"/>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63</a:t>
            </a:fld>
            <a:endParaRPr lang="en-US">
              <a:solidFill>
                <a:srgbClr val="000000"/>
              </a:solidFill>
            </a:endParaRPr>
          </a:p>
        </p:txBody>
      </p:sp>
    </p:spTree>
    <p:extLst>
      <p:ext uri="{BB962C8B-B14F-4D97-AF65-F5344CB8AC3E}">
        <p14:creationId xmlns:p14="http://schemas.microsoft.com/office/powerpoint/2010/main" val="4200963652"/>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64</a:t>
            </a:fld>
            <a:endParaRPr lang="en-US">
              <a:solidFill>
                <a:srgbClr val="000000"/>
              </a:solidFill>
            </a:endParaRPr>
          </a:p>
        </p:txBody>
      </p:sp>
    </p:spTree>
    <p:extLst>
      <p:ext uri="{BB962C8B-B14F-4D97-AF65-F5344CB8AC3E}">
        <p14:creationId xmlns:p14="http://schemas.microsoft.com/office/powerpoint/2010/main" val="3044832405"/>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1122" name="Rectangle 7"/>
          <p:cNvSpPr txBox="1">
            <a:spLocks noGrp="1" noChangeArrowheads="1"/>
          </p:cNvSpPr>
          <p:nvPr/>
        </p:nvSpPr>
        <p:spPr bwMode="auto">
          <a:xfrm>
            <a:off x="3970939" y="8829824"/>
            <a:ext cx="3037840" cy="464981"/>
          </a:xfrm>
          <a:prstGeom prst="rect">
            <a:avLst/>
          </a:prstGeom>
          <a:noFill/>
          <a:ln w="9525">
            <a:noFill/>
            <a:miter lim="800000"/>
            <a:headEnd/>
            <a:tailEnd/>
          </a:ln>
        </p:spPr>
        <p:txBody>
          <a:bodyPr lIns="93170" tIns="46585" rIns="93170" bIns="46585" anchor="b"/>
          <a:lstStyle/>
          <a:p>
            <a:pPr algn="r"/>
            <a:fld id="{A81C3BFB-BBE1-4283-851A-447CDD52158C}" type="slidenum">
              <a:rPr lang="en-US" sz="1200">
                <a:solidFill>
                  <a:srgbClr val="000000"/>
                </a:solidFill>
                <a:latin typeface="Arial" charset="0"/>
              </a:rPr>
              <a:pPr algn="r"/>
              <a:t>65</a:t>
            </a:fld>
            <a:endParaRPr lang="en-US" sz="1200">
              <a:solidFill>
                <a:srgbClr val="000000"/>
              </a:solidFill>
              <a:latin typeface="Arial" charset="0"/>
            </a:endParaRPr>
          </a:p>
        </p:txBody>
      </p:sp>
      <p:sp>
        <p:nvSpPr>
          <p:cNvPr id="261123" name="Rectangle 2"/>
          <p:cNvSpPr>
            <a:spLocks noGrp="1" noRot="1" noChangeAspect="1" noChangeArrowheads="1" noTextEdit="1"/>
          </p:cNvSpPr>
          <p:nvPr>
            <p:ph type="sldImg"/>
          </p:nvPr>
        </p:nvSpPr>
        <p:spPr>
          <a:ln/>
        </p:spPr>
      </p:sp>
      <p:sp>
        <p:nvSpPr>
          <p:cNvPr id="261124" name="Rectangle 3"/>
          <p:cNvSpPr>
            <a:spLocks noGrp="1" noChangeArrowheads="1"/>
          </p:cNvSpPr>
          <p:nvPr>
            <p:ph type="body" idx="1"/>
          </p:nvPr>
        </p:nvSpPr>
        <p:spPr>
          <a:noFill/>
          <a:ln/>
        </p:spPr>
        <p:txBody>
          <a:bodyPr/>
          <a:lstStyle/>
          <a:p>
            <a:pPr eaLnBrk="1" hangingPunct="1"/>
            <a:endParaRPr lang="es-PR" smtClean="0"/>
          </a:p>
        </p:txBody>
      </p:sp>
    </p:spTree>
    <p:extLst>
      <p:ext uri="{BB962C8B-B14F-4D97-AF65-F5344CB8AC3E}">
        <p14:creationId xmlns:p14="http://schemas.microsoft.com/office/powerpoint/2010/main" val="2639580024"/>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Slide Image Placeholder 1"/>
          <p:cNvSpPr>
            <a:spLocks noGrp="1" noRot="1" noChangeAspect="1" noTextEdit="1"/>
          </p:cNvSpPr>
          <p:nvPr>
            <p:ph type="sldImg"/>
          </p:nvPr>
        </p:nvSpPr>
        <p:spPr>
          <a:ln/>
        </p:spPr>
      </p:sp>
      <p:sp>
        <p:nvSpPr>
          <p:cNvPr id="92163" name="Notes Placeholder 2"/>
          <p:cNvSpPr>
            <a:spLocks noGrp="1"/>
          </p:cNvSpPr>
          <p:nvPr>
            <p:ph type="body" idx="1"/>
          </p:nvPr>
        </p:nvSpPr>
        <p:spPr>
          <a:noFill/>
          <a:ln/>
        </p:spPr>
        <p:txBody>
          <a:bodyPr/>
          <a:lstStyle/>
          <a:p>
            <a:endParaRPr lang="en-US" smtClean="0"/>
          </a:p>
        </p:txBody>
      </p:sp>
      <p:sp>
        <p:nvSpPr>
          <p:cNvPr id="92164" name="Slide Number Placeholder 3"/>
          <p:cNvSpPr>
            <a:spLocks noGrp="1"/>
          </p:cNvSpPr>
          <p:nvPr>
            <p:ph type="sldNum" sz="quarter" idx="5"/>
          </p:nvPr>
        </p:nvSpPr>
        <p:spPr>
          <a:noFill/>
        </p:spPr>
        <p:txBody>
          <a:bodyPr/>
          <a:lstStyle/>
          <a:p>
            <a:fld id="{05A654D7-4969-4874-B696-F79E6491E7A0}" type="slidenum">
              <a:rPr lang="en-US" smtClean="0"/>
              <a:pPr/>
              <a:t>66</a:t>
            </a:fld>
            <a:endParaRPr lang="en-US" smtClean="0"/>
          </a:p>
        </p:txBody>
      </p:sp>
    </p:spTree>
    <p:extLst>
      <p:ext uri="{BB962C8B-B14F-4D97-AF65-F5344CB8AC3E}">
        <p14:creationId xmlns:p14="http://schemas.microsoft.com/office/powerpoint/2010/main" val="2354118145"/>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A2EB734-796A-4E95-A47B-64E8B6749061}" type="slidenum">
              <a:rPr lang="en-US">
                <a:solidFill>
                  <a:srgbClr val="000000"/>
                </a:solidFill>
              </a:rPr>
              <a:pPr/>
              <a:t>67</a:t>
            </a:fld>
            <a:endParaRPr lang="en-US">
              <a:solidFill>
                <a:srgbClr val="000000"/>
              </a:solidFill>
            </a:endParaRPr>
          </a:p>
        </p:txBody>
      </p:sp>
      <p:sp>
        <p:nvSpPr>
          <p:cNvPr id="18434" name="Rectangle 2"/>
          <p:cNvSpPr>
            <a:spLocks noGrp="1" noRot="1" noChangeAspect="1" noChangeArrowheads="1" noTextEdit="1"/>
          </p:cNvSpPr>
          <p:nvPr>
            <p:ph type="sldImg"/>
          </p:nvPr>
        </p:nvSpPr>
        <p:spPr>
          <a:xfrm>
            <a:off x="1181100" y="696913"/>
            <a:ext cx="4648200" cy="3486150"/>
          </a:xfrm>
          <a:ln/>
        </p:spPr>
      </p:sp>
      <p:sp>
        <p:nvSpPr>
          <p:cNvPr id="18435"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220423915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7</a:t>
            </a:fld>
            <a:endParaRPr lang="en-US">
              <a:solidFill>
                <a:srgbClr val="000000"/>
              </a:solidFill>
            </a:endParaRPr>
          </a:p>
        </p:txBody>
      </p:sp>
    </p:spTree>
    <p:extLst>
      <p:ext uri="{BB962C8B-B14F-4D97-AF65-F5344CB8AC3E}">
        <p14:creationId xmlns:p14="http://schemas.microsoft.com/office/powerpoint/2010/main" val="383441217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8</a:t>
            </a:fld>
            <a:endParaRPr lang="en-US">
              <a:solidFill>
                <a:srgbClr val="000000"/>
              </a:solidFill>
            </a:endParaRPr>
          </a:p>
        </p:txBody>
      </p:sp>
    </p:spTree>
    <p:extLst>
      <p:ext uri="{BB962C8B-B14F-4D97-AF65-F5344CB8AC3E}">
        <p14:creationId xmlns:p14="http://schemas.microsoft.com/office/powerpoint/2010/main" val="193311790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9</a:t>
            </a:fld>
            <a:endParaRPr lang="en-US">
              <a:solidFill>
                <a:srgbClr val="000000"/>
              </a:solidFill>
            </a:endParaRPr>
          </a:p>
        </p:txBody>
      </p:sp>
    </p:spTree>
    <p:extLst>
      <p:ext uri="{BB962C8B-B14F-4D97-AF65-F5344CB8AC3E}">
        <p14:creationId xmlns:p14="http://schemas.microsoft.com/office/powerpoint/2010/main" val="202285249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6.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1515" name="Rectangle 11"/>
          <p:cNvSpPr>
            <a:spLocks noChangeArrowheads="1"/>
          </p:cNvSpPr>
          <p:nvPr/>
        </p:nvSpPr>
        <p:spPr bwMode="auto">
          <a:xfrm flipV="1">
            <a:off x="315913" y="3260725"/>
            <a:ext cx="8693150" cy="55563"/>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endParaRPr lang="en-US"/>
          </a:p>
        </p:txBody>
      </p:sp>
      <p:sp>
        <p:nvSpPr>
          <p:cNvPr id="21516" name="Rectangle 12"/>
          <p:cNvSpPr>
            <a:spLocks noGrp="1" noChangeArrowheads="1"/>
          </p:cNvSpPr>
          <p:nvPr>
            <p:ph type="ctrTitle"/>
          </p:nvPr>
        </p:nvSpPr>
        <p:spPr>
          <a:xfrm>
            <a:off x="990600" y="1676401"/>
            <a:ext cx="7772400" cy="1462088"/>
          </a:xfrm>
        </p:spPr>
        <p:txBody>
          <a:bodyPr/>
          <a:lstStyle>
            <a:lvl1pPr>
              <a:defRPr/>
            </a:lvl1pPr>
          </a:lstStyle>
          <a:p>
            <a:r>
              <a:rPr lang="en-US" dirty="0"/>
              <a:t>Click to edit Master title style</a:t>
            </a:r>
          </a:p>
        </p:txBody>
      </p:sp>
      <p:sp>
        <p:nvSpPr>
          <p:cNvPr id="21517" name="Rectangle 13"/>
          <p:cNvSpPr>
            <a:spLocks noGrp="1" noChangeArrowheads="1"/>
          </p:cNvSpPr>
          <p:nvPr>
            <p:ph type="subTitle" idx="1"/>
          </p:nvPr>
        </p:nvSpPr>
        <p:spPr>
          <a:xfrm>
            <a:off x="1371600" y="3886200"/>
            <a:ext cx="6400800" cy="1752600"/>
          </a:xfrm>
        </p:spPr>
        <p:txBody>
          <a:bodyPr/>
          <a:lstStyle>
            <a:lvl1pPr marL="0" indent="0" algn="ctr">
              <a:buFont typeface="Wingdings" pitchFamily="2" charset="2"/>
              <a:buNone/>
              <a:defRPr/>
            </a:lvl1pPr>
          </a:lstStyle>
          <a:p>
            <a:r>
              <a:rPr lang="en-US"/>
              <a:t>Click to edit Master subtitle style</a:t>
            </a:r>
          </a:p>
        </p:txBody>
      </p:sp>
      <p:sp>
        <p:nvSpPr>
          <p:cNvPr id="21518" name="Rectangle 14"/>
          <p:cNvSpPr>
            <a:spLocks noGrp="1" noChangeArrowheads="1"/>
          </p:cNvSpPr>
          <p:nvPr>
            <p:ph type="dt" sz="half" idx="2"/>
          </p:nvPr>
        </p:nvSpPr>
        <p:spPr>
          <a:xfrm>
            <a:off x="990600" y="6248400"/>
            <a:ext cx="1905000" cy="457200"/>
          </a:xfrm>
        </p:spPr>
        <p:txBody>
          <a:bodyPr/>
          <a:lstStyle>
            <a:lvl1pPr>
              <a:defRPr>
                <a:solidFill>
                  <a:schemeClr val="bg2"/>
                </a:solidFill>
              </a:defRPr>
            </a:lvl1pPr>
          </a:lstStyle>
          <a:p>
            <a:endParaRPr lang="en-US"/>
          </a:p>
        </p:txBody>
      </p:sp>
      <p:sp>
        <p:nvSpPr>
          <p:cNvPr id="21519" name="Rectangle 15"/>
          <p:cNvSpPr>
            <a:spLocks noGrp="1" noChangeArrowheads="1"/>
          </p:cNvSpPr>
          <p:nvPr>
            <p:ph type="ftr" sz="quarter" idx="3"/>
          </p:nvPr>
        </p:nvSpPr>
        <p:spPr>
          <a:xfrm>
            <a:off x="3429000" y="6248400"/>
            <a:ext cx="2895600" cy="457200"/>
          </a:xfrm>
        </p:spPr>
        <p:txBody>
          <a:bodyPr/>
          <a:lstStyle>
            <a:lvl1pPr>
              <a:defRPr>
                <a:solidFill>
                  <a:schemeClr val="bg2"/>
                </a:solidFill>
              </a:defRPr>
            </a:lvl1pPr>
          </a:lstStyle>
          <a:p>
            <a:endParaRPr lang="en-US"/>
          </a:p>
        </p:txBody>
      </p:sp>
      <p:sp>
        <p:nvSpPr>
          <p:cNvPr id="21520" name="Rectangle 16"/>
          <p:cNvSpPr>
            <a:spLocks noGrp="1" noChangeArrowheads="1"/>
          </p:cNvSpPr>
          <p:nvPr>
            <p:ph type="sldNum" sz="quarter" idx="4"/>
          </p:nvPr>
        </p:nvSpPr>
        <p:spPr>
          <a:xfrm>
            <a:off x="6858000" y="6248400"/>
            <a:ext cx="1905000" cy="457200"/>
          </a:xfrm>
        </p:spPr>
        <p:txBody>
          <a:bodyPr/>
          <a:lstStyle>
            <a:lvl1pPr>
              <a:defRPr>
                <a:solidFill>
                  <a:schemeClr val="bg2"/>
                </a:solidFill>
              </a:defRPr>
            </a:lvl1pPr>
          </a:lstStyle>
          <a:p>
            <a:fld id="{0DBDBD18-52EC-4543-95A7-94002FFBA351}" type="slidenum">
              <a:rPr lang="en-US"/>
              <a:pPr/>
              <a:t>‹#›</a:t>
            </a:fld>
            <a:endParaRPr lang="en-US"/>
          </a:p>
        </p:txBody>
      </p:sp>
      <p:pic>
        <p:nvPicPr>
          <p:cNvPr id="17" name="Picture 16" descr="IBB2.jpg"/>
          <p:cNvPicPr>
            <a:picLocks noChangeAspect="1"/>
          </p:cNvPicPr>
          <p:nvPr userDrawn="1"/>
        </p:nvPicPr>
        <p:blipFill>
          <a:blip r:embed="rId2" cstate="email"/>
          <a:srcRect/>
          <a:stretch>
            <a:fillRect/>
          </a:stretch>
        </p:blipFill>
        <p:spPr>
          <a:xfrm>
            <a:off x="0" y="2819400"/>
            <a:ext cx="1122680" cy="990600"/>
          </a:xfrm>
          <a:prstGeom prst="rect">
            <a:avLst/>
          </a:prstGeom>
        </p:spPr>
      </p:pic>
    </p:spTree>
  </p:cSld>
  <p:clrMapOvr>
    <a:masterClrMapping/>
  </p:clrMapOvr>
  <p:transition>
    <p:fade thruBlk="1"/>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A62062A0-DF63-4C85-B593-9A872A4EBE55}" type="slidenum">
              <a:rPr lang="en-US"/>
              <a:pPr/>
              <a:t>‹#›</a:t>
            </a:fld>
            <a:endParaRPr lang="en-US"/>
          </a:p>
        </p:txBody>
      </p:sp>
    </p:spTree>
  </p:cSld>
  <p:clrMapOvr>
    <a:masterClrMapping/>
  </p:clrMapOvr>
  <p:transition>
    <p:fade thruBlk="1"/>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04050" y="214314"/>
            <a:ext cx="1951039" cy="59182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1150939" y="214314"/>
            <a:ext cx="5700712" cy="59182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F62980A9-21B9-4C04-BCE9-635D935807EE}" type="slidenum">
              <a:rPr lang="en-US"/>
              <a:pPr/>
              <a:t>‹#›</a:t>
            </a:fld>
            <a:endParaRPr lang="en-US"/>
          </a:p>
        </p:txBody>
      </p:sp>
    </p:spTree>
  </p:cSld>
  <p:clrMapOvr>
    <a:masterClrMapping/>
  </p:clrMapOvr>
  <p:transition>
    <p:fade thruBlk="1"/>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xAndClipArt" preserve="1">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1150939" y="214314"/>
            <a:ext cx="7793037" cy="1462087"/>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1182688" y="2017713"/>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lipArt Placeholder 3"/>
          <p:cNvSpPr>
            <a:spLocks noGrp="1"/>
          </p:cNvSpPr>
          <p:nvPr>
            <p:ph type="clipArt" sz="half" idx="2"/>
          </p:nvPr>
        </p:nvSpPr>
        <p:spPr>
          <a:xfrm>
            <a:off x="5145088" y="2017713"/>
            <a:ext cx="3810000" cy="4114800"/>
          </a:xfrm>
        </p:spPr>
        <p:txBody>
          <a:bodyPr/>
          <a:lstStyle/>
          <a:p>
            <a:endParaRPr lang="en-US"/>
          </a:p>
        </p:txBody>
      </p:sp>
      <p:sp>
        <p:nvSpPr>
          <p:cNvPr id="5" name="Date Placeholder 4"/>
          <p:cNvSpPr>
            <a:spLocks noGrp="1"/>
          </p:cNvSpPr>
          <p:nvPr>
            <p:ph type="dt" sz="half" idx="10"/>
          </p:nvPr>
        </p:nvSpPr>
        <p:spPr>
          <a:xfrm>
            <a:off x="1162051" y="6243638"/>
            <a:ext cx="1905000" cy="457200"/>
          </a:xfrm>
        </p:spPr>
        <p:txBody>
          <a:bodyPr/>
          <a:lstStyle>
            <a:lvl1pPr>
              <a:defRPr/>
            </a:lvl1pPr>
          </a:lstStyle>
          <a:p>
            <a:endParaRPr lang="en-US"/>
          </a:p>
        </p:txBody>
      </p:sp>
      <p:sp>
        <p:nvSpPr>
          <p:cNvPr id="6" name="Footer Placeholder 5"/>
          <p:cNvSpPr>
            <a:spLocks noGrp="1"/>
          </p:cNvSpPr>
          <p:nvPr>
            <p:ph type="ftr" sz="quarter" idx="11"/>
          </p:nvPr>
        </p:nvSpPr>
        <p:spPr>
          <a:xfrm>
            <a:off x="3657600" y="6243638"/>
            <a:ext cx="2895600" cy="457200"/>
          </a:xfrm>
        </p:spPr>
        <p:txBody>
          <a:bodyPr/>
          <a:lstStyle>
            <a:lvl1pPr>
              <a:defRPr/>
            </a:lvl1pPr>
          </a:lstStyle>
          <a:p>
            <a:endParaRPr lang="en-US"/>
          </a:p>
        </p:txBody>
      </p:sp>
      <p:sp>
        <p:nvSpPr>
          <p:cNvPr id="7" name="Slide Number Placeholder 6"/>
          <p:cNvSpPr>
            <a:spLocks noGrp="1"/>
          </p:cNvSpPr>
          <p:nvPr>
            <p:ph type="sldNum" sz="quarter" idx="12"/>
          </p:nvPr>
        </p:nvSpPr>
        <p:spPr>
          <a:xfrm>
            <a:off x="7042151" y="6243638"/>
            <a:ext cx="1905000" cy="457200"/>
          </a:xfrm>
        </p:spPr>
        <p:txBody>
          <a:bodyPr/>
          <a:lstStyle>
            <a:lvl1pPr>
              <a:defRPr/>
            </a:lvl1pPr>
          </a:lstStyle>
          <a:p>
            <a:fld id="{22A03716-500E-4B3F-A17A-1660A8F2CB85}" type="slidenum">
              <a:rPr lang="en-US"/>
              <a:pPr/>
              <a:t>‹#›</a:t>
            </a:fld>
            <a:endParaRPr lang="en-US"/>
          </a:p>
        </p:txBody>
      </p:sp>
    </p:spTree>
  </p:cSld>
  <p:clrMapOvr>
    <a:masterClrMapping/>
  </p:clrMapOvr>
  <p:transition>
    <p:fade thruBlk="1"/>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150938" y="214313"/>
            <a:ext cx="7793037" cy="1462087"/>
          </a:xfrm>
        </p:spPr>
        <p:txBody>
          <a:bodyPr/>
          <a:lstStyle/>
          <a:p>
            <a:r>
              <a:rPr lang="en-US" smtClean="0"/>
              <a:t>Click to edit Master title style</a:t>
            </a:r>
            <a:endParaRPr lang="es-PR"/>
          </a:p>
        </p:txBody>
      </p:sp>
      <p:sp>
        <p:nvSpPr>
          <p:cNvPr id="3" name="Text Placeholder 2"/>
          <p:cNvSpPr>
            <a:spLocks noGrp="1"/>
          </p:cNvSpPr>
          <p:nvPr>
            <p:ph type="body" sz="half" idx="1"/>
          </p:nvPr>
        </p:nvSpPr>
        <p:spPr>
          <a:xfrm>
            <a:off x="1182688" y="2017713"/>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PR"/>
          </a:p>
        </p:txBody>
      </p:sp>
      <p:sp>
        <p:nvSpPr>
          <p:cNvPr id="4" name="Content Placeholder 3"/>
          <p:cNvSpPr>
            <a:spLocks noGrp="1"/>
          </p:cNvSpPr>
          <p:nvPr>
            <p:ph sz="half" idx="2"/>
          </p:nvPr>
        </p:nvSpPr>
        <p:spPr>
          <a:xfrm>
            <a:off x="5145088" y="2017713"/>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PR"/>
          </a:p>
        </p:txBody>
      </p:sp>
      <p:sp>
        <p:nvSpPr>
          <p:cNvPr id="5" name="Rectangle 11"/>
          <p:cNvSpPr>
            <a:spLocks noGrp="1" noChangeArrowheads="1"/>
          </p:cNvSpPr>
          <p:nvPr>
            <p:ph type="dt" sz="half" idx="10"/>
          </p:nvPr>
        </p:nvSpPr>
        <p:spPr>
          <a:ln/>
        </p:spPr>
        <p:txBody>
          <a:bodyPr/>
          <a:lstStyle>
            <a:lvl1pPr>
              <a:defRPr/>
            </a:lvl1pPr>
          </a:lstStyle>
          <a:p>
            <a:fld id="{51321620-7B8A-449A-98FB-69EC33E1586B}" type="datetime1">
              <a:rPr lang="en-US">
                <a:solidFill>
                  <a:srgbClr val="000000"/>
                </a:solidFill>
              </a:rPr>
              <a:pPr/>
              <a:t>2/26/2013</a:t>
            </a:fld>
            <a:endParaRPr lang="en-US">
              <a:solidFill>
                <a:srgbClr val="000000"/>
              </a:solidFill>
            </a:endParaRPr>
          </a:p>
        </p:txBody>
      </p:sp>
      <p:sp>
        <p:nvSpPr>
          <p:cNvPr id="6" name="Rectangle 12"/>
          <p:cNvSpPr>
            <a:spLocks noGrp="1" noChangeArrowheads="1"/>
          </p:cNvSpPr>
          <p:nvPr>
            <p:ph type="ftr" sz="quarter" idx="11"/>
          </p:nvPr>
        </p:nvSpPr>
        <p:spPr>
          <a:ln/>
        </p:spPr>
        <p:txBody>
          <a:bodyPr/>
          <a:lstStyle>
            <a:lvl1pPr>
              <a:defRPr/>
            </a:lvl1pPr>
          </a:lstStyle>
          <a:p>
            <a:endParaRPr lang="en-US">
              <a:solidFill>
                <a:srgbClr val="000000"/>
              </a:solidFill>
            </a:endParaRPr>
          </a:p>
        </p:txBody>
      </p:sp>
      <p:sp>
        <p:nvSpPr>
          <p:cNvPr id="7" name="Rectangle 13"/>
          <p:cNvSpPr>
            <a:spLocks noGrp="1" noChangeArrowheads="1"/>
          </p:cNvSpPr>
          <p:nvPr>
            <p:ph type="sldNum" sz="quarter" idx="12"/>
          </p:nvPr>
        </p:nvSpPr>
        <p:spPr>
          <a:ln/>
        </p:spPr>
        <p:txBody>
          <a:bodyPr/>
          <a:lstStyle>
            <a:lvl1pPr>
              <a:defRPr/>
            </a:lvl1pPr>
          </a:lstStyle>
          <a:p>
            <a:pPr>
              <a:defRPr/>
            </a:pPr>
            <a:fld id="{01426BC6-9C44-4822-8B07-F963A8030F45}" type="slidenum">
              <a:rPr lang="en-US">
                <a:solidFill>
                  <a:srgbClr val="000000"/>
                </a:solidFill>
              </a:rPr>
              <a:pPr>
                <a:defRPr/>
              </a:pPr>
              <a:t>‹#›</a:t>
            </a:fld>
            <a:endParaRPr lang="en-US">
              <a:solidFill>
                <a:srgbClr val="000000"/>
              </a:solidFill>
            </a:endParaRPr>
          </a:p>
        </p:txBody>
      </p:sp>
    </p:spTree>
  </p:cSld>
  <p:clrMapOvr>
    <a:masterClrMapping/>
  </p:clrMapOvr>
  <p:transition>
    <p:fade thruBlk="1"/>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921E7F7E-33AA-4283-8B9E-027FB821B55F}" type="slidenum">
              <a:rPr lang="en-US">
                <a:solidFill>
                  <a:srgbClr val="000000"/>
                </a:solidFill>
              </a:rPr>
              <a:pPr/>
              <a:t>‹#›</a:t>
            </a:fld>
            <a:endParaRPr lang="en-US">
              <a:solidFill>
                <a:srgbClr val="000000"/>
              </a:solidFill>
            </a:endParaRPr>
          </a:p>
        </p:txBody>
      </p:sp>
    </p:spTree>
  </p:cSld>
  <p:clrMapOvr>
    <a:masterClrMapping/>
  </p:clrMapOvr>
  <p:transition>
    <p:fade thruBlk="1"/>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921E7F7E-33AA-4283-8B9E-027FB821B55F}" type="slidenum">
              <a:rPr lang="en-US">
                <a:solidFill>
                  <a:srgbClr val="000000"/>
                </a:solidFill>
              </a:rPr>
              <a:pPr/>
              <a:t>‹#›</a:t>
            </a:fld>
            <a:endParaRPr lang="en-US">
              <a:solidFill>
                <a:srgbClr val="000000"/>
              </a:solidFill>
            </a:endParaRPr>
          </a:p>
        </p:txBody>
      </p:sp>
    </p:spTree>
  </p:cSld>
  <p:clrMapOvr>
    <a:masterClrMapping/>
  </p:clrMapOvr>
  <p:transition>
    <p:fade thruBlk="1"/>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solidFill>
                <a:srgbClr val="000000"/>
              </a:solidFill>
            </a:endParaRPr>
          </a:p>
        </p:txBody>
      </p:sp>
      <p:sp>
        <p:nvSpPr>
          <p:cNvPr id="3" name="Footer Placeholder 2"/>
          <p:cNvSpPr>
            <a:spLocks noGrp="1"/>
          </p:cNvSpPr>
          <p:nvPr>
            <p:ph type="ftr" sz="quarter" idx="11"/>
          </p:nvPr>
        </p:nvSpPr>
        <p:spPr/>
        <p:txBody>
          <a:bodyPr/>
          <a:lstStyle>
            <a:lvl1pPr>
              <a:defRPr/>
            </a:lvl1pPr>
          </a:lstStyle>
          <a:p>
            <a:endParaRPr lang="en-US">
              <a:solidFill>
                <a:srgbClr val="000000"/>
              </a:solidFill>
            </a:endParaRPr>
          </a:p>
        </p:txBody>
      </p:sp>
      <p:sp>
        <p:nvSpPr>
          <p:cNvPr id="4" name="Slide Number Placeholder 3"/>
          <p:cNvSpPr>
            <a:spLocks noGrp="1"/>
          </p:cNvSpPr>
          <p:nvPr>
            <p:ph type="sldNum" sz="quarter" idx="12"/>
          </p:nvPr>
        </p:nvSpPr>
        <p:spPr/>
        <p:txBody>
          <a:bodyPr/>
          <a:lstStyle>
            <a:lvl1pPr>
              <a:defRPr/>
            </a:lvl1pPr>
          </a:lstStyle>
          <a:p>
            <a:fld id="{03AE5B1C-0384-499A-9270-D850812709EF}" type="slidenum">
              <a:rPr lang="en-US">
                <a:solidFill>
                  <a:srgbClr val="000000"/>
                </a:solidFill>
              </a:rPr>
              <a:pPr/>
              <a:t>‹#›</a:t>
            </a:fld>
            <a:endParaRPr lang="en-US">
              <a:solidFill>
                <a:srgbClr val="000000"/>
              </a:solidFill>
            </a:endParaRPr>
          </a:p>
        </p:txBody>
      </p:sp>
    </p:spTree>
  </p:cSld>
  <p:clrMapOvr>
    <a:masterClrMapping/>
  </p:clrMapOvr>
  <p:transition>
    <p:fade thruBlk="1"/>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1515" name="Rectangle 11"/>
          <p:cNvSpPr>
            <a:spLocks noChangeArrowheads="1"/>
          </p:cNvSpPr>
          <p:nvPr/>
        </p:nvSpPr>
        <p:spPr bwMode="auto">
          <a:xfrm flipV="1">
            <a:off x="315913" y="3260725"/>
            <a:ext cx="8693150" cy="55563"/>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endParaRPr lang="en-US">
              <a:solidFill>
                <a:srgbClr val="000000"/>
              </a:solidFill>
            </a:endParaRPr>
          </a:p>
        </p:txBody>
      </p:sp>
      <p:sp>
        <p:nvSpPr>
          <p:cNvPr id="21516" name="Rectangle 12"/>
          <p:cNvSpPr>
            <a:spLocks noGrp="1" noChangeArrowheads="1"/>
          </p:cNvSpPr>
          <p:nvPr>
            <p:ph type="ctrTitle"/>
          </p:nvPr>
        </p:nvSpPr>
        <p:spPr>
          <a:xfrm>
            <a:off x="990600" y="1676401"/>
            <a:ext cx="7772400" cy="1462088"/>
          </a:xfrm>
        </p:spPr>
        <p:txBody>
          <a:bodyPr/>
          <a:lstStyle>
            <a:lvl1pPr>
              <a:defRPr/>
            </a:lvl1pPr>
          </a:lstStyle>
          <a:p>
            <a:r>
              <a:rPr lang="en-US" dirty="0"/>
              <a:t>Click to edit Master title style</a:t>
            </a:r>
          </a:p>
        </p:txBody>
      </p:sp>
      <p:sp>
        <p:nvSpPr>
          <p:cNvPr id="21517" name="Rectangle 13"/>
          <p:cNvSpPr>
            <a:spLocks noGrp="1" noChangeArrowheads="1"/>
          </p:cNvSpPr>
          <p:nvPr>
            <p:ph type="subTitle" idx="1"/>
          </p:nvPr>
        </p:nvSpPr>
        <p:spPr>
          <a:xfrm>
            <a:off x="1371600" y="3886200"/>
            <a:ext cx="6400800" cy="1752600"/>
          </a:xfrm>
        </p:spPr>
        <p:txBody>
          <a:bodyPr/>
          <a:lstStyle>
            <a:lvl1pPr marL="0" indent="0" algn="ctr">
              <a:buFont typeface="Wingdings" pitchFamily="2" charset="2"/>
              <a:buNone/>
              <a:defRPr/>
            </a:lvl1pPr>
          </a:lstStyle>
          <a:p>
            <a:r>
              <a:rPr lang="en-US"/>
              <a:t>Click to edit Master subtitle style</a:t>
            </a:r>
          </a:p>
        </p:txBody>
      </p:sp>
      <p:sp>
        <p:nvSpPr>
          <p:cNvPr id="21518" name="Rectangle 14"/>
          <p:cNvSpPr>
            <a:spLocks noGrp="1" noChangeArrowheads="1"/>
          </p:cNvSpPr>
          <p:nvPr>
            <p:ph type="dt" sz="half" idx="2"/>
          </p:nvPr>
        </p:nvSpPr>
        <p:spPr>
          <a:xfrm>
            <a:off x="990600" y="6248400"/>
            <a:ext cx="1905000" cy="457200"/>
          </a:xfrm>
        </p:spPr>
        <p:txBody>
          <a:bodyPr/>
          <a:lstStyle>
            <a:lvl1pPr>
              <a:defRPr>
                <a:solidFill>
                  <a:schemeClr val="bg2"/>
                </a:solidFill>
              </a:defRPr>
            </a:lvl1pPr>
          </a:lstStyle>
          <a:p>
            <a:endParaRPr lang="en-US">
              <a:solidFill>
                <a:srgbClr val="1C1C1C"/>
              </a:solidFill>
            </a:endParaRPr>
          </a:p>
        </p:txBody>
      </p:sp>
      <p:sp>
        <p:nvSpPr>
          <p:cNvPr id="21519" name="Rectangle 15"/>
          <p:cNvSpPr>
            <a:spLocks noGrp="1" noChangeArrowheads="1"/>
          </p:cNvSpPr>
          <p:nvPr>
            <p:ph type="ftr" sz="quarter" idx="3"/>
          </p:nvPr>
        </p:nvSpPr>
        <p:spPr>
          <a:xfrm>
            <a:off x="3429000" y="6248400"/>
            <a:ext cx="2895600" cy="457200"/>
          </a:xfrm>
        </p:spPr>
        <p:txBody>
          <a:bodyPr/>
          <a:lstStyle>
            <a:lvl1pPr>
              <a:defRPr>
                <a:solidFill>
                  <a:schemeClr val="bg2"/>
                </a:solidFill>
              </a:defRPr>
            </a:lvl1pPr>
          </a:lstStyle>
          <a:p>
            <a:endParaRPr lang="en-US">
              <a:solidFill>
                <a:srgbClr val="1C1C1C"/>
              </a:solidFill>
            </a:endParaRPr>
          </a:p>
        </p:txBody>
      </p:sp>
      <p:sp>
        <p:nvSpPr>
          <p:cNvPr id="21520" name="Rectangle 16"/>
          <p:cNvSpPr>
            <a:spLocks noGrp="1" noChangeArrowheads="1"/>
          </p:cNvSpPr>
          <p:nvPr>
            <p:ph type="sldNum" sz="quarter" idx="4"/>
          </p:nvPr>
        </p:nvSpPr>
        <p:spPr>
          <a:xfrm>
            <a:off x="6858000" y="6248400"/>
            <a:ext cx="1905000" cy="457200"/>
          </a:xfrm>
        </p:spPr>
        <p:txBody>
          <a:bodyPr/>
          <a:lstStyle>
            <a:lvl1pPr>
              <a:defRPr>
                <a:solidFill>
                  <a:schemeClr val="bg2"/>
                </a:solidFill>
              </a:defRPr>
            </a:lvl1pPr>
          </a:lstStyle>
          <a:p>
            <a:fld id="{0DBDBD18-52EC-4543-95A7-94002FFBA351}" type="slidenum">
              <a:rPr lang="en-US">
                <a:solidFill>
                  <a:srgbClr val="1C1C1C"/>
                </a:solidFill>
              </a:rPr>
              <a:pPr/>
              <a:t>‹#›</a:t>
            </a:fld>
            <a:endParaRPr lang="en-US">
              <a:solidFill>
                <a:srgbClr val="1C1C1C"/>
              </a:solidFill>
            </a:endParaRPr>
          </a:p>
        </p:txBody>
      </p:sp>
      <p:pic>
        <p:nvPicPr>
          <p:cNvPr id="17" name="Picture 16" descr="IBB2.jpg"/>
          <p:cNvPicPr>
            <a:picLocks noChangeAspect="1"/>
          </p:cNvPicPr>
          <p:nvPr userDrawn="1"/>
        </p:nvPicPr>
        <p:blipFill>
          <a:blip r:embed="rId2" cstate="email"/>
          <a:srcRect/>
          <a:stretch>
            <a:fillRect/>
          </a:stretch>
        </p:blipFill>
        <p:spPr>
          <a:xfrm>
            <a:off x="0" y="2819400"/>
            <a:ext cx="1122680" cy="990600"/>
          </a:xfrm>
          <a:prstGeom prst="rect">
            <a:avLst/>
          </a:prstGeom>
        </p:spPr>
      </p:pic>
    </p:spTree>
    <p:extLst>
      <p:ext uri="{BB962C8B-B14F-4D97-AF65-F5344CB8AC3E}">
        <p14:creationId xmlns:p14="http://schemas.microsoft.com/office/powerpoint/2010/main" val="3613187546"/>
      </p:ext>
    </p:extLst>
  </p:cSld>
  <p:clrMapOvr>
    <a:masterClrMapping/>
  </p:clrMapOvr>
  <p:transition>
    <p:fade thruBlk="1"/>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921E7F7E-33AA-4283-8B9E-027FB821B55F}"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72425404"/>
      </p:ext>
    </p:extLst>
  </p:cSld>
  <p:clrMapOvr>
    <a:masterClrMapping/>
  </p:clrMapOvr>
  <p:transition>
    <p:fade thruBlk="1"/>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4"/>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F0C7FCE1-6554-404F-86D6-A65B7CF1D196}"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1118526455"/>
      </p:ext>
    </p:extLst>
  </p:cSld>
  <p:clrMapOvr>
    <a:masterClrMapping/>
  </p:clrMapOvr>
  <p:transition>
    <p:fade thruBlk="1"/>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921E7F7E-33AA-4283-8B9E-027FB821B55F}" type="slidenum">
              <a:rPr lang="en-US"/>
              <a:pPr/>
              <a:t>‹#›</a:t>
            </a:fld>
            <a:endParaRPr lang="en-US"/>
          </a:p>
        </p:txBody>
      </p:sp>
    </p:spTree>
  </p:cSld>
  <p:clrMapOvr>
    <a:masterClrMapping/>
  </p:clrMapOvr>
  <p:transition>
    <p:fade thruBlk="1"/>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1182688" y="2017713"/>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145088" y="2017713"/>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en-US">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B5F66C4B-4773-43DA-A1DB-4AFD6C3304D1}"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2267156603"/>
      </p:ext>
    </p:extLst>
  </p:cSld>
  <p:clrMapOvr>
    <a:masterClrMapping/>
  </p:clrMapOvr>
  <p:transition>
    <p:fade thruBlk="1"/>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1"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1"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solidFill>
                <a:srgbClr val="000000"/>
              </a:solidFill>
            </a:endParaRPr>
          </a:p>
        </p:txBody>
      </p:sp>
      <p:sp>
        <p:nvSpPr>
          <p:cNvPr id="8" name="Footer Placeholder 7"/>
          <p:cNvSpPr>
            <a:spLocks noGrp="1"/>
          </p:cNvSpPr>
          <p:nvPr>
            <p:ph type="ftr" sz="quarter" idx="11"/>
          </p:nvPr>
        </p:nvSpPr>
        <p:spPr/>
        <p:txBody>
          <a:bodyPr/>
          <a:lstStyle>
            <a:lvl1pPr>
              <a:defRPr/>
            </a:lvl1pPr>
          </a:lstStyle>
          <a:p>
            <a:endParaRPr lang="en-US">
              <a:solidFill>
                <a:srgbClr val="000000"/>
              </a:solidFill>
            </a:endParaRPr>
          </a:p>
        </p:txBody>
      </p:sp>
      <p:sp>
        <p:nvSpPr>
          <p:cNvPr id="9" name="Slide Number Placeholder 8"/>
          <p:cNvSpPr>
            <a:spLocks noGrp="1"/>
          </p:cNvSpPr>
          <p:nvPr>
            <p:ph type="sldNum" sz="quarter" idx="12"/>
          </p:nvPr>
        </p:nvSpPr>
        <p:spPr/>
        <p:txBody>
          <a:bodyPr/>
          <a:lstStyle>
            <a:lvl1pPr>
              <a:defRPr/>
            </a:lvl1pPr>
          </a:lstStyle>
          <a:p>
            <a:fld id="{9603FDD6-FB54-4892-B09D-2EA4B7474091}"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2219991159"/>
      </p:ext>
    </p:extLst>
  </p:cSld>
  <p:clrMapOvr>
    <a:masterClrMapping/>
  </p:clrMapOvr>
  <p:transition>
    <p:fade thruBlk="1"/>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solidFill>
                <a:srgbClr val="000000"/>
              </a:solidFill>
            </a:endParaRPr>
          </a:p>
        </p:txBody>
      </p:sp>
      <p:sp>
        <p:nvSpPr>
          <p:cNvPr id="4" name="Footer Placeholder 3"/>
          <p:cNvSpPr>
            <a:spLocks noGrp="1"/>
          </p:cNvSpPr>
          <p:nvPr>
            <p:ph type="ftr" sz="quarter" idx="11"/>
          </p:nvPr>
        </p:nvSpPr>
        <p:spPr/>
        <p:txBody>
          <a:bodyPr/>
          <a:lstStyle>
            <a:lvl1pPr>
              <a:defRPr/>
            </a:lvl1pPr>
          </a:lstStyle>
          <a:p>
            <a:endParaRPr lang="en-US">
              <a:solidFill>
                <a:srgbClr val="000000"/>
              </a:solidFill>
            </a:endParaRPr>
          </a:p>
        </p:txBody>
      </p:sp>
      <p:sp>
        <p:nvSpPr>
          <p:cNvPr id="5" name="Slide Number Placeholder 4"/>
          <p:cNvSpPr>
            <a:spLocks noGrp="1"/>
          </p:cNvSpPr>
          <p:nvPr>
            <p:ph type="sldNum" sz="quarter" idx="12"/>
          </p:nvPr>
        </p:nvSpPr>
        <p:spPr/>
        <p:txBody>
          <a:bodyPr/>
          <a:lstStyle>
            <a:lvl1pPr>
              <a:defRPr/>
            </a:lvl1pPr>
          </a:lstStyle>
          <a:p>
            <a:fld id="{2D4F163F-9188-4589-9629-C6C2491F6D6D}"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3753786681"/>
      </p:ext>
    </p:extLst>
  </p:cSld>
  <p:clrMapOvr>
    <a:masterClrMapping/>
  </p:clrMapOvr>
  <p:transition>
    <p:fade thruBlk="1"/>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solidFill>
                <a:srgbClr val="000000"/>
              </a:solidFill>
            </a:endParaRPr>
          </a:p>
        </p:txBody>
      </p:sp>
      <p:sp>
        <p:nvSpPr>
          <p:cNvPr id="3" name="Footer Placeholder 2"/>
          <p:cNvSpPr>
            <a:spLocks noGrp="1"/>
          </p:cNvSpPr>
          <p:nvPr>
            <p:ph type="ftr" sz="quarter" idx="11"/>
          </p:nvPr>
        </p:nvSpPr>
        <p:spPr/>
        <p:txBody>
          <a:bodyPr/>
          <a:lstStyle>
            <a:lvl1pPr>
              <a:defRPr/>
            </a:lvl1pPr>
          </a:lstStyle>
          <a:p>
            <a:endParaRPr lang="en-US">
              <a:solidFill>
                <a:srgbClr val="000000"/>
              </a:solidFill>
            </a:endParaRPr>
          </a:p>
        </p:txBody>
      </p:sp>
      <p:sp>
        <p:nvSpPr>
          <p:cNvPr id="4" name="Slide Number Placeholder 3"/>
          <p:cNvSpPr>
            <a:spLocks noGrp="1"/>
          </p:cNvSpPr>
          <p:nvPr>
            <p:ph type="sldNum" sz="quarter" idx="12"/>
          </p:nvPr>
        </p:nvSpPr>
        <p:spPr/>
        <p:txBody>
          <a:bodyPr/>
          <a:lstStyle>
            <a:lvl1pPr>
              <a:defRPr/>
            </a:lvl1pPr>
          </a:lstStyle>
          <a:p>
            <a:fld id="{03AE5B1C-0384-499A-9270-D850812709EF}"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220152372"/>
      </p:ext>
    </p:extLst>
  </p:cSld>
  <p:clrMapOvr>
    <a:masterClrMapping/>
  </p:clrMapOvr>
  <p:transition>
    <p:fade thruBlk="1"/>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1"/>
            <a:ext cx="511175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1" y="1435101"/>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en-US">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63FC6D93-0A32-41BA-AB7C-6F9269F4E8E9}"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711829747"/>
      </p:ext>
    </p:extLst>
  </p:cSld>
  <p:clrMapOvr>
    <a:masterClrMapping/>
  </p:clrMapOvr>
  <p:transition>
    <p:fade thruBlk="1"/>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1"/>
            <a:ext cx="5486400" cy="566738"/>
          </a:xfr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9"/>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en-US">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3E64993C-7D65-48A2-93F3-36FEC830A3C6}"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857902230"/>
      </p:ext>
    </p:extLst>
  </p:cSld>
  <p:clrMapOvr>
    <a:masterClrMapping/>
  </p:clrMapOvr>
  <p:transition>
    <p:fade thruBlk="1"/>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A62062A0-DF63-4C85-B593-9A872A4EBE55}"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3714885467"/>
      </p:ext>
    </p:extLst>
  </p:cSld>
  <p:clrMapOvr>
    <a:masterClrMapping/>
  </p:clrMapOvr>
  <p:transition>
    <p:fade thruBlk="1"/>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04050" y="214314"/>
            <a:ext cx="1951039" cy="59182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1150939" y="214314"/>
            <a:ext cx="5700712" cy="59182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F62980A9-21B9-4C04-BCE9-635D935807EE}"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238266753"/>
      </p:ext>
    </p:extLst>
  </p:cSld>
  <p:clrMapOvr>
    <a:masterClrMapping/>
  </p:clrMapOvr>
  <p:transition>
    <p:fade thruBlk="1"/>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type="txAndClipArt" preserve="1">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1150939" y="214314"/>
            <a:ext cx="7793037" cy="1462087"/>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1182688" y="2017713"/>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lipArt Placeholder 3"/>
          <p:cNvSpPr>
            <a:spLocks noGrp="1"/>
          </p:cNvSpPr>
          <p:nvPr>
            <p:ph type="clipArt" sz="half" idx="2"/>
          </p:nvPr>
        </p:nvSpPr>
        <p:spPr>
          <a:xfrm>
            <a:off x="5145088" y="2017713"/>
            <a:ext cx="3810000" cy="4114800"/>
          </a:xfrm>
        </p:spPr>
        <p:txBody>
          <a:bodyPr/>
          <a:lstStyle/>
          <a:p>
            <a:endParaRPr lang="en-US"/>
          </a:p>
        </p:txBody>
      </p:sp>
      <p:sp>
        <p:nvSpPr>
          <p:cNvPr id="5" name="Date Placeholder 4"/>
          <p:cNvSpPr>
            <a:spLocks noGrp="1"/>
          </p:cNvSpPr>
          <p:nvPr>
            <p:ph type="dt" sz="half" idx="10"/>
          </p:nvPr>
        </p:nvSpPr>
        <p:spPr>
          <a:xfrm>
            <a:off x="1162051" y="6243638"/>
            <a:ext cx="1905000" cy="457200"/>
          </a:xfrm>
        </p:spPr>
        <p:txBody>
          <a:bodyPr/>
          <a:lstStyle>
            <a:lvl1pPr>
              <a:defRPr/>
            </a:lvl1pPr>
          </a:lstStyle>
          <a:p>
            <a:endParaRPr lang="en-US">
              <a:solidFill>
                <a:srgbClr val="000000"/>
              </a:solidFill>
            </a:endParaRPr>
          </a:p>
        </p:txBody>
      </p:sp>
      <p:sp>
        <p:nvSpPr>
          <p:cNvPr id="6" name="Footer Placeholder 5"/>
          <p:cNvSpPr>
            <a:spLocks noGrp="1"/>
          </p:cNvSpPr>
          <p:nvPr>
            <p:ph type="ftr" sz="quarter" idx="11"/>
          </p:nvPr>
        </p:nvSpPr>
        <p:spPr>
          <a:xfrm>
            <a:off x="3657600" y="6243638"/>
            <a:ext cx="2895600" cy="457200"/>
          </a:xfrm>
        </p:spPr>
        <p:txBody>
          <a:bodyPr/>
          <a:lstStyle>
            <a:lvl1pPr>
              <a:defRPr/>
            </a:lvl1pPr>
          </a:lstStyle>
          <a:p>
            <a:endParaRPr lang="en-US">
              <a:solidFill>
                <a:srgbClr val="000000"/>
              </a:solidFill>
            </a:endParaRPr>
          </a:p>
        </p:txBody>
      </p:sp>
      <p:sp>
        <p:nvSpPr>
          <p:cNvPr id="7" name="Slide Number Placeholder 6"/>
          <p:cNvSpPr>
            <a:spLocks noGrp="1"/>
          </p:cNvSpPr>
          <p:nvPr>
            <p:ph type="sldNum" sz="quarter" idx="12"/>
          </p:nvPr>
        </p:nvSpPr>
        <p:spPr>
          <a:xfrm>
            <a:off x="7042151" y="6243638"/>
            <a:ext cx="1905000" cy="457200"/>
          </a:xfrm>
        </p:spPr>
        <p:txBody>
          <a:bodyPr/>
          <a:lstStyle>
            <a:lvl1pPr>
              <a:defRPr/>
            </a:lvl1pPr>
          </a:lstStyle>
          <a:p>
            <a:fld id="{22A03716-500E-4B3F-A17A-1660A8F2CB85}"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2401817329"/>
      </p:ext>
    </p:extLst>
  </p:cSld>
  <p:clrMapOvr>
    <a:masterClrMapping/>
  </p:clrMapOvr>
  <p:transition>
    <p:fade thruBlk="1"/>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4"/>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F0C7FCE1-6554-404F-86D6-A65B7CF1D196}" type="slidenum">
              <a:rPr lang="en-US"/>
              <a:pPr/>
              <a:t>‹#›</a:t>
            </a:fld>
            <a:endParaRPr lang="en-US"/>
          </a:p>
        </p:txBody>
      </p:sp>
    </p:spTree>
  </p:cSld>
  <p:clrMapOvr>
    <a:masterClrMapping/>
  </p:clrMapOvr>
  <p:transition>
    <p:fade thruBlk="1"/>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1182688" y="2017713"/>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145088" y="2017713"/>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B5F66C4B-4773-43DA-A1DB-4AFD6C3304D1}" type="slidenum">
              <a:rPr lang="en-US"/>
              <a:pPr/>
              <a:t>‹#›</a:t>
            </a:fld>
            <a:endParaRPr lang="en-US"/>
          </a:p>
        </p:txBody>
      </p:sp>
    </p:spTree>
  </p:cSld>
  <p:clrMapOvr>
    <a:masterClrMapping/>
  </p:clrMapOvr>
  <p:transition>
    <p:fade thruBlk="1"/>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1"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1"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p>
        </p:txBody>
      </p:sp>
      <p:sp>
        <p:nvSpPr>
          <p:cNvPr id="8" name="Footer Placeholder 7"/>
          <p:cNvSpPr>
            <a:spLocks noGrp="1"/>
          </p:cNvSpPr>
          <p:nvPr>
            <p:ph type="ftr" sz="quarter" idx="11"/>
          </p:nvPr>
        </p:nvSpPr>
        <p:spPr/>
        <p:txBody>
          <a:bodyPr/>
          <a:lstStyle>
            <a:lvl1pPr>
              <a:defRPr/>
            </a:lvl1pPr>
          </a:lstStyle>
          <a:p>
            <a:endParaRPr lang="en-US"/>
          </a:p>
        </p:txBody>
      </p:sp>
      <p:sp>
        <p:nvSpPr>
          <p:cNvPr id="9" name="Slide Number Placeholder 8"/>
          <p:cNvSpPr>
            <a:spLocks noGrp="1"/>
          </p:cNvSpPr>
          <p:nvPr>
            <p:ph type="sldNum" sz="quarter" idx="12"/>
          </p:nvPr>
        </p:nvSpPr>
        <p:spPr/>
        <p:txBody>
          <a:bodyPr/>
          <a:lstStyle>
            <a:lvl1pPr>
              <a:defRPr/>
            </a:lvl1pPr>
          </a:lstStyle>
          <a:p>
            <a:fld id="{9603FDD6-FB54-4892-B09D-2EA4B7474091}" type="slidenum">
              <a:rPr lang="en-US"/>
              <a:pPr/>
              <a:t>‹#›</a:t>
            </a:fld>
            <a:endParaRPr lang="en-US"/>
          </a:p>
        </p:txBody>
      </p:sp>
    </p:spTree>
  </p:cSld>
  <p:clrMapOvr>
    <a:masterClrMapping/>
  </p:clrMapOvr>
  <p:transition>
    <p:fade thruBlk="1"/>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p>
        </p:txBody>
      </p:sp>
      <p:sp>
        <p:nvSpPr>
          <p:cNvPr id="4" name="Footer Placeholder 3"/>
          <p:cNvSpPr>
            <a:spLocks noGrp="1"/>
          </p:cNvSpPr>
          <p:nvPr>
            <p:ph type="ftr" sz="quarter" idx="11"/>
          </p:nvPr>
        </p:nvSpPr>
        <p:spPr/>
        <p:txBody>
          <a:bodyPr/>
          <a:lstStyle>
            <a:lvl1pPr>
              <a:defRPr/>
            </a:lvl1pPr>
          </a:lstStyle>
          <a:p>
            <a:endParaRPr lang="en-US"/>
          </a:p>
        </p:txBody>
      </p:sp>
      <p:sp>
        <p:nvSpPr>
          <p:cNvPr id="5" name="Slide Number Placeholder 4"/>
          <p:cNvSpPr>
            <a:spLocks noGrp="1"/>
          </p:cNvSpPr>
          <p:nvPr>
            <p:ph type="sldNum" sz="quarter" idx="12"/>
          </p:nvPr>
        </p:nvSpPr>
        <p:spPr/>
        <p:txBody>
          <a:bodyPr/>
          <a:lstStyle>
            <a:lvl1pPr>
              <a:defRPr/>
            </a:lvl1pPr>
          </a:lstStyle>
          <a:p>
            <a:fld id="{2D4F163F-9188-4589-9629-C6C2491F6D6D}" type="slidenum">
              <a:rPr lang="en-US"/>
              <a:pPr/>
              <a:t>‹#›</a:t>
            </a:fld>
            <a:endParaRPr lang="en-US"/>
          </a:p>
        </p:txBody>
      </p:sp>
    </p:spTree>
  </p:cSld>
  <p:clrMapOvr>
    <a:masterClrMapping/>
  </p:clrMapOvr>
  <p:transition>
    <p:fade thruBlk="1"/>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p>
        </p:txBody>
      </p:sp>
      <p:sp>
        <p:nvSpPr>
          <p:cNvPr id="3" name="Footer Placeholder 2"/>
          <p:cNvSpPr>
            <a:spLocks noGrp="1"/>
          </p:cNvSpPr>
          <p:nvPr>
            <p:ph type="ftr" sz="quarter" idx="11"/>
          </p:nvPr>
        </p:nvSpPr>
        <p:spPr/>
        <p:txBody>
          <a:bodyPr/>
          <a:lstStyle>
            <a:lvl1pPr>
              <a:defRPr/>
            </a:lvl1pPr>
          </a:lstStyle>
          <a:p>
            <a:endParaRPr lang="en-US"/>
          </a:p>
        </p:txBody>
      </p:sp>
      <p:sp>
        <p:nvSpPr>
          <p:cNvPr id="4" name="Slide Number Placeholder 3"/>
          <p:cNvSpPr>
            <a:spLocks noGrp="1"/>
          </p:cNvSpPr>
          <p:nvPr>
            <p:ph type="sldNum" sz="quarter" idx="12"/>
          </p:nvPr>
        </p:nvSpPr>
        <p:spPr/>
        <p:txBody>
          <a:bodyPr/>
          <a:lstStyle>
            <a:lvl1pPr>
              <a:defRPr/>
            </a:lvl1pPr>
          </a:lstStyle>
          <a:p>
            <a:fld id="{03AE5B1C-0384-499A-9270-D850812709EF}" type="slidenum">
              <a:rPr lang="en-US"/>
              <a:pPr/>
              <a:t>‹#›</a:t>
            </a:fld>
            <a:endParaRPr lang="en-US"/>
          </a:p>
        </p:txBody>
      </p:sp>
    </p:spTree>
  </p:cSld>
  <p:clrMapOvr>
    <a:masterClrMapping/>
  </p:clrMapOvr>
  <p:transition>
    <p:fade thruBlk="1"/>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1"/>
            <a:ext cx="511175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1" y="1435101"/>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63FC6D93-0A32-41BA-AB7C-6F9269F4E8E9}" type="slidenum">
              <a:rPr lang="en-US"/>
              <a:pPr/>
              <a:t>‹#›</a:t>
            </a:fld>
            <a:endParaRPr lang="en-US"/>
          </a:p>
        </p:txBody>
      </p:sp>
    </p:spTree>
  </p:cSld>
  <p:clrMapOvr>
    <a:masterClrMapping/>
  </p:clrMapOvr>
  <p:transition>
    <p:fade thruBlk="1"/>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1"/>
            <a:ext cx="5486400" cy="566738"/>
          </a:xfr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9"/>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3E64993C-7D65-48A2-93F3-36FEC830A3C6}" type="slidenum">
              <a:rPr lang="en-US"/>
              <a:pPr/>
              <a:t>‹#›</a:t>
            </a:fld>
            <a:endParaRPr lang="en-US"/>
          </a:p>
        </p:txBody>
      </p:sp>
    </p:spTree>
  </p:cSld>
  <p:clrMapOvr>
    <a:masterClrMapping/>
  </p:clrMapOvr>
  <p:transition>
    <p:fade thruBlk="1"/>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theme" Target="../theme/theme2.xml"/><Relationship Id="rId1" Type="http://schemas.openxmlformats.org/officeDocument/2006/relationships/slideLayout" Target="../slideLayouts/slideLayout13.xml"/></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theme" Target="../theme/theme3.xml"/><Relationship Id="rId1" Type="http://schemas.openxmlformats.org/officeDocument/2006/relationships/slideLayout" Target="../slideLayouts/slideLayout14.xml"/></Relationships>
</file>

<file path=ppt/slideMasters/_rels/slideMaster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theme" Target="../theme/theme4.xml"/><Relationship Id="rId1" Type="http://schemas.openxmlformats.org/officeDocument/2006/relationships/slideLayout" Target="../slideLayouts/slideLayout15.xml"/></Relationships>
</file>

<file path=ppt/slideMasters/_rels/slideMaster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theme" Target="../theme/theme5.xml"/><Relationship Id="rId1" Type="http://schemas.openxmlformats.org/officeDocument/2006/relationships/slideLayout" Target="../slideLayouts/slideLayout16.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24.xml"/><Relationship Id="rId13" Type="http://schemas.openxmlformats.org/officeDocument/2006/relationships/theme" Target="../theme/theme6.xml"/><Relationship Id="rId3" Type="http://schemas.openxmlformats.org/officeDocument/2006/relationships/slideLayout" Target="../slideLayouts/slideLayout19.xml"/><Relationship Id="rId7" Type="http://schemas.openxmlformats.org/officeDocument/2006/relationships/slideLayout" Target="../slideLayouts/slideLayout23.xml"/><Relationship Id="rId12" Type="http://schemas.openxmlformats.org/officeDocument/2006/relationships/slideLayout" Target="../slideLayouts/slideLayout28.xml"/><Relationship Id="rId2" Type="http://schemas.openxmlformats.org/officeDocument/2006/relationships/slideLayout" Target="../slideLayouts/slideLayout18.xml"/><Relationship Id="rId1" Type="http://schemas.openxmlformats.org/officeDocument/2006/relationships/slideLayout" Target="../slideLayouts/slideLayout17.xml"/><Relationship Id="rId6" Type="http://schemas.openxmlformats.org/officeDocument/2006/relationships/slideLayout" Target="../slideLayouts/slideLayout22.xml"/><Relationship Id="rId11" Type="http://schemas.openxmlformats.org/officeDocument/2006/relationships/slideLayout" Target="../slideLayouts/slideLayout27.xml"/><Relationship Id="rId5" Type="http://schemas.openxmlformats.org/officeDocument/2006/relationships/slideLayout" Target="../slideLayouts/slideLayout21.xml"/><Relationship Id="rId10" Type="http://schemas.openxmlformats.org/officeDocument/2006/relationships/slideLayout" Target="../slideLayouts/slideLayout26.xml"/><Relationship Id="rId4" Type="http://schemas.openxmlformats.org/officeDocument/2006/relationships/slideLayout" Target="../slideLayouts/slideLayout20.xml"/><Relationship Id="rId9" Type="http://schemas.openxmlformats.org/officeDocument/2006/relationships/slideLayout" Target="../slideLayouts/slideLayout25.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488" name="Rectangle 8"/>
          <p:cNvSpPr>
            <a:spLocks noChangeArrowheads="1"/>
          </p:cNvSpPr>
          <p:nvPr/>
        </p:nvSpPr>
        <p:spPr bwMode="gray">
          <a:xfrm>
            <a:off x="0" y="1752600"/>
            <a:ext cx="8669339" cy="60325"/>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pPr algn="ctr"/>
            <a:endParaRPr kumimoji="1" lang="en-US" sz="2400"/>
          </a:p>
        </p:txBody>
      </p:sp>
      <p:sp>
        <p:nvSpPr>
          <p:cNvPr id="20489" name="Rectangle 9"/>
          <p:cNvSpPr>
            <a:spLocks noGrp="1" noChangeArrowheads="1"/>
          </p:cNvSpPr>
          <p:nvPr>
            <p:ph type="title"/>
          </p:nvPr>
        </p:nvSpPr>
        <p:spPr bwMode="auto">
          <a:xfrm>
            <a:off x="1150939" y="214314"/>
            <a:ext cx="7793037" cy="14620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lvl="0"/>
            <a:r>
              <a:rPr lang="en-US" smtClean="0"/>
              <a:t>Click to edit Master title style</a:t>
            </a:r>
          </a:p>
        </p:txBody>
      </p:sp>
      <p:sp>
        <p:nvSpPr>
          <p:cNvPr id="20490" name="Rectangle 10"/>
          <p:cNvSpPr>
            <a:spLocks noGrp="1" noChangeArrowheads="1"/>
          </p:cNvSpPr>
          <p:nvPr>
            <p:ph type="body" idx="1"/>
          </p:nvPr>
        </p:nvSpPr>
        <p:spPr bwMode="auto">
          <a:xfrm>
            <a:off x="1182688" y="2017713"/>
            <a:ext cx="7772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0491" name="Rectangle 11"/>
          <p:cNvSpPr>
            <a:spLocks noGrp="1" noChangeArrowheads="1"/>
          </p:cNvSpPr>
          <p:nvPr>
            <p:ph type="dt" sz="half" idx="2"/>
          </p:nvPr>
        </p:nvSpPr>
        <p:spPr bwMode="auto">
          <a:xfrm>
            <a:off x="11620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400"/>
            </a:lvl1pPr>
          </a:lstStyle>
          <a:p>
            <a:endParaRPr lang="en-US"/>
          </a:p>
        </p:txBody>
      </p:sp>
      <p:sp>
        <p:nvSpPr>
          <p:cNvPr id="20492" name="Rectangle 12"/>
          <p:cNvSpPr>
            <a:spLocks noGrp="1" noChangeArrowheads="1"/>
          </p:cNvSpPr>
          <p:nvPr>
            <p:ph type="ftr" sz="quarter" idx="3"/>
          </p:nvPr>
        </p:nvSpPr>
        <p:spPr bwMode="auto">
          <a:xfrm>
            <a:off x="3657600" y="6243638"/>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400"/>
            </a:lvl1pPr>
          </a:lstStyle>
          <a:p>
            <a:endParaRPr lang="en-US"/>
          </a:p>
        </p:txBody>
      </p:sp>
      <p:sp>
        <p:nvSpPr>
          <p:cNvPr id="20493" name="Rectangle 13"/>
          <p:cNvSpPr>
            <a:spLocks noGrp="1" noChangeArrowheads="1"/>
          </p:cNvSpPr>
          <p:nvPr>
            <p:ph type="sldNum" sz="quarter" idx="4"/>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400"/>
            </a:lvl1pPr>
          </a:lstStyle>
          <a:p>
            <a:fld id="{56F08F9C-FCE7-4A61-B8C1-DFAF70FC5AFE}" type="slidenum">
              <a:rPr lang="en-US"/>
              <a:pPr/>
              <a:t>‹#›</a:t>
            </a:fld>
            <a:endParaRPr lang="en-US"/>
          </a:p>
        </p:txBody>
      </p:sp>
      <p:pic>
        <p:nvPicPr>
          <p:cNvPr id="14" name="Picture 13" descr="IBB2.jpg"/>
          <p:cNvPicPr>
            <a:picLocks noChangeAspect="1"/>
          </p:cNvPicPr>
          <p:nvPr userDrawn="1"/>
        </p:nvPicPr>
        <p:blipFill>
          <a:blip r:embed="rId14" cstate="email"/>
          <a:srcRect/>
          <a:stretch>
            <a:fillRect/>
          </a:stretch>
        </p:blipFill>
        <p:spPr>
          <a:xfrm>
            <a:off x="0" y="1"/>
            <a:ext cx="1122680" cy="990600"/>
          </a:xfrm>
          <a:prstGeom prst="rect">
            <a:avLst/>
          </a:prstGeom>
        </p:spPr>
      </p:pic>
    </p:spTree>
  </p:cSld>
  <p:clrMap bg1="lt1" tx1="dk1" bg2="lt2" tx2="dk2" accent1="accent1" accent2="accent2" accent3="accent3" accent4="accent4" accent5="accent5" accent6="accent6" hlink="hlink" folHlink="folHlink"/>
  <p:sldLayoutIdLst>
    <p:sldLayoutId id="2147483650" r:id="rId1"/>
    <p:sldLayoutId id="2147483656" r:id="rId2"/>
    <p:sldLayoutId id="2147483657" r:id="rId3"/>
    <p:sldLayoutId id="2147483658" r:id="rId4"/>
    <p:sldLayoutId id="2147483659" r:id="rId5"/>
    <p:sldLayoutId id="2147483660" r:id="rId6"/>
    <p:sldLayoutId id="2147483661" r:id="rId7"/>
    <p:sldLayoutId id="2147483662" r:id="rId8"/>
    <p:sldLayoutId id="2147483663" r:id="rId9"/>
    <p:sldLayoutId id="2147483664" r:id="rId10"/>
    <p:sldLayoutId id="2147483665" r:id="rId11"/>
    <p:sldLayoutId id="2147483687" r:id="rId12"/>
  </p:sldLayoutIdLst>
  <p:transition>
    <p:fade thruBlk="1"/>
  </p:transition>
  <p:hf hdr="0" ftr="0" dt="0"/>
  <p:txStyles>
    <p:titleStyle>
      <a:lvl1pPr algn="l" rtl="0" fontAlgn="base">
        <a:spcBef>
          <a:spcPct val="0"/>
        </a:spcBef>
        <a:spcAft>
          <a:spcPct val="0"/>
        </a:spcAft>
        <a:defRPr sz="4400">
          <a:solidFill>
            <a:schemeClr val="tx2"/>
          </a:solidFill>
          <a:latin typeface="+mj-lt"/>
          <a:ea typeface="+mj-ea"/>
          <a:cs typeface="+mj-cs"/>
        </a:defRPr>
      </a:lvl1pPr>
      <a:lvl2pPr algn="l" rtl="0" fontAlgn="base">
        <a:spcBef>
          <a:spcPct val="0"/>
        </a:spcBef>
        <a:spcAft>
          <a:spcPct val="0"/>
        </a:spcAft>
        <a:defRPr sz="4400">
          <a:solidFill>
            <a:schemeClr val="tx2"/>
          </a:solidFill>
          <a:latin typeface="Tahoma" pitchFamily="34" charset="0"/>
          <a:cs typeface="Arial" charset="0"/>
        </a:defRPr>
      </a:lvl2pPr>
      <a:lvl3pPr algn="l" rtl="0" fontAlgn="base">
        <a:spcBef>
          <a:spcPct val="0"/>
        </a:spcBef>
        <a:spcAft>
          <a:spcPct val="0"/>
        </a:spcAft>
        <a:defRPr sz="4400">
          <a:solidFill>
            <a:schemeClr val="tx2"/>
          </a:solidFill>
          <a:latin typeface="Tahoma" pitchFamily="34" charset="0"/>
          <a:cs typeface="Arial" charset="0"/>
        </a:defRPr>
      </a:lvl3pPr>
      <a:lvl4pPr algn="l" rtl="0" fontAlgn="base">
        <a:spcBef>
          <a:spcPct val="0"/>
        </a:spcBef>
        <a:spcAft>
          <a:spcPct val="0"/>
        </a:spcAft>
        <a:defRPr sz="4400">
          <a:solidFill>
            <a:schemeClr val="tx2"/>
          </a:solidFill>
          <a:latin typeface="Tahoma" pitchFamily="34" charset="0"/>
          <a:cs typeface="Arial" charset="0"/>
        </a:defRPr>
      </a:lvl4pPr>
      <a:lvl5pPr algn="l" rtl="0" fontAlgn="base">
        <a:spcBef>
          <a:spcPct val="0"/>
        </a:spcBef>
        <a:spcAft>
          <a:spcPct val="0"/>
        </a:spcAft>
        <a:defRPr sz="4400">
          <a:solidFill>
            <a:schemeClr val="tx2"/>
          </a:solidFill>
          <a:latin typeface="Tahoma" pitchFamily="34" charset="0"/>
          <a:cs typeface="Arial" charset="0"/>
        </a:defRPr>
      </a:lvl5pPr>
      <a:lvl6pPr marL="457200" algn="l" rtl="0" fontAlgn="base">
        <a:spcBef>
          <a:spcPct val="0"/>
        </a:spcBef>
        <a:spcAft>
          <a:spcPct val="0"/>
        </a:spcAft>
        <a:defRPr sz="4400">
          <a:solidFill>
            <a:schemeClr val="tx2"/>
          </a:solidFill>
          <a:latin typeface="Tahoma" pitchFamily="34" charset="0"/>
          <a:cs typeface="Arial" charset="0"/>
        </a:defRPr>
      </a:lvl6pPr>
      <a:lvl7pPr marL="914400" algn="l" rtl="0" fontAlgn="base">
        <a:spcBef>
          <a:spcPct val="0"/>
        </a:spcBef>
        <a:spcAft>
          <a:spcPct val="0"/>
        </a:spcAft>
        <a:defRPr sz="4400">
          <a:solidFill>
            <a:schemeClr val="tx2"/>
          </a:solidFill>
          <a:latin typeface="Tahoma" pitchFamily="34" charset="0"/>
          <a:cs typeface="Arial" charset="0"/>
        </a:defRPr>
      </a:lvl7pPr>
      <a:lvl8pPr marL="1371600" algn="l" rtl="0" fontAlgn="base">
        <a:spcBef>
          <a:spcPct val="0"/>
        </a:spcBef>
        <a:spcAft>
          <a:spcPct val="0"/>
        </a:spcAft>
        <a:defRPr sz="4400">
          <a:solidFill>
            <a:schemeClr val="tx2"/>
          </a:solidFill>
          <a:latin typeface="Tahoma" pitchFamily="34" charset="0"/>
          <a:cs typeface="Arial" charset="0"/>
        </a:defRPr>
      </a:lvl8pPr>
      <a:lvl9pPr marL="1828800" algn="l" rtl="0" fontAlgn="base">
        <a:spcBef>
          <a:spcPct val="0"/>
        </a:spcBef>
        <a:spcAft>
          <a:spcPct val="0"/>
        </a:spcAft>
        <a:defRPr sz="4400">
          <a:solidFill>
            <a:schemeClr val="tx2"/>
          </a:solidFill>
          <a:latin typeface="Tahoma" pitchFamily="34" charset="0"/>
          <a:cs typeface="Arial" charset="0"/>
        </a:defRPr>
      </a:lvl9pPr>
    </p:titleStyle>
    <p:bodyStyle>
      <a:lvl1pPr marL="342900" indent="-342900" algn="l" rtl="0" fontAlgn="base">
        <a:spcBef>
          <a:spcPct val="20000"/>
        </a:spcBef>
        <a:spcAft>
          <a:spcPct val="0"/>
        </a:spcAft>
        <a:buClr>
          <a:schemeClr val="folHlink"/>
        </a:buClr>
        <a:buSzPct val="60000"/>
        <a:buFont typeface="Wingdings" pitchFamily="2" charset="2"/>
        <a:buChar char="n"/>
        <a:defRPr sz="3200">
          <a:solidFill>
            <a:schemeClr val="tx1"/>
          </a:solidFill>
          <a:latin typeface="+mn-lt"/>
          <a:ea typeface="+mn-ea"/>
          <a:cs typeface="+mn-cs"/>
        </a:defRPr>
      </a:lvl1pPr>
      <a:lvl2pPr marL="742950" indent="-285750" algn="l" rtl="0" fontAlgn="base">
        <a:spcBef>
          <a:spcPct val="20000"/>
        </a:spcBef>
        <a:spcAft>
          <a:spcPct val="0"/>
        </a:spcAft>
        <a:buClr>
          <a:schemeClr val="hlink"/>
        </a:buClr>
        <a:buSzPct val="55000"/>
        <a:buFont typeface="Wingdings" pitchFamily="2" charset="2"/>
        <a:buChar char="n"/>
        <a:defRPr sz="2800">
          <a:solidFill>
            <a:schemeClr val="tx1"/>
          </a:solidFill>
          <a:latin typeface="+mn-lt"/>
          <a:cs typeface="+mn-cs"/>
        </a:defRPr>
      </a:lvl2pPr>
      <a:lvl3pPr marL="1143000" indent="-228600" algn="l" rtl="0" fontAlgn="base">
        <a:spcBef>
          <a:spcPct val="20000"/>
        </a:spcBef>
        <a:spcAft>
          <a:spcPct val="0"/>
        </a:spcAft>
        <a:buClr>
          <a:schemeClr val="folHlink"/>
        </a:buClr>
        <a:buSzPct val="50000"/>
        <a:buFont typeface="Wingdings" pitchFamily="2" charset="2"/>
        <a:buChar char="n"/>
        <a:defRPr sz="2400">
          <a:solidFill>
            <a:schemeClr val="tx1"/>
          </a:solidFill>
          <a:latin typeface="+mn-lt"/>
          <a:cs typeface="+mn-cs"/>
        </a:defRPr>
      </a:lvl3pPr>
      <a:lvl4pPr marL="1600200" indent="-228600" algn="l" rtl="0" fontAlgn="base">
        <a:spcBef>
          <a:spcPct val="20000"/>
        </a:spcBef>
        <a:spcAft>
          <a:spcPct val="0"/>
        </a:spcAft>
        <a:buClr>
          <a:schemeClr val="accent2"/>
        </a:buClr>
        <a:buSzPct val="55000"/>
        <a:buFont typeface="Wingdings" pitchFamily="2" charset="2"/>
        <a:buChar char="n"/>
        <a:defRPr sz="2000">
          <a:solidFill>
            <a:schemeClr val="tx1"/>
          </a:solidFill>
          <a:latin typeface="+mn-lt"/>
          <a:cs typeface="+mn-cs"/>
        </a:defRPr>
      </a:lvl4pPr>
      <a:lvl5pPr marL="20574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488" name="Rectangle 8"/>
          <p:cNvSpPr>
            <a:spLocks noChangeArrowheads="1"/>
          </p:cNvSpPr>
          <p:nvPr/>
        </p:nvSpPr>
        <p:spPr bwMode="gray">
          <a:xfrm>
            <a:off x="0" y="1752600"/>
            <a:ext cx="8669339" cy="60325"/>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pPr algn="ctr"/>
            <a:endParaRPr kumimoji="1" lang="en-US" sz="2400">
              <a:solidFill>
                <a:srgbClr val="000000"/>
              </a:solidFill>
            </a:endParaRPr>
          </a:p>
        </p:txBody>
      </p:sp>
      <p:sp>
        <p:nvSpPr>
          <p:cNvPr id="20489" name="Rectangle 9"/>
          <p:cNvSpPr>
            <a:spLocks noGrp="1" noChangeArrowheads="1"/>
          </p:cNvSpPr>
          <p:nvPr>
            <p:ph type="title"/>
          </p:nvPr>
        </p:nvSpPr>
        <p:spPr bwMode="auto">
          <a:xfrm>
            <a:off x="1150939" y="214314"/>
            <a:ext cx="7793037" cy="14620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lvl="0"/>
            <a:r>
              <a:rPr lang="en-US" smtClean="0"/>
              <a:t>Click to edit Master title style</a:t>
            </a:r>
          </a:p>
        </p:txBody>
      </p:sp>
      <p:sp>
        <p:nvSpPr>
          <p:cNvPr id="20490" name="Rectangle 10"/>
          <p:cNvSpPr>
            <a:spLocks noGrp="1" noChangeArrowheads="1"/>
          </p:cNvSpPr>
          <p:nvPr>
            <p:ph type="body" idx="1"/>
          </p:nvPr>
        </p:nvSpPr>
        <p:spPr bwMode="auto">
          <a:xfrm>
            <a:off x="1182688" y="2017713"/>
            <a:ext cx="7772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0491" name="Rectangle 11"/>
          <p:cNvSpPr>
            <a:spLocks noGrp="1" noChangeArrowheads="1"/>
          </p:cNvSpPr>
          <p:nvPr>
            <p:ph type="dt" sz="half" idx="2"/>
          </p:nvPr>
        </p:nvSpPr>
        <p:spPr bwMode="auto">
          <a:xfrm>
            <a:off x="11620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400"/>
            </a:lvl1pPr>
          </a:lstStyle>
          <a:p>
            <a:endParaRPr lang="en-US">
              <a:solidFill>
                <a:srgbClr val="000000"/>
              </a:solidFill>
            </a:endParaRPr>
          </a:p>
        </p:txBody>
      </p:sp>
      <p:sp>
        <p:nvSpPr>
          <p:cNvPr id="20492" name="Rectangle 12"/>
          <p:cNvSpPr>
            <a:spLocks noGrp="1" noChangeArrowheads="1"/>
          </p:cNvSpPr>
          <p:nvPr>
            <p:ph type="ftr" sz="quarter" idx="3"/>
          </p:nvPr>
        </p:nvSpPr>
        <p:spPr bwMode="auto">
          <a:xfrm>
            <a:off x="3657600" y="6243638"/>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400"/>
            </a:lvl1pPr>
          </a:lstStyle>
          <a:p>
            <a:endParaRPr lang="en-US">
              <a:solidFill>
                <a:srgbClr val="000000"/>
              </a:solidFill>
            </a:endParaRPr>
          </a:p>
        </p:txBody>
      </p:sp>
      <p:sp>
        <p:nvSpPr>
          <p:cNvPr id="20493" name="Rectangle 13"/>
          <p:cNvSpPr>
            <a:spLocks noGrp="1" noChangeArrowheads="1"/>
          </p:cNvSpPr>
          <p:nvPr>
            <p:ph type="sldNum" sz="quarter" idx="4"/>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400"/>
            </a:lvl1pPr>
          </a:lstStyle>
          <a:p>
            <a:fld id="{56F08F9C-FCE7-4A61-B8C1-DFAF70FC5AFE}" type="slidenum">
              <a:rPr lang="en-US">
                <a:solidFill>
                  <a:srgbClr val="000000"/>
                </a:solidFill>
              </a:rPr>
              <a:pPr/>
              <a:t>‹#›</a:t>
            </a:fld>
            <a:endParaRPr lang="en-US">
              <a:solidFill>
                <a:srgbClr val="000000"/>
              </a:solidFill>
            </a:endParaRPr>
          </a:p>
        </p:txBody>
      </p:sp>
      <p:pic>
        <p:nvPicPr>
          <p:cNvPr id="14" name="Picture 13" descr="IBB2.jpg"/>
          <p:cNvPicPr>
            <a:picLocks noChangeAspect="1"/>
          </p:cNvPicPr>
          <p:nvPr userDrawn="1"/>
        </p:nvPicPr>
        <p:blipFill>
          <a:blip r:embed="rId3" cstate="email"/>
          <a:srcRect/>
          <a:stretch>
            <a:fillRect/>
          </a:stretch>
        </p:blipFill>
        <p:spPr>
          <a:xfrm>
            <a:off x="0" y="1"/>
            <a:ext cx="1122680" cy="990600"/>
          </a:xfrm>
          <a:prstGeom prst="rect">
            <a:avLst/>
          </a:prstGeom>
        </p:spPr>
      </p:pic>
    </p:spTree>
  </p:cSld>
  <p:clrMap bg1="lt1" tx1="dk1" bg2="lt2" tx2="dk2" accent1="accent1" accent2="accent2" accent3="accent3" accent4="accent4" accent5="accent5" accent6="accent6" hlink="hlink" folHlink="folHlink"/>
  <p:sldLayoutIdLst>
    <p:sldLayoutId id="2147483692" r:id="rId1"/>
  </p:sldLayoutIdLst>
  <p:transition>
    <p:fade thruBlk="1"/>
  </p:transition>
  <p:hf hdr="0" ftr="0" dt="0"/>
  <p:txStyles>
    <p:titleStyle>
      <a:lvl1pPr algn="l" rtl="0" fontAlgn="base">
        <a:spcBef>
          <a:spcPct val="0"/>
        </a:spcBef>
        <a:spcAft>
          <a:spcPct val="0"/>
        </a:spcAft>
        <a:defRPr sz="4400">
          <a:solidFill>
            <a:schemeClr val="tx2"/>
          </a:solidFill>
          <a:latin typeface="+mj-lt"/>
          <a:ea typeface="+mj-ea"/>
          <a:cs typeface="+mj-cs"/>
        </a:defRPr>
      </a:lvl1pPr>
      <a:lvl2pPr algn="l" rtl="0" fontAlgn="base">
        <a:spcBef>
          <a:spcPct val="0"/>
        </a:spcBef>
        <a:spcAft>
          <a:spcPct val="0"/>
        </a:spcAft>
        <a:defRPr sz="4400">
          <a:solidFill>
            <a:schemeClr val="tx2"/>
          </a:solidFill>
          <a:latin typeface="Tahoma" pitchFamily="34" charset="0"/>
          <a:cs typeface="Arial" charset="0"/>
        </a:defRPr>
      </a:lvl2pPr>
      <a:lvl3pPr algn="l" rtl="0" fontAlgn="base">
        <a:spcBef>
          <a:spcPct val="0"/>
        </a:spcBef>
        <a:spcAft>
          <a:spcPct val="0"/>
        </a:spcAft>
        <a:defRPr sz="4400">
          <a:solidFill>
            <a:schemeClr val="tx2"/>
          </a:solidFill>
          <a:latin typeface="Tahoma" pitchFamily="34" charset="0"/>
          <a:cs typeface="Arial" charset="0"/>
        </a:defRPr>
      </a:lvl3pPr>
      <a:lvl4pPr algn="l" rtl="0" fontAlgn="base">
        <a:spcBef>
          <a:spcPct val="0"/>
        </a:spcBef>
        <a:spcAft>
          <a:spcPct val="0"/>
        </a:spcAft>
        <a:defRPr sz="4400">
          <a:solidFill>
            <a:schemeClr val="tx2"/>
          </a:solidFill>
          <a:latin typeface="Tahoma" pitchFamily="34" charset="0"/>
          <a:cs typeface="Arial" charset="0"/>
        </a:defRPr>
      </a:lvl4pPr>
      <a:lvl5pPr algn="l" rtl="0" fontAlgn="base">
        <a:spcBef>
          <a:spcPct val="0"/>
        </a:spcBef>
        <a:spcAft>
          <a:spcPct val="0"/>
        </a:spcAft>
        <a:defRPr sz="4400">
          <a:solidFill>
            <a:schemeClr val="tx2"/>
          </a:solidFill>
          <a:latin typeface="Tahoma" pitchFamily="34" charset="0"/>
          <a:cs typeface="Arial" charset="0"/>
        </a:defRPr>
      </a:lvl5pPr>
      <a:lvl6pPr marL="457200" algn="l" rtl="0" fontAlgn="base">
        <a:spcBef>
          <a:spcPct val="0"/>
        </a:spcBef>
        <a:spcAft>
          <a:spcPct val="0"/>
        </a:spcAft>
        <a:defRPr sz="4400">
          <a:solidFill>
            <a:schemeClr val="tx2"/>
          </a:solidFill>
          <a:latin typeface="Tahoma" pitchFamily="34" charset="0"/>
          <a:cs typeface="Arial" charset="0"/>
        </a:defRPr>
      </a:lvl6pPr>
      <a:lvl7pPr marL="914400" algn="l" rtl="0" fontAlgn="base">
        <a:spcBef>
          <a:spcPct val="0"/>
        </a:spcBef>
        <a:spcAft>
          <a:spcPct val="0"/>
        </a:spcAft>
        <a:defRPr sz="4400">
          <a:solidFill>
            <a:schemeClr val="tx2"/>
          </a:solidFill>
          <a:latin typeface="Tahoma" pitchFamily="34" charset="0"/>
          <a:cs typeface="Arial" charset="0"/>
        </a:defRPr>
      </a:lvl7pPr>
      <a:lvl8pPr marL="1371600" algn="l" rtl="0" fontAlgn="base">
        <a:spcBef>
          <a:spcPct val="0"/>
        </a:spcBef>
        <a:spcAft>
          <a:spcPct val="0"/>
        </a:spcAft>
        <a:defRPr sz="4400">
          <a:solidFill>
            <a:schemeClr val="tx2"/>
          </a:solidFill>
          <a:latin typeface="Tahoma" pitchFamily="34" charset="0"/>
          <a:cs typeface="Arial" charset="0"/>
        </a:defRPr>
      </a:lvl8pPr>
      <a:lvl9pPr marL="1828800" algn="l" rtl="0" fontAlgn="base">
        <a:spcBef>
          <a:spcPct val="0"/>
        </a:spcBef>
        <a:spcAft>
          <a:spcPct val="0"/>
        </a:spcAft>
        <a:defRPr sz="4400">
          <a:solidFill>
            <a:schemeClr val="tx2"/>
          </a:solidFill>
          <a:latin typeface="Tahoma" pitchFamily="34" charset="0"/>
          <a:cs typeface="Arial" charset="0"/>
        </a:defRPr>
      </a:lvl9pPr>
    </p:titleStyle>
    <p:bodyStyle>
      <a:lvl1pPr marL="342900" indent="-342900" algn="l" rtl="0" fontAlgn="base">
        <a:spcBef>
          <a:spcPct val="20000"/>
        </a:spcBef>
        <a:spcAft>
          <a:spcPct val="0"/>
        </a:spcAft>
        <a:buClr>
          <a:schemeClr val="folHlink"/>
        </a:buClr>
        <a:buSzPct val="60000"/>
        <a:buFont typeface="Wingdings" pitchFamily="2" charset="2"/>
        <a:buChar char="n"/>
        <a:defRPr sz="3200">
          <a:solidFill>
            <a:schemeClr val="tx1"/>
          </a:solidFill>
          <a:latin typeface="+mn-lt"/>
          <a:ea typeface="+mn-ea"/>
          <a:cs typeface="+mn-cs"/>
        </a:defRPr>
      </a:lvl1pPr>
      <a:lvl2pPr marL="742950" indent="-285750" algn="l" rtl="0" fontAlgn="base">
        <a:spcBef>
          <a:spcPct val="20000"/>
        </a:spcBef>
        <a:spcAft>
          <a:spcPct val="0"/>
        </a:spcAft>
        <a:buClr>
          <a:schemeClr val="hlink"/>
        </a:buClr>
        <a:buSzPct val="55000"/>
        <a:buFont typeface="Wingdings" pitchFamily="2" charset="2"/>
        <a:buChar char="n"/>
        <a:defRPr sz="2800">
          <a:solidFill>
            <a:schemeClr val="tx1"/>
          </a:solidFill>
          <a:latin typeface="+mn-lt"/>
          <a:cs typeface="+mn-cs"/>
        </a:defRPr>
      </a:lvl2pPr>
      <a:lvl3pPr marL="1143000" indent="-228600" algn="l" rtl="0" fontAlgn="base">
        <a:spcBef>
          <a:spcPct val="20000"/>
        </a:spcBef>
        <a:spcAft>
          <a:spcPct val="0"/>
        </a:spcAft>
        <a:buClr>
          <a:schemeClr val="folHlink"/>
        </a:buClr>
        <a:buSzPct val="50000"/>
        <a:buFont typeface="Wingdings" pitchFamily="2" charset="2"/>
        <a:buChar char="n"/>
        <a:defRPr sz="2400">
          <a:solidFill>
            <a:schemeClr val="tx1"/>
          </a:solidFill>
          <a:latin typeface="+mn-lt"/>
          <a:cs typeface="+mn-cs"/>
        </a:defRPr>
      </a:lvl3pPr>
      <a:lvl4pPr marL="1600200" indent="-228600" algn="l" rtl="0" fontAlgn="base">
        <a:spcBef>
          <a:spcPct val="20000"/>
        </a:spcBef>
        <a:spcAft>
          <a:spcPct val="0"/>
        </a:spcAft>
        <a:buClr>
          <a:schemeClr val="accent2"/>
        </a:buClr>
        <a:buSzPct val="55000"/>
        <a:buFont typeface="Wingdings" pitchFamily="2" charset="2"/>
        <a:buChar char="n"/>
        <a:defRPr sz="2000">
          <a:solidFill>
            <a:schemeClr val="tx1"/>
          </a:solidFill>
          <a:latin typeface="+mn-lt"/>
          <a:cs typeface="+mn-cs"/>
        </a:defRPr>
      </a:lvl4pPr>
      <a:lvl5pPr marL="20574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488" name="Rectangle 8"/>
          <p:cNvSpPr>
            <a:spLocks noChangeArrowheads="1"/>
          </p:cNvSpPr>
          <p:nvPr/>
        </p:nvSpPr>
        <p:spPr bwMode="gray">
          <a:xfrm>
            <a:off x="0" y="1752600"/>
            <a:ext cx="8669339" cy="60325"/>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pPr algn="ctr"/>
            <a:endParaRPr kumimoji="1" lang="en-US" sz="2400">
              <a:solidFill>
                <a:srgbClr val="000000"/>
              </a:solidFill>
            </a:endParaRPr>
          </a:p>
        </p:txBody>
      </p:sp>
      <p:sp>
        <p:nvSpPr>
          <p:cNvPr id="20489" name="Rectangle 9"/>
          <p:cNvSpPr>
            <a:spLocks noGrp="1" noChangeArrowheads="1"/>
          </p:cNvSpPr>
          <p:nvPr>
            <p:ph type="title"/>
          </p:nvPr>
        </p:nvSpPr>
        <p:spPr bwMode="auto">
          <a:xfrm>
            <a:off x="1150939" y="214314"/>
            <a:ext cx="7793037" cy="14620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lvl="0"/>
            <a:r>
              <a:rPr lang="en-US" smtClean="0"/>
              <a:t>Click to edit Master title style</a:t>
            </a:r>
          </a:p>
        </p:txBody>
      </p:sp>
      <p:sp>
        <p:nvSpPr>
          <p:cNvPr id="20490" name="Rectangle 10"/>
          <p:cNvSpPr>
            <a:spLocks noGrp="1" noChangeArrowheads="1"/>
          </p:cNvSpPr>
          <p:nvPr>
            <p:ph type="body" idx="1"/>
          </p:nvPr>
        </p:nvSpPr>
        <p:spPr bwMode="auto">
          <a:xfrm>
            <a:off x="1182688" y="2017713"/>
            <a:ext cx="7772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0491" name="Rectangle 11"/>
          <p:cNvSpPr>
            <a:spLocks noGrp="1" noChangeArrowheads="1"/>
          </p:cNvSpPr>
          <p:nvPr>
            <p:ph type="dt" sz="half" idx="2"/>
          </p:nvPr>
        </p:nvSpPr>
        <p:spPr bwMode="auto">
          <a:xfrm>
            <a:off x="11620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400"/>
            </a:lvl1pPr>
          </a:lstStyle>
          <a:p>
            <a:endParaRPr lang="en-US">
              <a:solidFill>
                <a:srgbClr val="000000"/>
              </a:solidFill>
            </a:endParaRPr>
          </a:p>
        </p:txBody>
      </p:sp>
      <p:sp>
        <p:nvSpPr>
          <p:cNvPr id="20492" name="Rectangle 12"/>
          <p:cNvSpPr>
            <a:spLocks noGrp="1" noChangeArrowheads="1"/>
          </p:cNvSpPr>
          <p:nvPr>
            <p:ph type="ftr" sz="quarter" idx="3"/>
          </p:nvPr>
        </p:nvSpPr>
        <p:spPr bwMode="auto">
          <a:xfrm>
            <a:off x="3657600" y="6243638"/>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400"/>
            </a:lvl1pPr>
          </a:lstStyle>
          <a:p>
            <a:endParaRPr lang="en-US">
              <a:solidFill>
                <a:srgbClr val="000000"/>
              </a:solidFill>
            </a:endParaRPr>
          </a:p>
        </p:txBody>
      </p:sp>
      <p:sp>
        <p:nvSpPr>
          <p:cNvPr id="20493" name="Rectangle 13"/>
          <p:cNvSpPr>
            <a:spLocks noGrp="1" noChangeArrowheads="1"/>
          </p:cNvSpPr>
          <p:nvPr>
            <p:ph type="sldNum" sz="quarter" idx="4"/>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400"/>
            </a:lvl1pPr>
          </a:lstStyle>
          <a:p>
            <a:fld id="{56F08F9C-FCE7-4A61-B8C1-DFAF70FC5AFE}" type="slidenum">
              <a:rPr lang="en-US">
                <a:solidFill>
                  <a:srgbClr val="000000"/>
                </a:solidFill>
              </a:rPr>
              <a:pPr/>
              <a:t>‹#›</a:t>
            </a:fld>
            <a:endParaRPr lang="en-US">
              <a:solidFill>
                <a:srgbClr val="000000"/>
              </a:solidFill>
            </a:endParaRPr>
          </a:p>
        </p:txBody>
      </p:sp>
      <p:pic>
        <p:nvPicPr>
          <p:cNvPr id="15" name="Picture 14" descr="IBB2.jpg"/>
          <p:cNvPicPr>
            <a:picLocks noChangeAspect="1"/>
          </p:cNvPicPr>
          <p:nvPr userDrawn="1"/>
        </p:nvPicPr>
        <p:blipFill>
          <a:blip r:embed="rId3" cstate="email"/>
          <a:srcRect/>
          <a:stretch>
            <a:fillRect/>
          </a:stretch>
        </p:blipFill>
        <p:spPr>
          <a:xfrm>
            <a:off x="0" y="1"/>
            <a:ext cx="1122680" cy="990600"/>
          </a:xfrm>
          <a:prstGeom prst="rect">
            <a:avLst/>
          </a:prstGeom>
        </p:spPr>
      </p:pic>
    </p:spTree>
  </p:cSld>
  <p:clrMap bg1="lt1" tx1="dk1" bg2="lt2" tx2="dk2" accent1="accent1" accent2="accent2" accent3="accent3" accent4="accent4" accent5="accent5" accent6="accent6" hlink="hlink" folHlink="folHlink"/>
  <p:sldLayoutIdLst>
    <p:sldLayoutId id="2147483694" r:id="rId1"/>
  </p:sldLayoutIdLst>
  <p:transition>
    <p:fade thruBlk="1"/>
  </p:transition>
  <p:hf hdr="0" ftr="0" dt="0"/>
  <p:txStyles>
    <p:titleStyle>
      <a:lvl1pPr algn="l" rtl="0" fontAlgn="base">
        <a:spcBef>
          <a:spcPct val="0"/>
        </a:spcBef>
        <a:spcAft>
          <a:spcPct val="0"/>
        </a:spcAft>
        <a:defRPr sz="4400">
          <a:solidFill>
            <a:schemeClr val="tx2"/>
          </a:solidFill>
          <a:latin typeface="+mj-lt"/>
          <a:ea typeface="+mj-ea"/>
          <a:cs typeface="+mj-cs"/>
        </a:defRPr>
      </a:lvl1pPr>
      <a:lvl2pPr algn="l" rtl="0" fontAlgn="base">
        <a:spcBef>
          <a:spcPct val="0"/>
        </a:spcBef>
        <a:spcAft>
          <a:spcPct val="0"/>
        </a:spcAft>
        <a:defRPr sz="4400">
          <a:solidFill>
            <a:schemeClr val="tx2"/>
          </a:solidFill>
          <a:latin typeface="Tahoma" pitchFamily="34" charset="0"/>
          <a:cs typeface="Arial" charset="0"/>
        </a:defRPr>
      </a:lvl2pPr>
      <a:lvl3pPr algn="l" rtl="0" fontAlgn="base">
        <a:spcBef>
          <a:spcPct val="0"/>
        </a:spcBef>
        <a:spcAft>
          <a:spcPct val="0"/>
        </a:spcAft>
        <a:defRPr sz="4400">
          <a:solidFill>
            <a:schemeClr val="tx2"/>
          </a:solidFill>
          <a:latin typeface="Tahoma" pitchFamily="34" charset="0"/>
          <a:cs typeface="Arial" charset="0"/>
        </a:defRPr>
      </a:lvl3pPr>
      <a:lvl4pPr algn="l" rtl="0" fontAlgn="base">
        <a:spcBef>
          <a:spcPct val="0"/>
        </a:spcBef>
        <a:spcAft>
          <a:spcPct val="0"/>
        </a:spcAft>
        <a:defRPr sz="4400">
          <a:solidFill>
            <a:schemeClr val="tx2"/>
          </a:solidFill>
          <a:latin typeface="Tahoma" pitchFamily="34" charset="0"/>
          <a:cs typeface="Arial" charset="0"/>
        </a:defRPr>
      </a:lvl4pPr>
      <a:lvl5pPr algn="l" rtl="0" fontAlgn="base">
        <a:spcBef>
          <a:spcPct val="0"/>
        </a:spcBef>
        <a:spcAft>
          <a:spcPct val="0"/>
        </a:spcAft>
        <a:defRPr sz="4400">
          <a:solidFill>
            <a:schemeClr val="tx2"/>
          </a:solidFill>
          <a:latin typeface="Tahoma" pitchFamily="34" charset="0"/>
          <a:cs typeface="Arial" charset="0"/>
        </a:defRPr>
      </a:lvl5pPr>
      <a:lvl6pPr marL="457200" algn="l" rtl="0" fontAlgn="base">
        <a:spcBef>
          <a:spcPct val="0"/>
        </a:spcBef>
        <a:spcAft>
          <a:spcPct val="0"/>
        </a:spcAft>
        <a:defRPr sz="4400">
          <a:solidFill>
            <a:schemeClr val="tx2"/>
          </a:solidFill>
          <a:latin typeface="Tahoma" pitchFamily="34" charset="0"/>
          <a:cs typeface="Arial" charset="0"/>
        </a:defRPr>
      </a:lvl6pPr>
      <a:lvl7pPr marL="914400" algn="l" rtl="0" fontAlgn="base">
        <a:spcBef>
          <a:spcPct val="0"/>
        </a:spcBef>
        <a:spcAft>
          <a:spcPct val="0"/>
        </a:spcAft>
        <a:defRPr sz="4400">
          <a:solidFill>
            <a:schemeClr val="tx2"/>
          </a:solidFill>
          <a:latin typeface="Tahoma" pitchFamily="34" charset="0"/>
          <a:cs typeface="Arial" charset="0"/>
        </a:defRPr>
      </a:lvl7pPr>
      <a:lvl8pPr marL="1371600" algn="l" rtl="0" fontAlgn="base">
        <a:spcBef>
          <a:spcPct val="0"/>
        </a:spcBef>
        <a:spcAft>
          <a:spcPct val="0"/>
        </a:spcAft>
        <a:defRPr sz="4400">
          <a:solidFill>
            <a:schemeClr val="tx2"/>
          </a:solidFill>
          <a:latin typeface="Tahoma" pitchFamily="34" charset="0"/>
          <a:cs typeface="Arial" charset="0"/>
        </a:defRPr>
      </a:lvl8pPr>
      <a:lvl9pPr marL="1828800" algn="l" rtl="0" fontAlgn="base">
        <a:spcBef>
          <a:spcPct val="0"/>
        </a:spcBef>
        <a:spcAft>
          <a:spcPct val="0"/>
        </a:spcAft>
        <a:defRPr sz="4400">
          <a:solidFill>
            <a:schemeClr val="tx2"/>
          </a:solidFill>
          <a:latin typeface="Tahoma" pitchFamily="34" charset="0"/>
          <a:cs typeface="Arial" charset="0"/>
        </a:defRPr>
      </a:lvl9pPr>
    </p:titleStyle>
    <p:bodyStyle>
      <a:lvl1pPr marL="342900" indent="-342900" algn="l" rtl="0" fontAlgn="base">
        <a:spcBef>
          <a:spcPct val="20000"/>
        </a:spcBef>
        <a:spcAft>
          <a:spcPct val="0"/>
        </a:spcAft>
        <a:buClr>
          <a:schemeClr val="folHlink"/>
        </a:buClr>
        <a:buSzPct val="60000"/>
        <a:buFont typeface="Wingdings" pitchFamily="2" charset="2"/>
        <a:buChar char="n"/>
        <a:defRPr sz="3200">
          <a:solidFill>
            <a:schemeClr val="tx1"/>
          </a:solidFill>
          <a:latin typeface="+mn-lt"/>
          <a:ea typeface="+mn-ea"/>
          <a:cs typeface="+mn-cs"/>
        </a:defRPr>
      </a:lvl1pPr>
      <a:lvl2pPr marL="742950" indent="-285750" algn="l" rtl="0" fontAlgn="base">
        <a:spcBef>
          <a:spcPct val="20000"/>
        </a:spcBef>
        <a:spcAft>
          <a:spcPct val="0"/>
        </a:spcAft>
        <a:buClr>
          <a:schemeClr val="hlink"/>
        </a:buClr>
        <a:buSzPct val="55000"/>
        <a:buFont typeface="Wingdings" pitchFamily="2" charset="2"/>
        <a:buChar char="n"/>
        <a:defRPr sz="2800">
          <a:solidFill>
            <a:schemeClr val="tx1"/>
          </a:solidFill>
          <a:latin typeface="+mn-lt"/>
          <a:cs typeface="+mn-cs"/>
        </a:defRPr>
      </a:lvl2pPr>
      <a:lvl3pPr marL="1143000" indent="-228600" algn="l" rtl="0" fontAlgn="base">
        <a:spcBef>
          <a:spcPct val="20000"/>
        </a:spcBef>
        <a:spcAft>
          <a:spcPct val="0"/>
        </a:spcAft>
        <a:buClr>
          <a:schemeClr val="folHlink"/>
        </a:buClr>
        <a:buSzPct val="50000"/>
        <a:buFont typeface="Wingdings" pitchFamily="2" charset="2"/>
        <a:buChar char="n"/>
        <a:defRPr sz="2400">
          <a:solidFill>
            <a:schemeClr val="tx1"/>
          </a:solidFill>
          <a:latin typeface="+mn-lt"/>
          <a:cs typeface="+mn-cs"/>
        </a:defRPr>
      </a:lvl3pPr>
      <a:lvl4pPr marL="1600200" indent="-228600" algn="l" rtl="0" fontAlgn="base">
        <a:spcBef>
          <a:spcPct val="20000"/>
        </a:spcBef>
        <a:spcAft>
          <a:spcPct val="0"/>
        </a:spcAft>
        <a:buClr>
          <a:schemeClr val="accent2"/>
        </a:buClr>
        <a:buSzPct val="55000"/>
        <a:buFont typeface="Wingdings" pitchFamily="2" charset="2"/>
        <a:buChar char="n"/>
        <a:defRPr sz="2000">
          <a:solidFill>
            <a:schemeClr val="tx1"/>
          </a:solidFill>
          <a:latin typeface="+mn-lt"/>
          <a:cs typeface="+mn-cs"/>
        </a:defRPr>
      </a:lvl4pPr>
      <a:lvl5pPr marL="20574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488" name="Rectangle 8"/>
          <p:cNvSpPr>
            <a:spLocks noChangeArrowheads="1"/>
          </p:cNvSpPr>
          <p:nvPr/>
        </p:nvSpPr>
        <p:spPr bwMode="gray">
          <a:xfrm>
            <a:off x="0" y="1752600"/>
            <a:ext cx="8669339" cy="60325"/>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pPr algn="ctr"/>
            <a:endParaRPr kumimoji="1" lang="en-US" sz="2400">
              <a:solidFill>
                <a:srgbClr val="000000"/>
              </a:solidFill>
            </a:endParaRPr>
          </a:p>
        </p:txBody>
      </p:sp>
      <p:sp>
        <p:nvSpPr>
          <p:cNvPr id="20489" name="Rectangle 9"/>
          <p:cNvSpPr>
            <a:spLocks noGrp="1" noChangeArrowheads="1"/>
          </p:cNvSpPr>
          <p:nvPr>
            <p:ph type="title"/>
          </p:nvPr>
        </p:nvSpPr>
        <p:spPr bwMode="auto">
          <a:xfrm>
            <a:off x="1150939" y="214314"/>
            <a:ext cx="7793037" cy="14620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lvl="0"/>
            <a:r>
              <a:rPr lang="en-US" smtClean="0"/>
              <a:t>Click to edit Master title style</a:t>
            </a:r>
          </a:p>
        </p:txBody>
      </p:sp>
      <p:sp>
        <p:nvSpPr>
          <p:cNvPr id="20490" name="Rectangle 10"/>
          <p:cNvSpPr>
            <a:spLocks noGrp="1" noChangeArrowheads="1"/>
          </p:cNvSpPr>
          <p:nvPr>
            <p:ph type="body" idx="1"/>
          </p:nvPr>
        </p:nvSpPr>
        <p:spPr bwMode="auto">
          <a:xfrm>
            <a:off x="1182688" y="2017713"/>
            <a:ext cx="7772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0491" name="Rectangle 11"/>
          <p:cNvSpPr>
            <a:spLocks noGrp="1" noChangeArrowheads="1"/>
          </p:cNvSpPr>
          <p:nvPr>
            <p:ph type="dt" sz="half" idx="2"/>
          </p:nvPr>
        </p:nvSpPr>
        <p:spPr bwMode="auto">
          <a:xfrm>
            <a:off x="11620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400"/>
            </a:lvl1pPr>
          </a:lstStyle>
          <a:p>
            <a:endParaRPr lang="en-US">
              <a:solidFill>
                <a:srgbClr val="000000"/>
              </a:solidFill>
            </a:endParaRPr>
          </a:p>
        </p:txBody>
      </p:sp>
      <p:sp>
        <p:nvSpPr>
          <p:cNvPr id="20492" name="Rectangle 12"/>
          <p:cNvSpPr>
            <a:spLocks noGrp="1" noChangeArrowheads="1"/>
          </p:cNvSpPr>
          <p:nvPr>
            <p:ph type="ftr" sz="quarter" idx="3"/>
          </p:nvPr>
        </p:nvSpPr>
        <p:spPr bwMode="auto">
          <a:xfrm>
            <a:off x="3657600" y="6243638"/>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400"/>
            </a:lvl1pPr>
          </a:lstStyle>
          <a:p>
            <a:endParaRPr lang="en-US">
              <a:solidFill>
                <a:srgbClr val="000000"/>
              </a:solidFill>
            </a:endParaRPr>
          </a:p>
        </p:txBody>
      </p:sp>
      <p:sp>
        <p:nvSpPr>
          <p:cNvPr id="20493" name="Rectangle 13"/>
          <p:cNvSpPr>
            <a:spLocks noGrp="1" noChangeArrowheads="1"/>
          </p:cNvSpPr>
          <p:nvPr>
            <p:ph type="sldNum" sz="quarter" idx="4"/>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400"/>
            </a:lvl1pPr>
          </a:lstStyle>
          <a:p>
            <a:fld id="{56F08F9C-FCE7-4A61-B8C1-DFAF70FC5AFE}" type="slidenum">
              <a:rPr lang="en-US">
                <a:solidFill>
                  <a:srgbClr val="000000"/>
                </a:solidFill>
              </a:rPr>
              <a:pPr/>
              <a:t>‹#›</a:t>
            </a:fld>
            <a:endParaRPr lang="en-US">
              <a:solidFill>
                <a:srgbClr val="000000"/>
              </a:solidFill>
            </a:endParaRPr>
          </a:p>
        </p:txBody>
      </p:sp>
      <p:pic>
        <p:nvPicPr>
          <p:cNvPr id="14" name="Picture 13" descr="IBB2.jpg"/>
          <p:cNvPicPr>
            <a:picLocks noChangeAspect="1"/>
          </p:cNvPicPr>
          <p:nvPr userDrawn="1"/>
        </p:nvPicPr>
        <p:blipFill>
          <a:blip r:embed="rId3" cstate="email"/>
          <a:srcRect/>
          <a:stretch>
            <a:fillRect/>
          </a:stretch>
        </p:blipFill>
        <p:spPr>
          <a:xfrm>
            <a:off x="0" y="0"/>
            <a:ext cx="1122680" cy="990600"/>
          </a:xfrm>
          <a:prstGeom prst="rect">
            <a:avLst/>
          </a:prstGeom>
        </p:spPr>
      </p:pic>
    </p:spTree>
  </p:cSld>
  <p:clrMap bg1="lt1" tx1="dk1" bg2="lt2" tx2="dk2" accent1="accent1" accent2="accent2" accent3="accent3" accent4="accent4" accent5="accent5" accent6="accent6" hlink="hlink" folHlink="folHlink"/>
  <p:sldLayoutIdLst>
    <p:sldLayoutId id="2147483704" r:id="rId1"/>
  </p:sldLayoutIdLst>
  <p:transition>
    <p:fade thruBlk="1"/>
  </p:transition>
  <p:hf hdr="0" ftr="0" dt="0"/>
  <p:txStyles>
    <p:titleStyle>
      <a:lvl1pPr algn="l" rtl="0" fontAlgn="base">
        <a:spcBef>
          <a:spcPct val="0"/>
        </a:spcBef>
        <a:spcAft>
          <a:spcPct val="0"/>
        </a:spcAft>
        <a:defRPr sz="4400">
          <a:solidFill>
            <a:schemeClr val="tx2"/>
          </a:solidFill>
          <a:latin typeface="+mj-lt"/>
          <a:ea typeface="+mj-ea"/>
          <a:cs typeface="+mj-cs"/>
        </a:defRPr>
      </a:lvl1pPr>
      <a:lvl2pPr algn="l" rtl="0" fontAlgn="base">
        <a:spcBef>
          <a:spcPct val="0"/>
        </a:spcBef>
        <a:spcAft>
          <a:spcPct val="0"/>
        </a:spcAft>
        <a:defRPr sz="4400">
          <a:solidFill>
            <a:schemeClr val="tx2"/>
          </a:solidFill>
          <a:latin typeface="Tahoma" pitchFamily="34" charset="0"/>
          <a:cs typeface="Arial" charset="0"/>
        </a:defRPr>
      </a:lvl2pPr>
      <a:lvl3pPr algn="l" rtl="0" fontAlgn="base">
        <a:spcBef>
          <a:spcPct val="0"/>
        </a:spcBef>
        <a:spcAft>
          <a:spcPct val="0"/>
        </a:spcAft>
        <a:defRPr sz="4400">
          <a:solidFill>
            <a:schemeClr val="tx2"/>
          </a:solidFill>
          <a:latin typeface="Tahoma" pitchFamily="34" charset="0"/>
          <a:cs typeface="Arial" charset="0"/>
        </a:defRPr>
      </a:lvl3pPr>
      <a:lvl4pPr algn="l" rtl="0" fontAlgn="base">
        <a:spcBef>
          <a:spcPct val="0"/>
        </a:spcBef>
        <a:spcAft>
          <a:spcPct val="0"/>
        </a:spcAft>
        <a:defRPr sz="4400">
          <a:solidFill>
            <a:schemeClr val="tx2"/>
          </a:solidFill>
          <a:latin typeface="Tahoma" pitchFamily="34" charset="0"/>
          <a:cs typeface="Arial" charset="0"/>
        </a:defRPr>
      </a:lvl4pPr>
      <a:lvl5pPr algn="l" rtl="0" fontAlgn="base">
        <a:spcBef>
          <a:spcPct val="0"/>
        </a:spcBef>
        <a:spcAft>
          <a:spcPct val="0"/>
        </a:spcAft>
        <a:defRPr sz="4400">
          <a:solidFill>
            <a:schemeClr val="tx2"/>
          </a:solidFill>
          <a:latin typeface="Tahoma" pitchFamily="34" charset="0"/>
          <a:cs typeface="Arial" charset="0"/>
        </a:defRPr>
      </a:lvl5pPr>
      <a:lvl6pPr marL="457200" algn="l" rtl="0" fontAlgn="base">
        <a:spcBef>
          <a:spcPct val="0"/>
        </a:spcBef>
        <a:spcAft>
          <a:spcPct val="0"/>
        </a:spcAft>
        <a:defRPr sz="4400">
          <a:solidFill>
            <a:schemeClr val="tx2"/>
          </a:solidFill>
          <a:latin typeface="Tahoma" pitchFamily="34" charset="0"/>
          <a:cs typeface="Arial" charset="0"/>
        </a:defRPr>
      </a:lvl6pPr>
      <a:lvl7pPr marL="914400" algn="l" rtl="0" fontAlgn="base">
        <a:spcBef>
          <a:spcPct val="0"/>
        </a:spcBef>
        <a:spcAft>
          <a:spcPct val="0"/>
        </a:spcAft>
        <a:defRPr sz="4400">
          <a:solidFill>
            <a:schemeClr val="tx2"/>
          </a:solidFill>
          <a:latin typeface="Tahoma" pitchFamily="34" charset="0"/>
          <a:cs typeface="Arial" charset="0"/>
        </a:defRPr>
      </a:lvl7pPr>
      <a:lvl8pPr marL="1371600" algn="l" rtl="0" fontAlgn="base">
        <a:spcBef>
          <a:spcPct val="0"/>
        </a:spcBef>
        <a:spcAft>
          <a:spcPct val="0"/>
        </a:spcAft>
        <a:defRPr sz="4400">
          <a:solidFill>
            <a:schemeClr val="tx2"/>
          </a:solidFill>
          <a:latin typeface="Tahoma" pitchFamily="34" charset="0"/>
          <a:cs typeface="Arial" charset="0"/>
        </a:defRPr>
      </a:lvl8pPr>
      <a:lvl9pPr marL="1828800" algn="l" rtl="0" fontAlgn="base">
        <a:spcBef>
          <a:spcPct val="0"/>
        </a:spcBef>
        <a:spcAft>
          <a:spcPct val="0"/>
        </a:spcAft>
        <a:defRPr sz="4400">
          <a:solidFill>
            <a:schemeClr val="tx2"/>
          </a:solidFill>
          <a:latin typeface="Tahoma" pitchFamily="34" charset="0"/>
          <a:cs typeface="Arial" charset="0"/>
        </a:defRPr>
      </a:lvl9pPr>
    </p:titleStyle>
    <p:bodyStyle>
      <a:lvl1pPr marL="342900" indent="-342900" algn="l" rtl="0" fontAlgn="base">
        <a:spcBef>
          <a:spcPct val="20000"/>
        </a:spcBef>
        <a:spcAft>
          <a:spcPct val="0"/>
        </a:spcAft>
        <a:buClr>
          <a:schemeClr val="folHlink"/>
        </a:buClr>
        <a:buSzPct val="60000"/>
        <a:buFont typeface="Wingdings" pitchFamily="2" charset="2"/>
        <a:buChar char="n"/>
        <a:defRPr sz="3200">
          <a:solidFill>
            <a:schemeClr val="tx1"/>
          </a:solidFill>
          <a:latin typeface="+mn-lt"/>
          <a:ea typeface="+mn-ea"/>
          <a:cs typeface="+mn-cs"/>
        </a:defRPr>
      </a:lvl1pPr>
      <a:lvl2pPr marL="742950" indent="-285750" algn="l" rtl="0" fontAlgn="base">
        <a:spcBef>
          <a:spcPct val="20000"/>
        </a:spcBef>
        <a:spcAft>
          <a:spcPct val="0"/>
        </a:spcAft>
        <a:buClr>
          <a:schemeClr val="hlink"/>
        </a:buClr>
        <a:buSzPct val="55000"/>
        <a:buFont typeface="Wingdings" pitchFamily="2" charset="2"/>
        <a:buChar char="n"/>
        <a:defRPr sz="2800">
          <a:solidFill>
            <a:schemeClr val="tx1"/>
          </a:solidFill>
          <a:latin typeface="+mn-lt"/>
          <a:cs typeface="+mn-cs"/>
        </a:defRPr>
      </a:lvl2pPr>
      <a:lvl3pPr marL="1143000" indent="-228600" algn="l" rtl="0" fontAlgn="base">
        <a:spcBef>
          <a:spcPct val="20000"/>
        </a:spcBef>
        <a:spcAft>
          <a:spcPct val="0"/>
        </a:spcAft>
        <a:buClr>
          <a:schemeClr val="folHlink"/>
        </a:buClr>
        <a:buSzPct val="50000"/>
        <a:buFont typeface="Wingdings" pitchFamily="2" charset="2"/>
        <a:buChar char="n"/>
        <a:defRPr sz="2400">
          <a:solidFill>
            <a:schemeClr val="tx1"/>
          </a:solidFill>
          <a:latin typeface="+mn-lt"/>
          <a:cs typeface="+mn-cs"/>
        </a:defRPr>
      </a:lvl3pPr>
      <a:lvl4pPr marL="1600200" indent="-228600" algn="l" rtl="0" fontAlgn="base">
        <a:spcBef>
          <a:spcPct val="20000"/>
        </a:spcBef>
        <a:spcAft>
          <a:spcPct val="0"/>
        </a:spcAft>
        <a:buClr>
          <a:schemeClr val="accent2"/>
        </a:buClr>
        <a:buSzPct val="55000"/>
        <a:buFont typeface="Wingdings" pitchFamily="2" charset="2"/>
        <a:buChar char="n"/>
        <a:defRPr sz="2000">
          <a:solidFill>
            <a:schemeClr val="tx1"/>
          </a:solidFill>
          <a:latin typeface="+mn-lt"/>
          <a:cs typeface="+mn-cs"/>
        </a:defRPr>
      </a:lvl4pPr>
      <a:lvl5pPr marL="20574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488" name="Rectangle 8"/>
          <p:cNvSpPr>
            <a:spLocks noChangeArrowheads="1"/>
          </p:cNvSpPr>
          <p:nvPr/>
        </p:nvSpPr>
        <p:spPr bwMode="gray">
          <a:xfrm>
            <a:off x="0" y="1752600"/>
            <a:ext cx="8669339" cy="60325"/>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pPr algn="ctr"/>
            <a:endParaRPr kumimoji="1" lang="en-US" sz="2400">
              <a:solidFill>
                <a:srgbClr val="000000"/>
              </a:solidFill>
            </a:endParaRPr>
          </a:p>
        </p:txBody>
      </p:sp>
      <p:sp>
        <p:nvSpPr>
          <p:cNvPr id="20489" name="Rectangle 9"/>
          <p:cNvSpPr>
            <a:spLocks noGrp="1" noChangeArrowheads="1"/>
          </p:cNvSpPr>
          <p:nvPr>
            <p:ph type="title"/>
          </p:nvPr>
        </p:nvSpPr>
        <p:spPr bwMode="auto">
          <a:xfrm>
            <a:off x="1150939" y="214314"/>
            <a:ext cx="7793037" cy="14620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lvl="0"/>
            <a:r>
              <a:rPr lang="en-US" smtClean="0"/>
              <a:t>Click to edit Master title style</a:t>
            </a:r>
          </a:p>
        </p:txBody>
      </p:sp>
      <p:sp>
        <p:nvSpPr>
          <p:cNvPr id="20490" name="Rectangle 10"/>
          <p:cNvSpPr>
            <a:spLocks noGrp="1" noChangeArrowheads="1"/>
          </p:cNvSpPr>
          <p:nvPr>
            <p:ph type="body" idx="1"/>
          </p:nvPr>
        </p:nvSpPr>
        <p:spPr bwMode="auto">
          <a:xfrm>
            <a:off x="1182688" y="2017713"/>
            <a:ext cx="7772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0491" name="Rectangle 11"/>
          <p:cNvSpPr>
            <a:spLocks noGrp="1" noChangeArrowheads="1"/>
          </p:cNvSpPr>
          <p:nvPr>
            <p:ph type="dt" sz="half" idx="2"/>
          </p:nvPr>
        </p:nvSpPr>
        <p:spPr bwMode="auto">
          <a:xfrm>
            <a:off x="11620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400"/>
            </a:lvl1pPr>
          </a:lstStyle>
          <a:p>
            <a:endParaRPr lang="en-US">
              <a:solidFill>
                <a:srgbClr val="000000"/>
              </a:solidFill>
            </a:endParaRPr>
          </a:p>
        </p:txBody>
      </p:sp>
      <p:sp>
        <p:nvSpPr>
          <p:cNvPr id="20492" name="Rectangle 12"/>
          <p:cNvSpPr>
            <a:spLocks noGrp="1" noChangeArrowheads="1"/>
          </p:cNvSpPr>
          <p:nvPr>
            <p:ph type="ftr" sz="quarter" idx="3"/>
          </p:nvPr>
        </p:nvSpPr>
        <p:spPr bwMode="auto">
          <a:xfrm>
            <a:off x="3657600" y="6243638"/>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400"/>
            </a:lvl1pPr>
          </a:lstStyle>
          <a:p>
            <a:endParaRPr lang="en-US">
              <a:solidFill>
                <a:srgbClr val="000000"/>
              </a:solidFill>
            </a:endParaRPr>
          </a:p>
        </p:txBody>
      </p:sp>
      <p:sp>
        <p:nvSpPr>
          <p:cNvPr id="20493" name="Rectangle 13"/>
          <p:cNvSpPr>
            <a:spLocks noGrp="1" noChangeArrowheads="1"/>
          </p:cNvSpPr>
          <p:nvPr>
            <p:ph type="sldNum" sz="quarter" idx="4"/>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400"/>
            </a:lvl1pPr>
          </a:lstStyle>
          <a:p>
            <a:fld id="{56F08F9C-FCE7-4A61-B8C1-DFAF70FC5AFE}" type="slidenum">
              <a:rPr lang="en-US">
                <a:solidFill>
                  <a:srgbClr val="000000"/>
                </a:solidFill>
              </a:rPr>
              <a:pPr/>
              <a:t>‹#›</a:t>
            </a:fld>
            <a:endParaRPr lang="en-US">
              <a:solidFill>
                <a:srgbClr val="000000"/>
              </a:solidFill>
            </a:endParaRPr>
          </a:p>
        </p:txBody>
      </p:sp>
      <p:pic>
        <p:nvPicPr>
          <p:cNvPr id="14" name="Picture 13" descr="IBB2.jpg"/>
          <p:cNvPicPr>
            <a:picLocks noChangeAspect="1"/>
          </p:cNvPicPr>
          <p:nvPr userDrawn="1"/>
        </p:nvPicPr>
        <p:blipFill>
          <a:blip r:embed="rId3" cstate="email"/>
          <a:srcRect/>
          <a:stretch>
            <a:fillRect/>
          </a:stretch>
        </p:blipFill>
        <p:spPr>
          <a:xfrm>
            <a:off x="0" y="1"/>
            <a:ext cx="1122680" cy="990600"/>
          </a:xfrm>
          <a:prstGeom prst="rect">
            <a:avLst/>
          </a:prstGeom>
        </p:spPr>
      </p:pic>
    </p:spTree>
  </p:cSld>
  <p:clrMap bg1="lt1" tx1="dk1" bg2="lt2" tx2="dk2" accent1="accent1" accent2="accent2" accent3="accent3" accent4="accent4" accent5="accent5" accent6="accent6" hlink="hlink" folHlink="folHlink"/>
  <p:sldLayoutIdLst>
    <p:sldLayoutId id="2147483816" r:id="rId1"/>
  </p:sldLayoutIdLst>
  <p:transition>
    <p:fade thruBlk="1"/>
  </p:transition>
  <p:hf hdr="0" ftr="0" dt="0"/>
  <p:txStyles>
    <p:titleStyle>
      <a:lvl1pPr algn="l" rtl="0" fontAlgn="base">
        <a:spcBef>
          <a:spcPct val="0"/>
        </a:spcBef>
        <a:spcAft>
          <a:spcPct val="0"/>
        </a:spcAft>
        <a:defRPr sz="4400">
          <a:solidFill>
            <a:schemeClr val="tx2"/>
          </a:solidFill>
          <a:latin typeface="+mj-lt"/>
          <a:ea typeface="+mj-ea"/>
          <a:cs typeface="+mj-cs"/>
        </a:defRPr>
      </a:lvl1pPr>
      <a:lvl2pPr algn="l" rtl="0" fontAlgn="base">
        <a:spcBef>
          <a:spcPct val="0"/>
        </a:spcBef>
        <a:spcAft>
          <a:spcPct val="0"/>
        </a:spcAft>
        <a:defRPr sz="4400">
          <a:solidFill>
            <a:schemeClr val="tx2"/>
          </a:solidFill>
          <a:latin typeface="Tahoma" pitchFamily="34" charset="0"/>
          <a:cs typeface="Arial" charset="0"/>
        </a:defRPr>
      </a:lvl2pPr>
      <a:lvl3pPr algn="l" rtl="0" fontAlgn="base">
        <a:spcBef>
          <a:spcPct val="0"/>
        </a:spcBef>
        <a:spcAft>
          <a:spcPct val="0"/>
        </a:spcAft>
        <a:defRPr sz="4400">
          <a:solidFill>
            <a:schemeClr val="tx2"/>
          </a:solidFill>
          <a:latin typeface="Tahoma" pitchFamily="34" charset="0"/>
          <a:cs typeface="Arial" charset="0"/>
        </a:defRPr>
      </a:lvl3pPr>
      <a:lvl4pPr algn="l" rtl="0" fontAlgn="base">
        <a:spcBef>
          <a:spcPct val="0"/>
        </a:spcBef>
        <a:spcAft>
          <a:spcPct val="0"/>
        </a:spcAft>
        <a:defRPr sz="4400">
          <a:solidFill>
            <a:schemeClr val="tx2"/>
          </a:solidFill>
          <a:latin typeface="Tahoma" pitchFamily="34" charset="0"/>
          <a:cs typeface="Arial" charset="0"/>
        </a:defRPr>
      </a:lvl4pPr>
      <a:lvl5pPr algn="l" rtl="0" fontAlgn="base">
        <a:spcBef>
          <a:spcPct val="0"/>
        </a:spcBef>
        <a:spcAft>
          <a:spcPct val="0"/>
        </a:spcAft>
        <a:defRPr sz="4400">
          <a:solidFill>
            <a:schemeClr val="tx2"/>
          </a:solidFill>
          <a:latin typeface="Tahoma" pitchFamily="34" charset="0"/>
          <a:cs typeface="Arial" charset="0"/>
        </a:defRPr>
      </a:lvl5pPr>
      <a:lvl6pPr marL="457200" algn="l" rtl="0" fontAlgn="base">
        <a:spcBef>
          <a:spcPct val="0"/>
        </a:spcBef>
        <a:spcAft>
          <a:spcPct val="0"/>
        </a:spcAft>
        <a:defRPr sz="4400">
          <a:solidFill>
            <a:schemeClr val="tx2"/>
          </a:solidFill>
          <a:latin typeface="Tahoma" pitchFamily="34" charset="0"/>
          <a:cs typeface="Arial" charset="0"/>
        </a:defRPr>
      </a:lvl6pPr>
      <a:lvl7pPr marL="914400" algn="l" rtl="0" fontAlgn="base">
        <a:spcBef>
          <a:spcPct val="0"/>
        </a:spcBef>
        <a:spcAft>
          <a:spcPct val="0"/>
        </a:spcAft>
        <a:defRPr sz="4400">
          <a:solidFill>
            <a:schemeClr val="tx2"/>
          </a:solidFill>
          <a:latin typeface="Tahoma" pitchFamily="34" charset="0"/>
          <a:cs typeface="Arial" charset="0"/>
        </a:defRPr>
      </a:lvl7pPr>
      <a:lvl8pPr marL="1371600" algn="l" rtl="0" fontAlgn="base">
        <a:spcBef>
          <a:spcPct val="0"/>
        </a:spcBef>
        <a:spcAft>
          <a:spcPct val="0"/>
        </a:spcAft>
        <a:defRPr sz="4400">
          <a:solidFill>
            <a:schemeClr val="tx2"/>
          </a:solidFill>
          <a:latin typeface="Tahoma" pitchFamily="34" charset="0"/>
          <a:cs typeface="Arial" charset="0"/>
        </a:defRPr>
      </a:lvl8pPr>
      <a:lvl9pPr marL="1828800" algn="l" rtl="0" fontAlgn="base">
        <a:spcBef>
          <a:spcPct val="0"/>
        </a:spcBef>
        <a:spcAft>
          <a:spcPct val="0"/>
        </a:spcAft>
        <a:defRPr sz="4400">
          <a:solidFill>
            <a:schemeClr val="tx2"/>
          </a:solidFill>
          <a:latin typeface="Tahoma" pitchFamily="34" charset="0"/>
          <a:cs typeface="Arial" charset="0"/>
        </a:defRPr>
      </a:lvl9pPr>
    </p:titleStyle>
    <p:bodyStyle>
      <a:lvl1pPr marL="342900" indent="-342900" algn="l" rtl="0" fontAlgn="base">
        <a:spcBef>
          <a:spcPct val="20000"/>
        </a:spcBef>
        <a:spcAft>
          <a:spcPct val="0"/>
        </a:spcAft>
        <a:buClr>
          <a:schemeClr val="folHlink"/>
        </a:buClr>
        <a:buSzPct val="60000"/>
        <a:buFont typeface="Wingdings" pitchFamily="2" charset="2"/>
        <a:buChar char="n"/>
        <a:defRPr sz="3200">
          <a:solidFill>
            <a:schemeClr val="tx1"/>
          </a:solidFill>
          <a:latin typeface="+mn-lt"/>
          <a:ea typeface="+mn-ea"/>
          <a:cs typeface="+mn-cs"/>
        </a:defRPr>
      </a:lvl1pPr>
      <a:lvl2pPr marL="742950" indent="-285750" algn="l" rtl="0" fontAlgn="base">
        <a:spcBef>
          <a:spcPct val="20000"/>
        </a:spcBef>
        <a:spcAft>
          <a:spcPct val="0"/>
        </a:spcAft>
        <a:buClr>
          <a:schemeClr val="hlink"/>
        </a:buClr>
        <a:buSzPct val="55000"/>
        <a:buFont typeface="Wingdings" pitchFamily="2" charset="2"/>
        <a:buChar char="n"/>
        <a:defRPr sz="2800">
          <a:solidFill>
            <a:schemeClr val="tx1"/>
          </a:solidFill>
          <a:latin typeface="+mn-lt"/>
          <a:cs typeface="+mn-cs"/>
        </a:defRPr>
      </a:lvl2pPr>
      <a:lvl3pPr marL="1143000" indent="-228600" algn="l" rtl="0" fontAlgn="base">
        <a:spcBef>
          <a:spcPct val="20000"/>
        </a:spcBef>
        <a:spcAft>
          <a:spcPct val="0"/>
        </a:spcAft>
        <a:buClr>
          <a:schemeClr val="folHlink"/>
        </a:buClr>
        <a:buSzPct val="50000"/>
        <a:buFont typeface="Wingdings" pitchFamily="2" charset="2"/>
        <a:buChar char="n"/>
        <a:defRPr sz="2400">
          <a:solidFill>
            <a:schemeClr val="tx1"/>
          </a:solidFill>
          <a:latin typeface="+mn-lt"/>
          <a:cs typeface="+mn-cs"/>
        </a:defRPr>
      </a:lvl3pPr>
      <a:lvl4pPr marL="1600200" indent="-228600" algn="l" rtl="0" fontAlgn="base">
        <a:spcBef>
          <a:spcPct val="20000"/>
        </a:spcBef>
        <a:spcAft>
          <a:spcPct val="0"/>
        </a:spcAft>
        <a:buClr>
          <a:schemeClr val="accent2"/>
        </a:buClr>
        <a:buSzPct val="55000"/>
        <a:buFont typeface="Wingdings" pitchFamily="2" charset="2"/>
        <a:buChar char="n"/>
        <a:defRPr sz="2000">
          <a:solidFill>
            <a:schemeClr val="tx1"/>
          </a:solidFill>
          <a:latin typeface="+mn-lt"/>
          <a:cs typeface="+mn-cs"/>
        </a:defRPr>
      </a:lvl4pPr>
      <a:lvl5pPr marL="20574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488" name="Rectangle 8"/>
          <p:cNvSpPr>
            <a:spLocks noChangeArrowheads="1"/>
          </p:cNvSpPr>
          <p:nvPr/>
        </p:nvSpPr>
        <p:spPr bwMode="gray">
          <a:xfrm>
            <a:off x="0" y="1752600"/>
            <a:ext cx="8669339" cy="60325"/>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pPr algn="ctr"/>
            <a:endParaRPr kumimoji="1" lang="en-US" sz="2400">
              <a:solidFill>
                <a:srgbClr val="000000"/>
              </a:solidFill>
            </a:endParaRPr>
          </a:p>
        </p:txBody>
      </p:sp>
      <p:sp>
        <p:nvSpPr>
          <p:cNvPr id="20489" name="Rectangle 9"/>
          <p:cNvSpPr>
            <a:spLocks noGrp="1" noChangeArrowheads="1"/>
          </p:cNvSpPr>
          <p:nvPr>
            <p:ph type="title"/>
          </p:nvPr>
        </p:nvSpPr>
        <p:spPr bwMode="auto">
          <a:xfrm>
            <a:off x="1150939" y="214314"/>
            <a:ext cx="7793037" cy="14620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lvl="0"/>
            <a:r>
              <a:rPr lang="en-US" smtClean="0"/>
              <a:t>Click to edit Master title style</a:t>
            </a:r>
          </a:p>
        </p:txBody>
      </p:sp>
      <p:sp>
        <p:nvSpPr>
          <p:cNvPr id="20490" name="Rectangle 10"/>
          <p:cNvSpPr>
            <a:spLocks noGrp="1" noChangeArrowheads="1"/>
          </p:cNvSpPr>
          <p:nvPr>
            <p:ph type="body" idx="1"/>
          </p:nvPr>
        </p:nvSpPr>
        <p:spPr bwMode="auto">
          <a:xfrm>
            <a:off x="1182688" y="2017713"/>
            <a:ext cx="7772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0491" name="Rectangle 11"/>
          <p:cNvSpPr>
            <a:spLocks noGrp="1" noChangeArrowheads="1"/>
          </p:cNvSpPr>
          <p:nvPr>
            <p:ph type="dt" sz="half" idx="2"/>
          </p:nvPr>
        </p:nvSpPr>
        <p:spPr bwMode="auto">
          <a:xfrm>
            <a:off x="11620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400"/>
            </a:lvl1pPr>
          </a:lstStyle>
          <a:p>
            <a:endParaRPr lang="en-US">
              <a:solidFill>
                <a:srgbClr val="000000"/>
              </a:solidFill>
            </a:endParaRPr>
          </a:p>
        </p:txBody>
      </p:sp>
      <p:sp>
        <p:nvSpPr>
          <p:cNvPr id="20492" name="Rectangle 12"/>
          <p:cNvSpPr>
            <a:spLocks noGrp="1" noChangeArrowheads="1"/>
          </p:cNvSpPr>
          <p:nvPr>
            <p:ph type="ftr" sz="quarter" idx="3"/>
          </p:nvPr>
        </p:nvSpPr>
        <p:spPr bwMode="auto">
          <a:xfrm>
            <a:off x="3657600" y="6243638"/>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400"/>
            </a:lvl1pPr>
          </a:lstStyle>
          <a:p>
            <a:endParaRPr lang="en-US">
              <a:solidFill>
                <a:srgbClr val="000000"/>
              </a:solidFill>
            </a:endParaRPr>
          </a:p>
        </p:txBody>
      </p:sp>
      <p:sp>
        <p:nvSpPr>
          <p:cNvPr id="20493" name="Rectangle 13"/>
          <p:cNvSpPr>
            <a:spLocks noGrp="1" noChangeArrowheads="1"/>
          </p:cNvSpPr>
          <p:nvPr>
            <p:ph type="sldNum" sz="quarter" idx="4"/>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400"/>
            </a:lvl1pPr>
          </a:lstStyle>
          <a:p>
            <a:fld id="{56F08F9C-FCE7-4A61-B8C1-DFAF70FC5AFE}" type="slidenum">
              <a:rPr lang="en-US">
                <a:solidFill>
                  <a:srgbClr val="000000"/>
                </a:solidFill>
              </a:rPr>
              <a:pPr/>
              <a:t>‹#›</a:t>
            </a:fld>
            <a:endParaRPr lang="en-US">
              <a:solidFill>
                <a:srgbClr val="000000"/>
              </a:solidFill>
            </a:endParaRPr>
          </a:p>
        </p:txBody>
      </p:sp>
      <p:pic>
        <p:nvPicPr>
          <p:cNvPr id="14" name="Picture 13" descr="IBB2.jpg"/>
          <p:cNvPicPr>
            <a:picLocks noChangeAspect="1"/>
          </p:cNvPicPr>
          <p:nvPr userDrawn="1"/>
        </p:nvPicPr>
        <p:blipFill>
          <a:blip r:embed="rId14" cstate="email"/>
          <a:srcRect/>
          <a:stretch>
            <a:fillRect/>
          </a:stretch>
        </p:blipFill>
        <p:spPr>
          <a:xfrm>
            <a:off x="0" y="1"/>
            <a:ext cx="1122680" cy="990600"/>
          </a:xfrm>
          <a:prstGeom prst="rect">
            <a:avLst/>
          </a:prstGeom>
        </p:spPr>
      </p:pic>
    </p:spTree>
    <p:extLst>
      <p:ext uri="{BB962C8B-B14F-4D97-AF65-F5344CB8AC3E}">
        <p14:creationId xmlns:p14="http://schemas.microsoft.com/office/powerpoint/2010/main" val="1209248958"/>
      </p:ext>
    </p:extLst>
  </p:cSld>
  <p:clrMap bg1="lt1" tx1="dk1" bg2="lt2" tx2="dk2" accent1="accent1" accent2="accent2" accent3="accent3" accent4="accent4" accent5="accent5" accent6="accent6" hlink="hlink" folHlink="folHlink"/>
  <p:sldLayoutIdLst>
    <p:sldLayoutId id="2147483820" r:id="rId1"/>
    <p:sldLayoutId id="2147483821" r:id="rId2"/>
    <p:sldLayoutId id="2147483822" r:id="rId3"/>
    <p:sldLayoutId id="2147483823" r:id="rId4"/>
    <p:sldLayoutId id="2147483824" r:id="rId5"/>
    <p:sldLayoutId id="2147483825" r:id="rId6"/>
    <p:sldLayoutId id="2147483826" r:id="rId7"/>
    <p:sldLayoutId id="2147483827" r:id="rId8"/>
    <p:sldLayoutId id="2147483828" r:id="rId9"/>
    <p:sldLayoutId id="2147483829" r:id="rId10"/>
    <p:sldLayoutId id="2147483830" r:id="rId11"/>
    <p:sldLayoutId id="2147483831" r:id="rId12"/>
  </p:sldLayoutIdLst>
  <p:transition>
    <p:fade thruBlk="1"/>
  </p:transition>
  <p:hf hdr="0" ftr="0" dt="0"/>
  <p:txStyles>
    <p:titleStyle>
      <a:lvl1pPr algn="l" rtl="0" fontAlgn="base">
        <a:spcBef>
          <a:spcPct val="0"/>
        </a:spcBef>
        <a:spcAft>
          <a:spcPct val="0"/>
        </a:spcAft>
        <a:defRPr sz="4400">
          <a:solidFill>
            <a:schemeClr val="tx2"/>
          </a:solidFill>
          <a:latin typeface="+mj-lt"/>
          <a:ea typeface="+mj-ea"/>
          <a:cs typeface="+mj-cs"/>
        </a:defRPr>
      </a:lvl1pPr>
      <a:lvl2pPr algn="l" rtl="0" fontAlgn="base">
        <a:spcBef>
          <a:spcPct val="0"/>
        </a:spcBef>
        <a:spcAft>
          <a:spcPct val="0"/>
        </a:spcAft>
        <a:defRPr sz="4400">
          <a:solidFill>
            <a:schemeClr val="tx2"/>
          </a:solidFill>
          <a:latin typeface="Tahoma" pitchFamily="34" charset="0"/>
          <a:cs typeface="Arial" charset="0"/>
        </a:defRPr>
      </a:lvl2pPr>
      <a:lvl3pPr algn="l" rtl="0" fontAlgn="base">
        <a:spcBef>
          <a:spcPct val="0"/>
        </a:spcBef>
        <a:spcAft>
          <a:spcPct val="0"/>
        </a:spcAft>
        <a:defRPr sz="4400">
          <a:solidFill>
            <a:schemeClr val="tx2"/>
          </a:solidFill>
          <a:latin typeface="Tahoma" pitchFamily="34" charset="0"/>
          <a:cs typeface="Arial" charset="0"/>
        </a:defRPr>
      </a:lvl3pPr>
      <a:lvl4pPr algn="l" rtl="0" fontAlgn="base">
        <a:spcBef>
          <a:spcPct val="0"/>
        </a:spcBef>
        <a:spcAft>
          <a:spcPct val="0"/>
        </a:spcAft>
        <a:defRPr sz="4400">
          <a:solidFill>
            <a:schemeClr val="tx2"/>
          </a:solidFill>
          <a:latin typeface="Tahoma" pitchFamily="34" charset="0"/>
          <a:cs typeface="Arial" charset="0"/>
        </a:defRPr>
      </a:lvl4pPr>
      <a:lvl5pPr algn="l" rtl="0" fontAlgn="base">
        <a:spcBef>
          <a:spcPct val="0"/>
        </a:spcBef>
        <a:spcAft>
          <a:spcPct val="0"/>
        </a:spcAft>
        <a:defRPr sz="4400">
          <a:solidFill>
            <a:schemeClr val="tx2"/>
          </a:solidFill>
          <a:latin typeface="Tahoma" pitchFamily="34" charset="0"/>
          <a:cs typeface="Arial" charset="0"/>
        </a:defRPr>
      </a:lvl5pPr>
      <a:lvl6pPr marL="457200" algn="l" rtl="0" fontAlgn="base">
        <a:spcBef>
          <a:spcPct val="0"/>
        </a:spcBef>
        <a:spcAft>
          <a:spcPct val="0"/>
        </a:spcAft>
        <a:defRPr sz="4400">
          <a:solidFill>
            <a:schemeClr val="tx2"/>
          </a:solidFill>
          <a:latin typeface="Tahoma" pitchFamily="34" charset="0"/>
          <a:cs typeface="Arial" charset="0"/>
        </a:defRPr>
      </a:lvl6pPr>
      <a:lvl7pPr marL="914400" algn="l" rtl="0" fontAlgn="base">
        <a:spcBef>
          <a:spcPct val="0"/>
        </a:spcBef>
        <a:spcAft>
          <a:spcPct val="0"/>
        </a:spcAft>
        <a:defRPr sz="4400">
          <a:solidFill>
            <a:schemeClr val="tx2"/>
          </a:solidFill>
          <a:latin typeface="Tahoma" pitchFamily="34" charset="0"/>
          <a:cs typeface="Arial" charset="0"/>
        </a:defRPr>
      </a:lvl7pPr>
      <a:lvl8pPr marL="1371600" algn="l" rtl="0" fontAlgn="base">
        <a:spcBef>
          <a:spcPct val="0"/>
        </a:spcBef>
        <a:spcAft>
          <a:spcPct val="0"/>
        </a:spcAft>
        <a:defRPr sz="4400">
          <a:solidFill>
            <a:schemeClr val="tx2"/>
          </a:solidFill>
          <a:latin typeface="Tahoma" pitchFamily="34" charset="0"/>
          <a:cs typeface="Arial" charset="0"/>
        </a:defRPr>
      </a:lvl8pPr>
      <a:lvl9pPr marL="1828800" algn="l" rtl="0" fontAlgn="base">
        <a:spcBef>
          <a:spcPct val="0"/>
        </a:spcBef>
        <a:spcAft>
          <a:spcPct val="0"/>
        </a:spcAft>
        <a:defRPr sz="4400">
          <a:solidFill>
            <a:schemeClr val="tx2"/>
          </a:solidFill>
          <a:latin typeface="Tahoma" pitchFamily="34" charset="0"/>
          <a:cs typeface="Arial" charset="0"/>
        </a:defRPr>
      </a:lvl9pPr>
    </p:titleStyle>
    <p:bodyStyle>
      <a:lvl1pPr marL="342900" indent="-342900" algn="l" rtl="0" fontAlgn="base">
        <a:spcBef>
          <a:spcPct val="20000"/>
        </a:spcBef>
        <a:spcAft>
          <a:spcPct val="0"/>
        </a:spcAft>
        <a:buClr>
          <a:schemeClr val="folHlink"/>
        </a:buClr>
        <a:buSzPct val="60000"/>
        <a:buFont typeface="Wingdings" pitchFamily="2" charset="2"/>
        <a:buChar char="n"/>
        <a:defRPr sz="3200">
          <a:solidFill>
            <a:schemeClr val="tx1"/>
          </a:solidFill>
          <a:latin typeface="+mn-lt"/>
          <a:ea typeface="+mn-ea"/>
          <a:cs typeface="+mn-cs"/>
        </a:defRPr>
      </a:lvl1pPr>
      <a:lvl2pPr marL="742950" indent="-285750" algn="l" rtl="0" fontAlgn="base">
        <a:spcBef>
          <a:spcPct val="20000"/>
        </a:spcBef>
        <a:spcAft>
          <a:spcPct val="0"/>
        </a:spcAft>
        <a:buClr>
          <a:schemeClr val="hlink"/>
        </a:buClr>
        <a:buSzPct val="55000"/>
        <a:buFont typeface="Wingdings" pitchFamily="2" charset="2"/>
        <a:buChar char="n"/>
        <a:defRPr sz="2800">
          <a:solidFill>
            <a:schemeClr val="tx1"/>
          </a:solidFill>
          <a:latin typeface="+mn-lt"/>
          <a:cs typeface="+mn-cs"/>
        </a:defRPr>
      </a:lvl2pPr>
      <a:lvl3pPr marL="1143000" indent="-228600" algn="l" rtl="0" fontAlgn="base">
        <a:spcBef>
          <a:spcPct val="20000"/>
        </a:spcBef>
        <a:spcAft>
          <a:spcPct val="0"/>
        </a:spcAft>
        <a:buClr>
          <a:schemeClr val="folHlink"/>
        </a:buClr>
        <a:buSzPct val="50000"/>
        <a:buFont typeface="Wingdings" pitchFamily="2" charset="2"/>
        <a:buChar char="n"/>
        <a:defRPr sz="2400">
          <a:solidFill>
            <a:schemeClr val="tx1"/>
          </a:solidFill>
          <a:latin typeface="+mn-lt"/>
          <a:cs typeface="+mn-cs"/>
        </a:defRPr>
      </a:lvl3pPr>
      <a:lvl4pPr marL="1600200" indent="-228600" algn="l" rtl="0" fontAlgn="base">
        <a:spcBef>
          <a:spcPct val="20000"/>
        </a:spcBef>
        <a:spcAft>
          <a:spcPct val="0"/>
        </a:spcAft>
        <a:buClr>
          <a:schemeClr val="accent2"/>
        </a:buClr>
        <a:buSzPct val="55000"/>
        <a:buFont typeface="Wingdings" pitchFamily="2" charset="2"/>
        <a:buChar char="n"/>
        <a:defRPr sz="2000">
          <a:solidFill>
            <a:schemeClr val="tx1"/>
          </a:solidFill>
          <a:latin typeface="+mn-lt"/>
          <a:cs typeface="+mn-cs"/>
        </a:defRPr>
      </a:lvl4pPr>
      <a:lvl5pPr marL="20574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3.xml"/><Relationship Id="rId5" Type="http://schemas.openxmlformats.org/officeDocument/2006/relationships/image" Target="../media/image3.png"/><Relationship Id="rId4" Type="http://schemas.microsoft.com/office/2007/relationships/hdphoto" Target="../media/hdphoto1.wdp"/></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microsoft.com/office/2007/relationships/hdphoto" Target="../media/hdphoto4.wdp"/></Relationships>
</file>

<file path=ppt/slides/_rels/slide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microsoft.com/office/2007/relationships/hdphoto" Target="../media/hdphoto4.wdp"/></Relationships>
</file>

<file path=ppt/slides/_rels/slide1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microsoft.com/office/2007/relationships/hdphoto" Target="../media/hdphoto5.wdp"/></Relationships>
</file>

<file path=ppt/slides/_rels/slide1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microsoft.com/office/2007/relationships/hdphoto" Target="../media/hdphoto6.wdp"/></Relationships>
</file>

<file path=ppt/slides/_rels/slide1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microsoft.com/office/2007/relationships/hdphoto" Target="../media/hdphoto6.wdp"/></Relationships>
</file>

<file path=ppt/slides/_rels/slide1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microsoft.com/office/2007/relationships/hdphoto" Target="../media/hdphoto7.wdp"/></Relationships>
</file>

<file path=ppt/slides/_rels/slide1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microsoft.com/office/2007/relationships/hdphoto" Target="../media/hdphoto8.wdp"/></Relationships>
</file>

<file path=ppt/slides/_rels/slide1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microsoft.com/office/2007/relationships/hdphoto" Target="../media/hdphoto9.wdp"/></Relationships>
</file>

<file path=ppt/slides/_rels/slide1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microsoft.com/office/2007/relationships/hdphoto" Target="../media/hdphoto10.wdp"/></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13.xml"/><Relationship Id="rId4" Type="http://schemas.microsoft.com/office/2007/relationships/hdphoto" Target="../media/hdphoto2.wdp"/></Relationships>
</file>

<file path=ppt/slides/_rels/slide2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microsoft.com/office/2007/relationships/hdphoto" Target="../media/hdphoto11.wdp"/></Relationships>
</file>

<file path=ppt/slides/_rels/slide2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microsoft.com/office/2007/relationships/hdphoto" Target="../media/hdphoto12.wdp"/></Relationships>
</file>

<file path=ppt/slides/_rels/slide2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microsoft.com/office/2007/relationships/hdphoto" Target="../media/hdphoto13.wdp"/></Relationships>
</file>

<file path=ppt/slides/_rels/slide2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microsoft.com/office/2007/relationships/hdphoto" Target="../media/hdphoto14.wdp"/></Relationships>
</file>

<file path=ppt/slides/_rels/slide2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microsoft.com/office/2007/relationships/hdphoto" Target="../media/hdphoto15.wdp"/></Relationships>
</file>

<file path=ppt/slides/_rels/slide2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6.xml"/><Relationship Id="rId1" Type="http://schemas.openxmlformats.org/officeDocument/2006/relationships/slideLayout" Target="../slideLayouts/slideLayout2.xml"/><Relationship Id="rId4" Type="http://schemas.microsoft.com/office/2007/relationships/hdphoto" Target="../media/hdphoto15.wdp"/></Relationships>
</file>

<file path=ppt/slides/_rels/slide2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7.xml"/><Relationship Id="rId1" Type="http://schemas.openxmlformats.org/officeDocument/2006/relationships/slideLayout" Target="../slideLayouts/slideLayout2.xml"/><Relationship Id="rId4" Type="http://schemas.microsoft.com/office/2007/relationships/hdphoto" Target="../media/hdphoto15.wdp"/></Relationships>
</file>

<file path=ppt/slides/_rels/slide2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8.xml"/><Relationship Id="rId1" Type="http://schemas.openxmlformats.org/officeDocument/2006/relationships/slideLayout" Target="../slideLayouts/slideLayout2.xml"/><Relationship Id="rId4" Type="http://schemas.microsoft.com/office/2007/relationships/hdphoto" Target="../media/hdphoto16.wdp"/></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xml"/><Relationship Id="rId1" Type="http://schemas.openxmlformats.org/officeDocument/2006/relationships/slideLayout" Target="../slideLayouts/slideLayout14.xml"/></Relationships>
</file>

<file path=ppt/slides/_rels/slide3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30.xml"/><Relationship Id="rId1" Type="http://schemas.openxmlformats.org/officeDocument/2006/relationships/slideLayout" Target="../slideLayouts/slideLayout2.xml"/><Relationship Id="rId4" Type="http://schemas.microsoft.com/office/2007/relationships/hdphoto" Target="../media/hdphoto17.wdp"/></Relationships>
</file>

<file path=ppt/slides/_rels/slide3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31.xml"/><Relationship Id="rId1" Type="http://schemas.openxmlformats.org/officeDocument/2006/relationships/slideLayout" Target="../slideLayouts/slideLayout2.xml"/><Relationship Id="rId4" Type="http://schemas.microsoft.com/office/2007/relationships/hdphoto" Target="../media/hdphoto18.wdp"/></Relationships>
</file>

<file path=ppt/slides/_rels/slide3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32.xml"/><Relationship Id="rId1" Type="http://schemas.openxmlformats.org/officeDocument/2006/relationships/slideLayout" Target="../slideLayouts/slideLayout2.xml"/><Relationship Id="rId4" Type="http://schemas.microsoft.com/office/2007/relationships/hdphoto" Target="../media/hdphoto19.wdp"/></Relationships>
</file>

<file path=ppt/slides/_rels/slide3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33.xml"/><Relationship Id="rId1" Type="http://schemas.openxmlformats.org/officeDocument/2006/relationships/slideLayout" Target="../slideLayouts/slideLayout2.xml"/><Relationship Id="rId4" Type="http://schemas.microsoft.com/office/2007/relationships/hdphoto" Target="../media/hdphoto20.wdp"/></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35.xml"/><Relationship Id="rId1" Type="http://schemas.openxmlformats.org/officeDocument/2006/relationships/slideLayout" Target="../slideLayouts/slideLayout2.xml"/><Relationship Id="rId4" Type="http://schemas.microsoft.com/office/2007/relationships/hdphoto" Target="../media/hdphoto21.wdp"/></Relationships>
</file>

<file path=ppt/slides/_rels/slide36.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36.xml"/><Relationship Id="rId1" Type="http://schemas.openxmlformats.org/officeDocument/2006/relationships/slideLayout" Target="../slideLayouts/slideLayout2.xml"/><Relationship Id="rId4" Type="http://schemas.microsoft.com/office/2007/relationships/hdphoto" Target="../media/hdphoto22.wdp"/></Relationships>
</file>

<file path=ppt/slides/_rels/slide3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37.xml"/><Relationship Id="rId1" Type="http://schemas.openxmlformats.org/officeDocument/2006/relationships/slideLayout" Target="../slideLayouts/slideLayout2.xml"/><Relationship Id="rId4" Type="http://schemas.microsoft.com/office/2007/relationships/hdphoto" Target="../media/hdphoto22.wdp"/></Relationships>
</file>

<file path=ppt/slides/_rels/slide3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38.xml"/><Relationship Id="rId1" Type="http://schemas.openxmlformats.org/officeDocument/2006/relationships/slideLayout" Target="../slideLayouts/slideLayout2.xml"/><Relationship Id="rId4" Type="http://schemas.microsoft.com/office/2007/relationships/hdphoto" Target="../media/hdphoto23.wdp"/></Relationships>
</file>

<file path=ppt/slides/_rels/slide39.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39.xml"/><Relationship Id="rId1" Type="http://schemas.openxmlformats.org/officeDocument/2006/relationships/slideLayout" Target="../slideLayouts/slideLayout2.xml"/><Relationship Id="rId4" Type="http://schemas.microsoft.com/office/2007/relationships/hdphoto" Target="../media/hdphoto24.wdp"/></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5.xml"/></Relationships>
</file>

<file path=ppt/slides/_rels/slide40.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40.xml"/><Relationship Id="rId1" Type="http://schemas.openxmlformats.org/officeDocument/2006/relationships/slideLayout" Target="../slideLayouts/slideLayout2.xml"/><Relationship Id="rId4" Type="http://schemas.microsoft.com/office/2007/relationships/hdphoto" Target="../media/hdphoto25.wdp"/></Relationships>
</file>

<file path=ppt/slides/_rels/slide41.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41.xml"/><Relationship Id="rId1" Type="http://schemas.openxmlformats.org/officeDocument/2006/relationships/slideLayout" Target="../slideLayouts/slideLayout2.xml"/><Relationship Id="rId4" Type="http://schemas.microsoft.com/office/2007/relationships/hdphoto" Target="../media/hdphoto25.wdp"/></Relationships>
</file>

<file path=ppt/slides/_rels/slide4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42.xml"/><Relationship Id="rId1" Type="http://schemas.openxmlformats.org/officeDocument/2006/relationships/slideLayout" Target="../slideLayouts/slideLayout2.xml"/><Relationship Id="rId4" Type="http://schemas.microsoft.com/office/2007/relationships/hdphoto" Target="../media/hdphoto25.wdp"/></Relationships>
</file>

<file path=ppt/slides/_rels/slide43.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43.xml"/><Relationship Id="rId1" Type="http://schemas.openxmlformats.org/officeDocument/2006/relationships/slideLayout" Target="../slideLayouts/slideLayout2.xml"/><Relationship Id="rId4" Type="http://schemas.microsoft.com/office/2007/relationships/hdphoto" Target="../media/hdphoto25.wdp"/></Relationships>
</file>

<file path=ppt/slides/_rels/slide44.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44.xml"/><Relationship Id="rId1" Type="http://schemas.openxmlformats.org/officeDocument/2006/relationships/slideLayout" Target="../slideLayouts/slideLayout2.xml"/><Relationship Id="rId4" Type="http://schemas.microsoft.com/office/2007/relationships/hdphoto" Target="../media/hdphoto25.wdp"/></Relationships>
</file>

<file path=ppt/slides/_rels/slide45.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45.xml"/><Relationship Id="rId1" Type="http://schemas.openxmlformats.org/officeDocument/2006/relationships/slideLayout" Target="../slideLayouts/slideLayout2.xml"/><Relationship Id="rId4" Type="http://schemas.microsoft.com/office/2007/relationships/hdphoto" Target="../media/hdphoto25.wdp"/></Relationships>
</file>

<file path=ppt/slides/_rels/slide46.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46.xml"/><Relationship Id="rId1" Type="http://schemas.openxmlformats.org/officeDocument/2006/relationships/slideLayout" Target="../slideLayouts/slideLayout2.xml"/><Relationship Id="rId4" Type="http://schemas.microsoft.com/office/2007/relationships/hdphoto" Target="../media/hdphoto26.wdp"/></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48.xml"/><Relationship Id="rId1" Type="http://schemas.openxmlformats.org/officeDocument/2006/relationships/slideLayout" Target="../slideLayouts/slideLayout2.xml"/><Relationship Id="rId4" Type="http://schemas.microsoft.com/office/2007/relationships/hdphoto" Target="../media/hdphoto21.wdp"/></Relationships>
</file>

<file path=ppt/slides/_rels/slide4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49.xml"/><Relationship Id="rId1" Type="http://schemas.openxmlformats.org/officeDocument/2006/relationships/slideLayout" Target="../slideLayouts/slideLayout2.xml"/><Relationship Id="rId4" Type="http://schemas.microsoft.com/office/2007/relationships/hdphoto" Target="../media/hdphoto21.wdp"/></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50.xml"/><Relationship Id="rId1" Type="http://schemas.openxmlformats.org/officeDocument/2006/relationships/slideLayout" Target="../slideLayouts/slideLayout2.xml"/><Relationship Id="rId4" Type="http://schemas.microsoft.com/office/2007/relationships/hdphoto" Target="../media/hdphoto27.wdp"/></Relationships>
</file>

<file path=ppt/slides/_rels/slide51.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51.xml"/><Relationship Id="rId1" Type="http://schemas.openxmlformats.org/officeDocument/2006/relationships/slideLayout" Target="../slideLayouts/slideLayout2.xml"/><Relationship Id="rId4" Type="http://schemas.microsoft.com/office/2007/relationships/hdphoto" Target="../media/hdphoto27.wdp"/></Relationships>
</file>

<file path=ppt/slides/_rels/slide52.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52.xml"/><Relationship Id="rId1" Type="http://schemas.openxmlformats.org/officeDocument/2006/relationships/slideLayout" Target="../slideLayouts/slideLayout2.xml"/><Relationship Id="rId4" Type="http://schemas.microsoft.com/office/2007/relationships/hdphoto" Target="../media/hdphoto28.wdp"/></Relationships>
</file>

<file path=ppt/slides/_rels/slide53.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53.xml"/><Relationship Id="rId1" Type="http://schemas.openxmlformats.org/officeDocument/2006/relationships/slideLayout" Target="../slideLayouts/slideLayout2.xml"/><Relationship Id="rId4" Type="http://schemas.microsoft.com/office/2007/relationships/hdphoto" Target="../media/hdphoto28.wdp"/></Relationships>
</file>

<file path=ppt/slides/_rels/slide54.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54.xml"/><Relationship Id="rId1" Type="http://schemas.openxmlformats.org/officeDocument/2006/relationships/slideLayout" Target="../slideLayouts/slideLayout2.xml"/><Relationship Id="rId4" Type="http://schemas.microsoft.com/office/2007/relationships/hdphoto" Target="../media/hdphoto26.wdp"/></Relationships>
</file>

<file path=ppt/slides/_rels/slide55.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56.xml"/><Relationship Id="rId1" Type="http://schemas.openxmlformats.org/officeDocument/2006/relationships/slideLayout" Target="../slideLayouts/slideLayout2.xml"/><Relationship Id="rId4" Type="http://schemas.microsoft.com/office/2007/relationships/hdphoto" Target="../media/hdphoto29.wdp"/></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58.xml"/><Relationship Id="rId1" Type="http://schemas.openxmlformats.org/officeDocument/2006/relationships/slideLayout" Target="../slideLayouts/slideLayout2.xml"/><Relationship Id="rId4" Type="http://schemas.microsoft.com/office/2007/relationships/hdphoto" Target="../media/hdphoto30.wdp"/></Relationships>
</file>

<file path=ppt/slides/_rels/slide59.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59.xml"/><Relationship Id="rId1" Type="http://schemas.openxmlformats.org/officeDocument/2006/relationships/slideLayout" Target="../slideLayouts/slideLayout2.xml"/><Relationship Id="rId4" Type="http://schemas.microsoft.com/office/2007/relationships/hdphoto" Target="../media/hdphoto31.wdp"/></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60.xml"/><Relationship Id="rId1" Type="http://schemas.openxmlformats.org/officeDocument/2006/relationships/slideLayout" Target="../slideLayouts/slideLayout2.xml"/><Relationship Id="rId4" Type="http://schemas.microsoft.com/office/2007/relationships/hdphoto" Target="../media/hdphoto29.wdp"/></Relationships>
</file>

<file path=ppt/slides/_rels/slide61.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61.xml"/><Relationship Id="rId1" Type="http://schemas.openxmlformats.org/officeDocument/2006/relationships/slideLayout" Target="../slideLayouts/slideLayout2.xml"/><Relationship Id="rId4" Type="http://schemas.microsoft.com/office/2007/relationships/hdphoto" Target="../media/hdphoto32.wdp"/></Relationships>
</file>

<file path=ppt/slides/_rels/slide6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2.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3.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4.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66.xml"/><Relationship Id="rId1" Type="http://schemas.openxmlformats.org/officeDocument/2006/relationships/slideLayout" Target="../slideLayouts/slideLayout7.xml"/><Relationship Id="rId5" Type="http://schemas.openxmlformats.org/officeDocument/2006/relationships/image" Target="../media/image3.png"/><Relationship Id="rId4" Type="http://schemas.microsoft.com/office/2007/relationships/hdphoto" Target="../media/hdphoto33.wdp"/></Relationships>
</file>

<file path=ppt/slides/_rels/slide67.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67.xml"/><Relationship Id="rId1" Type="http://schemas.openxmlformats.org/officeDocument/2006/relationships/slideLayout" Target="../slideLayouts/slideLayout16.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microsoft.com/office/2007/relationships/hdphoto" Target="../media/hdphoto3.wdp"/></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pic>
        <p:nvPicPr>
          <p:cNvPr id="10" name="Picture 2" descr="http://christieweakly.files.wordpress.com/2012/11/spiritual_gifts_dove.jpg"/>
          <p:cNvPicPr>
            <a:picLocks noChangeAspect="1" noChangeArrowheads="1"/>
          </p:cNvPicPr>
          <p:nvPr/>
        </p:nvPicPr>
        <p:blipFill>
          <a:blip r:embed="rId3" cstate="screen">
            <a:extLst>
              <a:ext uri="{BEBA8EAE-BF5A-486C-A8C5-ECC9F3942E4B}">
                <a14:imgProps xmlns:a14="http://schemas.microsoft.com/office/drawing/2010/main">
                  <a14:imgLayer r:embed="rId4">
                    <a14:imgEffect>
                      <a14:sharpenSoften amount="50000"/>
                    </a14:imgEffect>
                    <a14:imgEffect>
                      <a14:brightnessContrast bright="20000" contrast="20000"/>
                    </a14:imgEffect>
                  </a14:imgLayer>
                </a14:imgProps>
              </a:ext>
            </a:extLst>
          </a:blip>
          <a:srcRect/>
          <a:stretch>
            <a:fillRect/>
          </a:stretch>
        </p:blipFill>
        <p:spPr bwMode="auto">
          <a:xfrm>
            <a:off x="0" y="0"/>
            <a:ext cx="9144000" cy="6858000"/>
          </a:xfrm>
          <a:prstGeom prst="rect">
            <a:avLst/>
          </a:prstGeom>
          <a:noFill/>
        </p:spPr>
      </p:pic>
      <p:sp>
        <p:nvSpPr>
          <p:cNvPr id="5" name="Slide Number Placeholder 3"/>
          <p:cNvSpPr>
            <a:spLocks noGrp="1"/>
          </p:cNvSpPr>
          <p:nvPr>
            <p:ph type="sldNum" sz="quarter" idx="12"/>
          </p:nvPr>
        </p:nvSpPr>
        <p:spPr/>
        <p:txBody>
          <a:bodyPr/>
          <a:lstStyle/>
          <a:p>
            <a:fld id="{6168C845-AC6A-4CB1-AD25-7DB23307EAA9}" type="slidenum">
              <a:rPr lang="en-US">
                <a:solidFill>
                  <a:srgbClr val="000000"/>
                </a:solidFill>
              </a:rPr>
              <a:pPr/>
              <a:t>1</a:t>
            </a:fld>
            <a:endParaRPr lang="en-US">
              <a:solidFill>
                <a:srgbClr val="000000"/>
              </a:solidFill>
            </a:endParaRPr>
          </a:p>
        </p:txBody>
      </p:sp>
      <p:sp>
        <p:nvSpPr>
          <p:cNvPr id="238596" name="Rectangle 4"/>
          <p:cNvSpPr>
            <a:spLocks noGrp="1" noChangeArrowheads="1"/>
          </p:cNvSpPr>
          <p:nvPr>
            <p:ph type="body" sz="half" idx="4294967295"/>
          </p:nvPr>
        </p:nvSpPr>
        <p:spPr>
          <a:xfrm>
            <a:off x="370505" y="838200"/>
            <a:ext cx="8402990" cy="4876800"/>
          </a:xfrm>
          <a:solidFill>
            <a:schemeClr val="tx1">
              <a:alpha val="44000"/>
            </a:schemeClr>
          </a:solidFill>
          <a:ln/>
          <a:effectLst>
            <a:softEdge rad="127000"/>
          </a:effectLst>
        </p:spPr>
        <p:txBody>
          <a:bodyPr anchor="ctr"/>
          <a:lstStyle/>
          <a:p>
            <a:pPr marL="0" indent="0" algn="ctr">
              <a:buFontTx/>
              <a:buNone/>
            </a:pPr>
            <a:r>
              <a:rPr lang="es-PR" sz="4000" dirty="0">
                <a:solidFill>
                  <a:schemeClr val="bg1"/>
                </a:solidFill>
                <a:effectLst>
                  <a:outerShdw blurRad="38100" dist="38100" dir="2700000" algn="tl">
                    <a:srgbClr val="000000">
                      <a:alpha val="43137"/>
                    </a:srgbClr>
                  </a:outerShdw>
                </a:effectLst>
                <a:latin typeface="Candara" pitchFamily="34" charset="0"/>
                <a:cs typeface="Calibri" pitchFamily="34" charset="0"/>
              </a:rPr>
              <a:t>1 Corintios</a:t>
            </a:r>
          </a:p>
          <a:p>
            <a:pPr marL="0" indent="0" algn="ctr">
              <a:buFontTx/>
              <a:buNone/>
            </a:pPr>
            <a:r>
              <a:rPr lang="es-PR" sz="4000" dirty="0">
                <a:solidFill>
                  <a:schemeClr val="bg1"/>
                </a:solidFill>
                <a:effectLst>
                  <a:outerShdw blurRad="38100" dist="38100" dir="2700000" algn="tl">
                    <a:srgbClr val="000000">
                      <a:alpha val="43137"/>
                    </a:srgbClr>
                  </a:outerShdw>
                </a:effectLst>
                <a:latin typeface="Candara" pitchFamily="34" charset="0"/>
                <a:cs typeface="Calibri" pitchFamily="34" charset="0"/>
              </a:rPr>
              <a:t>Unidad 4: Llamamiento a la adoración</a:t>
            </a:r>
          </a:p>
          <a:p>
            <a:pPr marL="0" indent="0" algn="ctr">
              <a:buFontTx/>
              <a:buNone/>
            </a:pPr>
            <a:r>
              <a:rPr lang="es-PR" sz="4000" dirty="0">
                <a:solidFill>
                  <a:schemeClr val="bg1"/>
                </a:solidFill>
                <a:effectLst>
                  <a:outerShdw blurRad="38100" dist="38100" dir="2700000" algn="tl">
                    <a:srgbClr val="000000">
                      <a:alpha val="43137"/>
                    </a:srgbClr>
                  </a:outerShdw>
                </a:effectLst>
                <a:latin typeface="Candara" pitchFamily="34" charset="0"/>
                <a:cs typeface="Calibri" pitchFamily="34" charset="0"/>
              </a:rPr>
              <a:t>Estudio 9:                                                           Los dones espirituales</a:t>
            </a:r>
          </a:p>
          <a:p>
            <a:pPr marL="0" indent="0" algn="ctr">
              <a:buFontTx/>
              <a:buNone/>
            </a:pPr>
            <a:r>
              <a:rPr lang="es-PR" sz="4000" dirty="0">
                <a:solidFill>
                  <a:schemeClr val="bg1"/>
                </a:solidFill>
                <a:effectLst>
                  <a:outerShdw blurRad="38100" dist="38100" dir="2700000" algn="tl">
                    <a:srgbClr val="000000">
                      <a:alpha val="43137"/>
                    </a:srgbClr>
                  </a:outerShdw>
                </a:effectLst>
                <a:latin typeface="Candara" pitchFamily="34" charset="0"/>
                <a:cs typeface="Calibri" pitchFamily="34" charset="0"/>
              </a:rPr>
              <a:t>(1 Corintios 12:1-31) </a:t>
            </a:r>
          </a:p>
          <a:p>
            <a:pPr marL="0" indent="0" algn="ctr">
              <a:buFontTx/>
              <a:buNone/>
            </a:pPr>
            <a:r>
              <a:rPr lang="es-PR" sz="4000" dirty="0">
                <a:solidFill>
                  <a:schemeClr val="bg1"/>
                </a:solidFill>
                <a:effectLst>
                  <a:outerShdw blurRad="38100" dist="38100" dir="2700000" algn="tl">
                    <a:srgbClr val="000000">
                      <a:alpha val="43137"/>
                    </a:srgbClr>
                  </a:outerShdw>
                </a:effectLst>
                <a:latin typeface="Candara" pitchFamily="34" charset="0"/>
                <a:cs typeface="Calibri" pitchFamily="34" charset="0"/>
              </a:rPr>
              <a:t>26 de febrero de 2013</a:t>
            </a:r>
          </a:p>
        </p:txBody>
      </p:sp>
      <p:sp>
        <p:nvSpPr>
          <p:cNvPr id="6" name="Text Box 5"/>
          <p:cNvSpPr txBox="1">
            <a:spLocks noChangeArrowheads="1"/>
          </p:cNvSpPr>
          <p:nvPr/>
        </p:nvSpPr>
        <p:spPr bwMode="auto">
          <a:xfrm>
            <a:off x="5060951" y="6468785"/>
            <a:ext cx="3962400" cy="369332"/>
          </a:xfrm>
          <a:prstGeom prst="rect">
            <a:avLst/>
          </a:prstGeom>
          <a:noFill/>
          <a:ln w="9525">
            <a:noFill/>
            <a:miter lim="800000"/>
            <a:headEnd/>
            <a:tailEnd/>
          </a:ln>
          <a:effectLst/>
        </p:spPr>
        <p:txBody>
          <a:bodyPr wrap="square">
            <a:spAutoFit/>
          </a:bodyPr>
          <a:lstStyle/>
          <a:p>
            <a:pPr algn="ctr">
              <a:spcBef>
                <a:spcPct val="50000"/>
              </a:spcBef>
            </a:pPr>
            <a:r>
              <a:rPr lang="es-PR" dirty="0">
                <a:effectLst>
                  <a:outerShdw blurRad="38100" dist="38100" dir="2700000" algn="tl">
                    <a:srgbClr val="000000">
                      <a:alpha val="43137"/>
                    </a:srgbClr>
                  </a:outerShdw>
                </a:effectLst>
                <a:latin typeface="Candara" pitchFamily="34" charset="0"/>
              </a:rPr>
              <a:t>Iglesia Bíblica Bautista de </a:t>
            </a:r>
            <a:r>
              <a:rPr lang="es-PR" dirty="0" smtClean="0">
                <a:effectLst>
                  <a:outerShdw blurRad="38100" dist="38100" dir="2700000" algn="tl">
                    <a:srgbClr val="000000">
                      <a:alpha val="43137"/>
                    </a:srgbClr>
                  </a:outerShdw>
                </a:effectLst>
                <a:latin typeface="Candara" pitchFamily="34" charset="0"/>
              </a:rPr>
              <a:t>Aguadilla</a:t>
            </a:r>
            <a:endParaRPr lang="es-PR" dirty="0">
              <a:effectLst>
                <a:outerShdw blurRad="38100" dist="38100" dir="2700000" algn="tl">
                  <a:srgbClr val="000000">
                    <a:alpha val="43137"/>
                  </a:srgbClr>
                </a:outerShdw>
              </a:effectLst>
              <a:latin typeface="Candara" pitchFamily="34" charset="0"/>
            </a:endParaRPr>
          </a:p>
        </p:txBody>
      </p:sp>
      <p:sp>
        <p:nvSpPr>
          <p:cNvPr id="7" name="Text Box 7"/>
          <p:cNvSpPr txBox="1">
            <a:spLocks noChangeArrowheads="1"/>
          </p:cNvSpPr>
          <p:nvPr/>
        </p:nvSpPr>
        <p:spPr bwMode="auto">
          <a:xfrm>
            <a:off x="533400" y="6467134"/>
            <a:ext cx="3352800" cy="369332"/>
          </a:xfrm>
          <a:prstGeom prst="rect">
            <a:avLst/>
          </a:prstGeom>
          <a:noFill/>
          <a:ln w="9525">
            <a:noFill/>
            <a:miter lim="800000"/>
            <a:headEnd/>
            <a:tailEnd/>
          </a:ln>
        </p:spPr>
        <p:txBody>
          <a:bodyPr wrap="square">
            <a:spAutoFit/>
          </a:bodyPr>
          <a:lstStyle/>
          <a:p>
            <a:pPr>
              <a:spcBef>
                <a:spcPct val="50000"/>
              </a:spcBef>
              <a:defRPr/>
            </a:pPr>
            <a:r>
              <a:rPr lang="es-PR" i="1" dirty="0">
                <a:effectLst>
                  <a:outerShdw blurRad="38100" dist="38100" dir="2700000" algn="tl">
                    <a:srgbClr val="000000">
                      <a:alpha val="43137"/>
                    </a:srgbClr>
                  </a:outerShdw>
                </a:effectLst>
                <a:latin typeface="Candara" pitchFamily="34" charset="0"/>
              </a:rPr>
              <a:t>La Biblia Libro por Libro, CBP</a:t>
            </a:r>
            <a:r>
              <a:rPr lang="en-US" i="1" baseline="30000" dirty="0">
                <a:effectLst>
                  <a:outerShdw blurRad="38100" dist="38100" dir="2700000" algn="tl">
                    <a:srgbClr val="000000">
                      <a:alpha val="43137"/>
                    </a:srgbClr>
                  </a:outerShdw>
                </a:effectLst>
                <a:latin typeface="Candara" pitchFamily="34" charset="0"/>
              </a:rPr>
              <a:t>®</a:t>
            </a:r>
            <a:endParaRPr lang="en-US" dirty="0">
              <a:effectLst>
                <a:outerShdw blurRad="38100" dist="38100" dir="2700000" algn="tl">
                  <a:srgbClr val="000000">
                    <a:alpha val="43137"/>
                  </a:srgbClr>
                </a:outerShdw>
              </a:effectLst>
              <a:latin typeface="Candara" pitchFamily="34" charset="0"/>
            </a:endParaRPr>
          </a:p>
        </p:txBody>
      </p:sp>
      <p:pic>
        <p:nvPicPr>
          <p:cNvPr id="8" name="Picture 2"/>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3962400" y="6112431"/>
            <a:ext cx="842042" cy="7455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150588911"/>
      </p:ext>
    </p:extLst>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38596"/>
                                        </p:tgtEl>
                                        <p:attrNameLst>
                                          <p:attrName>style.visibility</p:attrName>
                                        </p:attrNameLst>
                                      </p:cBhvr>
                                      <p:to>
                                        <p:strVal val="visible"/>
                                      </p:to>
                                    </p:set>
                                    <p:animEffect transition="in" filter="fade">
                                      <p:cBhvr>
                                        <p:cTn id="7" dur="500"/>
                                        <p:tgtEl>
                                          <p:spTgt spid="23859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8596"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sz="4000" dirty="0">
                <a:latin typeface="Candara" pitchFamily="34" charset="0"/>
                <a:cs typeface="Calibri" pitchFamily="34" charset="0"/>
              </a:rPr>
              <a:t>Los dones que reparte el Espíritu</a:t>
            </a:r>
            <a:br>
              <a:rPr lang="es-PR" sz="4000" dirty="0">
                <a:latin typeface="Candara" pitchFamily="34" charset="0"/>
                <a:cs typeface="Calibri" pitchFamily="34" charset="0"/>
              </a:rPr>
            </a:br>
            <a:r>
              <a:rPr lang="es-PR" sz="3600" dirty="0">
                <a:solidFill>
                  <a:srgbClr val="FF0000"/>
                </a:solidFill>
                <a:latin typeface="Candara" pitchFamily="34" charset="0"/>
                <a:cs typeface="Calibri" pitchFamily="34" charset="0"/>
              </a:rPr>
              <a:t>1 Corintios 12.7-10</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10</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10</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8794750" cy="4719638"/>
          </a:xfrm>
        </p:spPr>
        <p:txBody>
          <a:bodyPr>
            <a:normAutofit fontScale="92500" lnSpcReduction="10000"/>
          </a:bodyPr>
          <a:lstStyle/>
          <a:p>
            <a:r>
              <a:rPr lang="es-PR" dirty="0"/>
              <a:t>“</a:t>
            </a:r>
            <a:r>
              <a:rPr lang="es-PR" i="1" dirty="0"/>
              <a:t>Pero a cada uno le es dada la manifestación del Espíritu para provecho. Porque a éste es dada por el Espíritu palabra de sabiduría; a otro, palabra de ciencia según el mismo Espíritu; a otro, fe por el mismo Espíritu; y a otro, dones de sanidades por el mismo Espíritu. A otro, el hacer milagros; a otro, profecía; a otro, discernimiento de espíritus; a otro, diversos géneros de lenguas; y a otro, interpretación de lenguas.</a:t>
            </a:r>
            <a:r>
              <a:rPr lang="es-PR" dirty="0"/>
              <a:t>” </a:t>
            </a:r>
            <a:endParaRPr lang="es-PR" dirty="0" smtClean="0"/>
          </a:p>
          <a:p>
            <a:pPr marL="0" indent="0">
              <a:buNone/>
            </a:pPr>
            <a:r>
              <a:rPr lang="es-PR" dirty="0">
                <a:solidFill>
                  <a:srgbClr val="FF0000"/>
                </a:solidFill>
              </a:rPr>
              <a:t>	</a:t>
            </a:r>
            <a:r>
              <a:rPr lang="es-PR" dirty="0" smtClean="0">
                <a:solidFill>
                  <a:srgbClr val="FF0000"/>
                </a:solidFill>
              </a:rPr>
              <a:t>(</a:t>
            </a:r>
            <a:r>
              <a:rPr lang="es-PR" dirty="0">
                <a:solidFill>
                  <a:srgbClr val="FF0000"/>
                </a:solidFill>
              </a:rPr>
              <a:t>1 Corintios 12.7–10, RVR60) </a:t>
            </a:r>
          </a:p>
        </p:txBody>
      </p:sp>
    </p:spTree>
    <p:extLst>
      <p:ext uri="{BB962C8B-B14F-4D97-AF65-F5344CB8AC3E}">
        <p14:creationId xmlns:p14="http://schemas.microsoft.com/office/powerpoint/2010/main" val="2736486606"/>
      </p:ext>
    </p:extLst>
  </p:cSld>
  <p:clrMapOvr>
    <a:masterClrMapping/>
  </p:clrMapOvr>
  <p:transition>
    <p:fade thruBlk="1"/>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sz="4000" dirty="0">
                <a:latin typeface="Candara" pitchFamily="34" charset="0"/>
                <a:cs typeface="Calibri" pitchFamily="34" charset="0"/>
              </a:rPr>
              <a:t>Los dones que reparte el Espíritu</a:t>
            </a:r>
            <a:br>
              <a:rPr lang="es-PR" sz="4000" dirty="0">
                <a:latin typeface="Candara" pitchFamily="34" charset="0"/>
                <a:cs typeface="Calibri" pitchFamily="34" charset="0"/>
              </a:rPr>
            </a:br>
            <a:r>
              <a:rPr lang="es-PR" sz="3600" dirty="0">
                <a:solidFill>
                  <a:srgbClr val="FF0000"/>
                </a:solidFill>
                <a:latin typeface="Candara" pitchFamily="34" charset="0"/>
                <a:cs typeface="Calibri" pitchFamily="34" charset="0"/>
              </a:rPr>
              <a:t>1 Corintios 12.7-10</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11</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11</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181599" cy="4719638"/>
          </a:xfrm>
        </p:spPr>
        <p:txBody>
          <a:bodyPr>
            <a:normAutofit fontScale="92500" lnSpcReduction="10000"/>
          </a:bodyPr>
          <a:lstStyle/>
          <a:p>
            <a:r>
              <a:rPr lang="es-PR" dirty="0">
                <a:solidFill>
                  <a:srgbClr val="FF0000"/>
                </a:solidFill>
              </a:rPr>
              <a:t>12:7</a:t>
            </a:r>
            <a:r>
              <a:rPr lang="es-PR" dirty="0"/>
              <a:t> El Espíritu se manifiesta en la vida de cada creyente impartiéndole algún don. </a:t>
            </a:r>
            <a:endParaRPr lang="es-PR" dirty="0" smtClean="0"/>
          </a:p>
          <a:p>
            <a:r>
              <a:rPr lang="es-PR" dirty="0" smtClean="0"/>
              <a:t>No </a:t>
            </a:r>
            <a:r>
              <a:rPr lang="es-PR" dirty="0"/>
              <a:t>hay ningún creyente que no tenga ninguna función que llevar a cabo. </a:t>
            </a:r>
            <a:endParaRPr lang="es-PR" dirty="0" smtClean="0"/>
          </a:p>
          <a:p>
            <a:r>
              <a:rPr lang="es-PR" dirty="0" smtClean="0"/>
              <a:t>Y </a:t>
            </a:r>
            <a:r>
              <a:rPr lang="es-PR" dirty="0"/>
              <a:t>los dones son dados para provecho común de todo el cuerpo. </a:t>
            </a:r>
            <a:endParaRPr lang="es-PR" dirty="0" smtClean="0"/>
          </a:p>
        </p:txBody>
      </p:sp>
      <p:pic>
        <p:nvPicPr>
          <p:cNvPr id="2" name="Picture 1"/>
          <p:cNvPicPr>
            <a:picLocks noChangeAspect="1"/>
          </p:cNvPicPr>
          <p:nvPr/>
        </p:nvPicPr>
        <p:blipFill rotWithShape="1">
          <a:blip r:embed="rId3">
            <a:extLst>
              <a:ext uri="{BEBA8EAE-BF5A-486C-A8C5-ECC9F3942E4B}">
                <a14:imgProps xmlns:a14="http://schemas.microsoft.com/office/drawing/2010/main">
                  <a14:imgLayer r:embed="rId4">
                    <a14:imgEffect>
                      <a14:sharpenSoften amount="25000"/>
                    </a14:imgEffect>
                    <a14:imgEffect>
                      <a14:brightnessContrast bright="20000"/>
                    </a14:imgEffect>
                  </a14:imgLayer>
                </a14:imgProps>
              </a:ext>
            </a:extLst>
          </a:blip>
          <a:srcRect l="15696" r="15503"/>
          <a:stretch/>
        </p:blipFill>
        <p:spPr>
          <a:xfrm>
            <a:off x="5334000" y="2132287"/>
            <a:ext cx="3609976" cy="3935294"/>
          </a:xfrm>
          <a:prstGeom prst="rect">
            <a:avLst/>
          </a:prstGeom>
        </p:spPr>
      </p:pic>
    </p:spTree>
    <p:extLst>
      <p:ext uri="{BB962C8B-B14F-4D97-AF65-F5344CB8AC3E}">
        <p14:creationId xmlns:p14="http://schemas.microsoft.com/office/powerpoint/2010/main" val="1561112518"/>
      </p:ext>
    </p:extLst>
  </p:cSld>
  <p:clrMapOvr>
    <a:masterClrMapping/>
  </p:clrMapOvr>
  <p:transition>
    <p:fade thruBlk="1"/>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sz="4000" dirty="0">
                <a:latin typeface="Candara" pitchFamily="34" charset="0"/>
                <a:cs typeface="Calibri" pitchFamily="34" charset="0"/>
              </a:rPr>
              <a:t>Los dones que reparte el Espíritu</a:t>
            </a:r>
            <a:br>
              <a:rPr lang="es-PR" sz="4000" dirty="0">
                <a:latin typeface="Candara" pitchFamily="34" charset="0"/>
                <a:cs typeface="Calibri" pitchFamily="34" charset="0"/>
              </a:rPr>
            </a:br>
            <a:r>
              <a:rPr lang="es-PR" sz="3600" dirty="0">
                <a:solidFill>
                  <a:srgbClr val="FF0000"/>
                </a:solidFill>
                <a:latin typeface="Candara" pitchFamily="34" charset="0"/>
                <a:cs typeface="Calibri" pitchFamily="34" charset="0"/>
              </a:rPr>
              <a:t>1 Corintios 12.7-10</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12</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12</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181599" cy="4719638"/>
          </a:xfrm>
        </p:spPr>
        <p:txBody>
          <a:bodyPr>
            <a:normAutofit fontScale="92500" lnSpcReduction="20000"/>
          </a:bodyPr>
          <a:lstStyle/>
          <a:p>
            <a:r>
              <a:rPr lang="es-PR" dirty="0" smtClean="0"/>
              <a:t>No </a:t>
            </a:r>
            <a:r>
              <a:rPr lang="es-PR" dirty="0"/>
              <a:t>son dados para la propia exhibición, ni siquiera para la propia gratificación, sino para ayudar a otros. </a:t>
            </a:r>
            <a:endParaRPr lang="es-PR" dirty="0" smtClean="0"/>
          </a:p>
          <a:p>
            <a:r>
              <a:rPr lang="es-PR" dirty="0" smtClean="0"/>
              <a:t>Éste </a:t>
            </a:r>
            <a:r>
              <a:rPr lang="es-PR" dirty="0"/>
              <a:t>es un punto central en toda la discusión.</a:t>
            </a:r>
          </a:p>
          <a:p>
            <a:r>
              <a:rPr lang="es-PR" dirty="0"/>
              <a:t>Esto lleva muy naturalmente a una lista de algunos de los dones del Espíritu</a:t>
            </a:r>
            <a:r>
              <a:rPr lang="es-PR" dirty="0" smtClean="0"/>
              <a:t>.</a:t>
            </a:r>
            <a:endParaRPr lang="es-PR" dirty="0"/>
          </a:p>
        </p:txBody>
      </p:sp>
      <p:pic>
        <p:nvPicPr>
          <p:cNvPr id="9" name="Picture 8"/>
          <p:cNvPicPr>
            <a:picLocks noChangeAspect="1"/>
          </p:cNvPicPr>
          <p:nvPr/>
        </p:nvPicPr>
        <p:blipFill rotWithShape="1">
          <a:blip r:embed="rId3">
            <a:extLst>
              <a:ext uri="{BEBA8EAE-BF5A-486C-A8C5-ECC9F3942E4B}">
                <a14:imgProps xmlns:a14="http://schemas.microsoft.com/office/drawing/2010/main">
                  <a14:imgLayer r:embed="rId4">
                    <a14:imgEffect>
                      <a14:sharpenSoften amount="25000"/>
                    </a14:imgEffect>
                    <a14:imgEffect>
                      <a14:brightnessContrast bright="20000"/>
                    </a14:imgEffect>
                  </a14:imgLayer>
                </a14:imgProps>
              </a:ext>
            </a:extLst>
          </a:blip>
          <a:srcRect l="15696" r="15503"/>
          <a:stretch/>
        </p:blipFill>
        <p:spPr>
          <a:xfrm>
            <a:off x="5381624" y="2084506"/>
            <a:ext cx="3609976" cy="3935294"/>
          </a:xfrm>
          <a:prstGeom prst="rect">
            <a:avLst/>
          </a:prstGeom>
        </p:spPr>
      </p:pic>
    </p:spTree>
    <p:extLst>
      <p:ext uri="{BB962C8B-B14F-4D97-AF65-F5344CB8AC3E}">
        <p14:creationId xmlns:p14="http://schemas.microsoft.com/office/powerpoint/2010/main" val="3720432344"/>
      </p:ext>
    </p:extLst>
  </p:cSld>
  <p:clrMapOvr>
    <a:masterClrMapping/>
  </p:clrMapOvr>
  <p:transition>
    <p:fade thruBlk="1"/>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sz="4000" dirty="0">
                <a:latin typeface="Candara" pitchFamily="34" charset="0"/>
                <a:cs typeface="Calibri" pitchFamily="34" charset="0"/>
              </a:rPr>
              <a:t>Los dones que reparte el Espíritu</a:t>
            </a:r>
            <a:br>
              <a:rPr lang="es-PR" sz="4000" dirty="0">
                <a:latin typeface="Candara" pitchFamily="34" charset="0"/>
                <a:cs typeface="Calibri" pitchFamily="34" charset="0"/>
              </a:rPr>
            </a:br>
            <a:r>
              <a:rPr lang="es-PR" sz="3600" dirty="0">
                <a:solidFill>
                  <a:srgbClr val="FF0000"/>
                </a:solidFill>
                <a:latin typeface="Candara" pitchFamily="34" charset="0"/>
                <a:cs typeface="Calibri" pitchFamily="34" charset="0"/>
              </a:rPr>
              <a:t>1 Corintios 12.7-10</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13</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13</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333999" cy="4719638"/>
          </a:xfrm>
        </p:spPr>
        <p:txBody>
          <a:bodyPr>
            <a:normAutofit fontScale="77500" lnSpcReduction="20000"/>
          </a:bodyPr>
          <a:lstStyle/>
          <a:p>
            <a:r>
              <a:rPr lang="es-PR" dirty="0">
                <a:solidFill>
                  <a:srgbClr val="FF0000"/>
                </a:solidFill>
              </a:rPr>
              <a:t>12:8</a:t>
            </a:r>
            <a:r>
              <a:rPr lang="es-PR" dirty="0"/>
              <a:t> La palabra de sabiduría es el poder sobrenatural para hablar con perspicacia divina, sea para la resolución de problemas difíciles, para la defensa de la fe, para la resolución de conflictos, para dar consejos prácticos o para defender la propia causa ante autoridades hostiles. </a:t>
            </a:r>
            <a:endParaRPr lang="es-PR" dirty="0" smtClean="0"/>
          </a:p>
          <a:p>
            <a:r>
              <a:rPr lang="es-PR" dirty="0" smtClean="0"/>
              <a:t>Esteban </a:t>
            </a:r>
            <a:r>
              <a:rPr lang="es-PR" dirty="0"/>
              <a:t>demostró de tal manera la palabra de sabiduría que sus adversarios «no podían resistir la sabiduría con que hablaba» (</a:t>
            </a:r>
            <a:r>
              <a:rPr lang="es-PR" dirty="0" smtClean="0">
                <a:solidFill>
                  <a:srgbClr val="FF0000"/>
                </a:solidFill>
              </a:rPr>
              <a:t>Hechos </a:t>
            </a:r>
            <a:r>
              <a:rPr lang="es-PR" dirty="0">
                <a:solidFill>
                  <a:srgbClr val="FF0000"/>
                </a:solidFill>
              </a:rPr>
              <a:t>6:10</a:t>
            </a:r>
            <a:r>
              <a:rPr lang="es-PR" dirty="0" smtClean="0"/>
              <a:t>).</a:t>
            </a:r>
            <a:endParaRPr lang="es-PR" dirty="0"/>
          </a:p>
        </p:txBody>
      </p:sp>
      <p:pic>
        <p:nvPicPr>
          <p:cNvPr id="2" name="Picture 1"/>
          <p:cNvPicPr>
            <a:picLocks noChangeAspect="1"/>
          </p:cNvPicPr>
          <p:nvPr/>
        </p:nvPicPr>
        <p:blipFill>
          <a:blip r:embed="rId3">
            <a:extLst>
              <a:ext uri="{BEBA8EAE-BF5A-486C-A8C5-ECC9F3942E4B}">
                <a14:imgProps xmlns:a14="http://schemas.microsoft.com/office/drawing/2010/main">
                  <a14:imgLayer r:embed="rId4">
                    <a14:imgEffect>
                      <a14:sharpenSoften amount="50000"/>
                    </a14:imgEffect>
                    <a14:imgEffect>
                      <a14:brightnessContrast contrast="20000"/>
                    </a14:imgEffect>
                  </a14:imgLayer>
                </a14:imgProps>
              </a:ext>
            </a:extLst>
          </a:blip>
          <a:stretch>
            <a:fillRect/>
          </a:stretch>
        </p:blipFill>
        <p:spPr>
          <a:xfrm>
            <a:off x="5543550" y="2057400"/>
            <a:ext cx="3448050" cy="4114800"/>
          </a:xfrm>
          <a:prstGeom prst="rect">
            <a:avLst/>
          </a:prstGeom>
        </p:spPr>
      </p:pic>
    </p:spTree>
    <p:extLst>
      <p:ext uri="{BB962C8B-B14F-4D97-AF65-F5344CB8AC3E}">
        <p14:creationId xmlns:p14="http://schemas.microsoft.com/office/powerpoint/2010/main" val="2119908639"/>
      </p:ext>
    </p:extLst>
  </p:cSld>
  <p:clrMapOvr>
    <a:masterClrMapping/>
  </p:clrMapOvr>
  <p:transition>
    <p:fade thruBlk="1"/>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sz="4000" dirty="0">
                <a:latin typeface="Candara" pitchFamily="34" charset="0"/>
                <a:cs typeface="Calibri" pitchFamily="34" charset="0"/>
              </a:rPr>
              <a:t>Los dones que reparte el Espíritu</a:t>
            </a:r>
            <a:br>
              <a:rPr lang="es-PR" sz="4000" dirty="0">
                <a:latin typeface="Candara" pitchFamily="34" charset="0"/>
                <a:cs typeface="Calibri" pitchFamily="34" charset="0"/>
              </a:rPr>
            </a:br>
            <a:r>
              <a:rPr lang="es-PR" sz="3600" dirty="0">
                <a:solidFill>
                  <a:srgbClr val="FF0000"/>
                </a:solidFill>
                <a:latin typeface="Candara" pitchFamily="34" charset="0"/>
                <a:cs typeface="Calibri" pitchFamily="34" charset="0"/>
              </a:rPr>
              <a:t>1 Corintios 12.7-10</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14</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14</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562599" cy="4719638"/>
          </a:xfrm>
        </p:spPr>
        <p:txBody>
          <a:bodyPr>
            <a:normAutofit fontScale="92500" lnSpcReduction="10000"/>
          </a:bodyPr>
          <a:lstStyle/>
          <a:p>
            <a:r>
              <a:rPr lang="es-PR" dirty="0"/>
              <a:t>La palabra de conocimiento es el poder de comunicar una información que ha sido divinamente revelada. </a:t>
            </a:r>
            <a:endParaRPr lang="es-PR" dirty="0" smtClean="0"/>
          </a:p>
          <a:p>
            <a:r>
              <a:rPr lang="es-PR" dirty="0" smtClean="0"/>
              <a:t>Esto </a:t>
            </a:r>
            <a:r>
              <a:rPr lang="es-PR" dirty="0"/>
              <a:t>se ilustra en el uso que hace Pablo de expresiones como: </a:t>
            </a:r>
            <a:r>
              <a:rPr lang="es-PR" i="1" dirty="0"/>
              <a:t>«He aquí, os digo un misterio» </a:t>
            </a:r>
            <a:r>
              <a:rPr lang="es-PR" dirty="0"/>
              <a:t>(</a:t>
            </a:r>
            <a:r>
              <a:rPr lang="es-PR" dirty="0">
                <a:solidFill>
                  <a:srgbClr val="FF0000"/>
                </a:solidFill>
              </a:rPr>
              <a:t>1 </a:t>
            </a:r>
            <a:r>
              <a:rPr lang="es-PR" dirty="0" smtClean="0">
                <a:solidFill>
                  <a:srgbClr val="FF0000"/>
                </a:solidFill>
              </a:rPr>
              <a:t>Corintios </a:t>
            </a:r>
            <a:r>
              <a:rPr lang="es-PR" dirty="0">
                <a:solidFill>
                  <a:srgbClr val="FF0000"/>
                </a:solidFill>
              </a:rPr>
              <a:t>15:51</a:t>
            </a:r>
            <a:r>
              <a:rPr lang="es-PR" dirty="0"/>
              <a:t>), y </a:t>
            </a:r>
            <a:r>
              <a:rPr lang="es-PR" i="1" dirty="0"/>
              <a:t>«Por lo cual os decimos esto por palabra del Señor» </a:t>
            </a:r>
            <a:r>
              <a:rPr lang="es-PR" dirty="0"/>
              <a:t>(</a:t>
            </a:r>
            <a:r>
              <a:rPr lang="es-PR" dirty="0">
                <a:solidFill>
                  <a:srgbClr val="FF0000"/>
                </a:solidFill>
              </a:rPr>
              <a:t>1 </a:t>
            </a:r>
            <a:r>
              <a:rPr lang="es-PR" dirty="0" smtClean="0">
                <a:solidFill>
                  <a:srgbClr val="FF0000"/>
                </a:solidFill>
              </a:rPr>
              <a:t>Tesalonicenses </a:t>
            </a:r>
            <a:r>
              <a:rPr lang="es-PR" dirty="0">
                <a:solidFill>
                  <a:srgbClr val="FF0000"/>
                </a:solidFill>
              </a:rPr>
              <a:t>4:15</a:t>
            </a:r>
            <a:r>
              <a:rPr lang="es-PR" dirty="0"/>
              <a:t>). </a:t>
            </a:r>
            <a:endParaRPr lang="es-PR" dirty="0" smtClean="0"/>
          </a:p>
        </p:txBody>
      </p:sp>
      <p:pic>
        <p:nvPicPr>
          <p:cNvPr id="2" name="Picture 1"/>
          <p:cNvPicPr>
            <a:picLocks noChangeAspect="1"/>
          </p:cNvPicPr>
          <p:nvPr/>
        </p:nvPicPr>
        <p:blipFill rotWithShape="1">
          <a:blip r:embed="rId3">
            <a:extLst>
              <a:ext uri="{BEBA8EAE-BF5A-486C-A8C5-ECC9F3942E4B}">
                <a14:imgProps xmlns:a14="http://schemas.microsoft.com/office/drawing/2010/main">
                  <a14:imgLayer r:embed="rId4">
                    <a14:imgEffect>
                      <a14:sharpenSoften amount="50000"/>
                    </a14:imgEffect>
                    <a14:imgEffect>
                      <a14:saturation sat="200000"/>
                    </a14:imgEffect>
                    <a14:imgEffect>
                      <a14:brightnessContrast contrast="20000"/>
                    </a14:imgEffect>
                  </a14:imgLayer>
                </a14:imgProps>
              </a:ext>
            </a:extLst>
          </a:blip>
          <a:srcRect t="2684"/>
          <a:stretch/>
        </p:blipFill>
        <p:spPr>
          <a:xfrm>
            <a:off x="5829300" y="2133600"/>
            <a:ext cx="3009900" cy="3939462"/>
          </a:xfrm>
          <a:prstGeom prst="rect">
            <a:avLst/>
          </a:prstGeom>
        </p:spPr>
      </p:pic>
    </p:spTree>
    <p:extLst>
      <p:ext uri="{BB962C8B-B14F-4D97-AF65-F5344CB8AC3E}">
        <p14:creationId xmlns:p14="http://schemas.microsoft.com/office/powerpoint/2010/main" val="2221750976"/>
      </p:ext>
    </p:extLst>
  </p:cSld>
  <p:clrMapOvr>
    <a:masterClrMapping/>
  </p:clrMapOvr>
  <p:transition>
    <p:fade thruBlk="1"/>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sz="4000" dirty="0">
                <a:latin typeface="Candara" pitchFamily="34" charset="0"/>
                <a:cs typeface="Calibri" pitchFamily="34" charset="0"/>
              </a:rPr>
              <a:t>Los dones que reparte el Espíritu</a:t>
            </a:r>
            <a:br>
              <a:rPr lang="es-PR" sz="4000" dirty="0">
                <a:latin typeface="Candara" pitchFamily="34" charset="0"/>
                <a:cs typeface="Calibri" pitchFamily="34" charset="0"/>
              </a:rPr>
            </a:br>
            <a:r>
              <a:rPr lang="es-PR" sz="3600" dirty="0">
                <a:solidFill>
                  <a:srgbClr val="FF0000"/>
                </a:solidFill>
                <a:latin typeface="Candara" pitchFamily="34" charset="0"/>
                <a:cs typeface="Calibri" pitchFamily="34" charset="0"/>
              </a:rPr>
              <a:t>1 Corintios 12.7-10</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15</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15</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562599" cy="4719638"/>
          </a:xfrm>
        </p:spPr>
        <p:txBody>
          <a:bodyPr>
            <a:normAutofit fontScale="92500" lnSpcReduction="20000"/>
          </a:bodyPr>
          <a:lstStyle/>
          <a:p>
            <a:r>
              <a:rPr lang="es-PR" dirty="0" smtClean="0"/>
              <a:t>En </a:t>
            </a:r>
            <a:r>
              <a:rPr lang="es-PR" dirty="0"/>
              <a:t>este sentido primario de comunicar nuevas verdades, la palabra de conocimiento ha cesado, porque la fe cristiana ha sido entregada a los santos de una vez por todas (</a:t>
            </a:r>
            <a:r>
              <a:rPr lang="es-PR" dirty="0">
                <a:solidFill>
                  <a:srgbClr val="FF0000"/>
                </a:solidFill>
              </a:rPr>
              <a:t>Judas 3</a:t>
            </a:r>
            <a:r>
              <a:rPr lang="es-PR" dirty="0"/>
              <a:t>). </a:t>
            </a:r>
            <a:endParaRPr lang="es-PR" dirty="0" smtClean="0"/>
          </a:p>
          <a:p>
            <a:r>
              <a:rPr lang="es-PR" dirty="0" smtClean="0"/>
              <a:t>El </a:t>
            </a:r>
            <a:r>
              <a:rPr lang="es-PR" dirty="0"/>
              <a:t>cuerpo doctrinal cristiano está al completo. Pero en un sentido secundario, la palabra de conocimiento puede seguir estando con nosotros. </a:t>
            </a:r>
            <a:endParaRPr lang="es-PR" dirty="0" smtClean="0"/>
          </a:p>
        </p:txBody>
      </p:sp>
      <p:pic>
        <p:nvPicPr>
          <p:cNvPr id="8" name="Picture 7"/>
          <p:cNvPicPr>
            <a:picLocks noChangeAspect="1"/>
          </p:cNvPicPr>
          <p:nvPr/>
        </p:nvPicPr>
        <p:blipFill rotWithShape="1">
          <a:blip r:embed="rId3">
            <a:extLst>
              <a:ext uri="{BEBA8EAE-BF5A-486C-A8C5-ECC9F3942E4B}">
                <a14:imgProps xmlns:a14="http://schemas.microsoft.com/office/drawing/2010/main">
                  <a14:imgLayer r:embed="rId4">
                    <a14:imgEffect>
                      <a14:sharpenSoften amount="50000"/>
                    </a14:imgEffect>
                    <a14:imgEffect>
                      <a14:saturation sat="200000"/>
                    </a14:imgEffect>
                    <a14:imgEffect>
                      <a14:brightnessContrast contrast="20000"/>
                    </a14:imgEffect>
                  </a14:imgLayer>
                </a14:imgProps>
              </a:ext>
            </a:extLst>
          </a:blip>
          <a:srcRect t="2684"/>
          <a:stretch/>
        </p:blipFill>
        <p:spPr>
          <a:xfrm>
            <a:off x="5829300" y="2133600"/>
            <a:ext cx="3009900" cy="3939462"/>
          </a:xfrm>
          <a:prstGeom prst="rect">
            <a:avLst/>
          </a:prstGeom>
        </p:spPr>
      </p:pic>
    </p:spTree>
    <p:extLst>
      <p:ext uri="{BB962C8B-B14F-4D97-AF65-F5344CB8AC3E}">
        <p14:creationId xmlns:p14="http://schemas.microsoft.com/office/powerpoint/2010/main" val="3154580122"/>
      </p:ext>
    </p:extLst>
  </p:cSld>
  <p:clrMapOvr>
    <a:masterClrMapping/>
  </p:clrMapOvr>
  <p:transition>
    <p:fade thruBlk="1"/>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sz="4000" dirty="0">
                <a:latin typeface="Candara" pitchFamily="34" charset="0"/>
                <a:cs typeface="Calibri" pitchFamily="34" charset="0"/>
              </a:rPr>
              <a:t>Los dones que reparte el Espíritu</a:t>
            </a:r>
            <a:br>
              <a:rPr lang="es-PR" sz="4000" dirty="0">
                <a:latin typeface="Candara" pitchFamily="34" charset="0"/>
                <a:cs typeface="Calibri" pitchFamily="34" charset="0"/>
              </a:rPr>
            </a:br>
            <a:r>
              <a:rPr lang="es-PR" sz="3600" dirty="0">
                <a:solidFill>
                  <a:srgbClr val="FF0000"/>
                </a:solidFill>
                <a:latin typeface="Candara" pitchFamily="34" charset="0"/>
                <a:cs typeface="Calibri" pitchFamily="34" charset="0"/>
              </a:rPr>
              <a:t>1 Corintios 12.7-10</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16</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16</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562599" cy="4719638"/>
          </a:xfrm>
        </p:spPr>
        <p:txBody>
          <a:bodyPr>
            <a:normAutofit/>
          </a:bodyPr>
          <a:lstStyle/>
          <a:p>
            <a:r>
              <a:rPr lang="es-PR" dirty="0" smtClean="0"/>
              <a:t>Sigue </a:t>
            </a:r>
            <a:r>
              <a:rPr lang="es-PR" dirty="0"/>
              <a:t>habiendo una comunicación misteriosa de conocimiento divino para los que viven en estrecha comunión con el Señor (véase </a:t>
            </a:r>
            <a:r>
              <a:rPr lang="es-PR" dirty="0">
                <a:solidFill>
                  <a:srgbClr val="FF0000"/>
                </a:solidFill>
              </a:rPr>
              <a:t>Salmo 25:14</a:t>
            </a:r>
            <a:r>
              <a:rPr lang="es-PR" dirty="0"/>
              <a:t>). </a:t>
            </a:r>
            <a:endParaRPr lang="es-PR" dirty="0" smtClean="0"/>
          </a:p>
          <a:p>
            <a:r>
              <a:rPr lang="es-PR" dirty="0" smtClean="0"/>
              <a:t>Y </a:t>
            </a:r>
            <a:r>
              <a:rPr lang="es-PR" dirty="0"/>
              <a:t>la participación a otros de este conocimiento es la palabra de conocimiento</a:t>
            </a:r>
            <a:r>
              <a:rPr lang="es-PR" dirty="0" smtClean="0"/>
              <a:t>.</a:t>
            </a:r>
            <a:endParaRPr lang="es-PR" dirty="0"/>
          </a:p>
        </p:txBody>
      </p:sp>
      <p:pic>
        <p:nvPicPr>
          <p:cNvPr id="2" name="Picture 1"/>
          <p:cNvPicPr>
            <a:picLocks noChangeAspect="1"/>
          </p:cNvPicPr>
          <p:nvPr/>
        </p:nvPicPr>
        <p:blipFill rotWithShape="1">
          <a:blip r:embed="rId3">
            <a:extLst>
              <a:ext uri="{BEBA8EAE-BF5A-486C-A8C5-ECC9F3942E4B}">
                <a14:imgProps xmlns:a14="http://schemas.microsoft.com/office/drawing/2010/main">
                  <a14:imgLayer r:embed="rId4">
                    <a14:imgEffect>
                      <a14:sharpenSoften amount="50000"/>
                    </a14:imgEffect>
                    <a14:imgEffect>
                      <a14:brightnessContrast bright="20000" contrast="20000"/>
                    </a14:imgEffect>
                  </a14:imgLayer>
                </a14:imgProps>
              </a:ext>
            </a:extLst>
          </a:blip>
          <a:srcRect l="46879"/>
          <a:stretch/>
        </p:blipFill>
        <p:spPr>
          <a:xfrm>
            <a:off x="5726971" y="2240604"/>
            <a:ext cx="3340829" cy="3931596"/>
          </a:xfrm>
          <a:prstGeom prst="rect">
            <a:avLst/>
          </a:prstGeom>
        </p:spPr>
      </p:pic>
    </p:spTree>
    <p:extLst>
      <p:ext uri="{BB962C8B-B14F-4D97-AF65-F5344CB8AC3E}">
        <p14:creationId xmlns:p14="http://schemas.microsoft.com/office/powerpoint/2010/main" val="1377408215"/>
      </p:ext>
    </p:extLst>
  </p:cSld>
  <p:clrMapOvr>
    <a:masterClrMapping/>
  </p:clrMapOvr>
  <p:transition>
    <p:fade thruBlk="1"/>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sz="4000" dirty="0">
                <a:latin typeface="Candara" pitchFamily="34" charset="0"/>
                <a:cs typeface="Calibri" pitchFamily="34" charset="0"/>
              </a:rPr>
              <a:t>Los dones que reparte el Espíritu</a:t>
            </a:r>
            <a:br>
              <a:rPr lang="es-PR" sz="4000" dirty="0">
                <a:latin typeface="Candara" pitchFamily="34" charset="0"/>
                <a:cs typeface="Calibri" pitchFamily="34" charset="0"/>
              </a:rPr>
            </a:br>
            <a:r>
              <a:rPr lang="es-PR" sz="3600" dirty="0">
                <a:solidFill>
                  <a:srgbClr val="FF0000"/>
                </a:solidFill>
                <a:latin typeface="Candara" pitchFamily="34" charset="0"/>
                <a:cs typeface="Calibri" pitchFamily="34" charset="0"/>
              </a:rPr>
              <a:t>1 Corintios 12.7-10</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17</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17</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562599" cy="4719638"/>
          </a:xfrm>
        </p:spPr>
        <p:txBody>
          <a:bodyPr>
            <a:normAutofit fontScale="92500" lnSpcReduction="10000"/>
          </a:bodyPr>
          <a:lstStyle/>
          <a:p>
            <a:r>
              <a:rPr lang="es-PR" dirty="0">
                <a:solidFill>
                  <a:srgbClr val="FF0000"/>
                </a:solidFill>
              </a:rPr>
              <a:t>12:9</a:t>
            </a:r>
            <a:r>
              <a:rPr lang="es-PR" dirty="0"/>
              <a:t> El don de fe es la capacidad divina de remover montañas de dificultades al llevar a cabo la voluntad de Dios (</a:t>
            </a:r>
            <a:r>
              <a:rPr lang="es-PR" dirty="0">
                <a:solidFill>
                  <a:srgbClr val="FF0000"/>
                </a:solidFill>
              </a:rPr>
              <a:t>13:2</a:t>
            </a:r>
            <a:r>
              <a:rPr lang="es-PR" dirty="0"/>
              <a:t>) y de hacer grandes hazañas por Dios en respuesta a algún mandamiento o promesa de Dios tal como se halla en Su palabra o se comunica de manera privada. </a:t>
            </a:r>
            <a:endParaRPr lang="es-PR" dirty="0" smtClean="0"/>
          </a:p>
        </p:txBody>
      </p:sp>
      <p:pic>
        <p:nvPicPr>
          <p:cNvPr id="2" name="Picture 1"/>
          <p:cNvPicPr>
            <a:picLocks noChangeAspect="1"/>
          </p:cNvPicPr>
          <p:nvPr/>
        </p:nvPicPr>
        <p:blipFill rotWithShape="1">
          <a:blip r:embed="rId3">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Lst>
          </a:blip>
          <a:srcRect l="20758" r="18455"/>
          <a:stretch/>
        </p:blipFill>
        <p:spPr>
          <a:xfrm>
            <a:off x="5638800" y="2192608"/>
            <a:ext cx="3352800" cy="3674792"/>
          </a:xfrm>
          <a:prstGeom prst="rect">
            <a:avLst/>
          </a:prstGeom>
        </p:spPr>
      </p:pic>
    </p:spTree>
    <p:extLst>
      <p:ext uri="{BB962C8B-B14F-4D97-AF65-F5344CB8AC3E}">
        <p14:creationId xmlns:p14="http://schemas.microsoft.com/office/powerpoint/2010/main" val="826360758"/>
      </p:ext>
    </p:extLst>
  </p:cSld>
  <p:clrMapOvr>
    <a:masterClrMapping/>
  </p:clrMapOvr>
  <p:transition>
    <p:fade thruBlk="1"/>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sz="4000" dirty="0">
                <a:latin typeface="Candara" pitchFamily="34" charset="0"/>
                <a:cs typeface="Calibri" pitchFamily="34" charset="0"/>
              </a:rPr>
              <a:t>Los dones que reparte el Espíritu</a:t>
            </a:r>
            <a:br>
              <a:rPr lang="es-PR" sz="4000" dirty="0">
                <a:latin typeface="Candara" pitchFamily="34" charset="0"/>
                <a:cs typeface="Calibri" pitchFamily="34" charset="0"/>
              </a:rPr>
            </a:br>
            <a:r>
              <a:rPr lang="es-PR" sz="3600" dirty="0">
                <a:solidFill>
                  <a:srgbClr val="FF0000"/>
                </a:solidFill>
                <a:latin typeface="Candara" pitchFamily="34" charset="0"/>
                <a:cs typeface="Calibri" pitchFamily="34" charset="0"/>
              </a:rPr>
              <a:t>1 Corintios 12.7-10</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18</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18</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562599" cy="4719638"/>
          </a:xfrm>
        </p:spPr>
        <p:txBody>
          <a:bodyPr>
            <a:normAutofit fontScale="92500" lnSpcReduction="20000"/>
          </a:bodyPr>
          <a:lstStyle/>
          <a:p>
            <a:r>
              <a:rPr lang="es-PR" dirty="0" smtClean="0"/>
              <a:t>George </a:t>
            </a:r>
            <a:r>
              <a:rPr lang="es-PR" dirty="0"/>
              <a:t>Müller es un ejemplo clásico de un hombre con el don de fe. </a:t>
            </a:r>
            <a:endParaRPr lang="es-PR" dirty="0" smtClean="0"/>
          </a:p>
          <a:p>
            <a:r>
              <a:rPr lang="es-PR" dirty="0" smtClean="0"/>
              <a:t>Sin </a:t>
            </a:r>
            <a:r>
              <a:rPr lang="es-PR" dirty="0"/>
              <a:t>jamás dar a conocer sus necesidades a nadie más que a Dios, cuidó a </a:t>
            </a:r>
            <a:r>
              <a:rPr lang="es-PR" dirty="0" smtClean="0"/>
              <a:t>10,000 </a:t>
            </a:r>
            <a:r>
              <a:rPr lang="es-PR" dirty="0"/>
              <a:t>huérfanos por un periodo de sesenta años.</a:t>
            </a:r>
          </a:p>
          <a:p>
            <a:r>
              <a:rPr lang="es-PR" dirty="0"/>
              <a:t>El don de sanidades tiene que ver con el poder milagroso de sanar enfermedades</a:t>
            </a:r>
            <a:r>
              <a:rPr lang="es-PR" dirty="0" smtClean="0"/>
              <a:t>.</a:t>
            </a:r>
            <a:endParaRPr lang="es-PR" dirty="0"/>
          </a:p>
        </p:txBody>
      </p:sp>
      <p:pic>
        <p:nvPicPr>
          <p:cNvPr id="2" name="Picture 1"/>
          <p:cNvPicPr>
            <a:picLocks noChangeAspect="1"/>
          </p:cNvPicPr>
          <p:nvPr/>
        </p:nvPicPr>
        <p:blipFill rotWithShape="1">
          <a:blip r:embed="rId3">
            <a:extLst>
              <a:ext uri="{BEBA8EAE-BF5A-486C-A8C5-ECC9F3942E4B}">
                <a14:imgProps xmlns:a14="http://schemas.microsoft.com/office/drawing/2010/main">
                  <a14:imgLayer r:embed="rId4">
                    <a14:imgEffect>
                      <a14:sharpenSoften amount="25000"/>
                    </a14:imgEffect>
                  </a14:imgLayer>
                </a14:imgProps>
              </a:ext>
            </a:extLst>
          </a:blip>
          <a:srcRect b="8561"/>
          <a:stretch/>
        </p:blipFill>
        <p:spPr>
          <a:xfrm>
            <a:off x="5701018" y="1983296"/>
            <a:ext cx="2909582" cy="4614457"/>
          </a:xfrm>
          <a:prstGeom prst="rect">
            <a:avLst/>
          </a:prstGeom>
        </p:spPr>
      </p:pic>
    </p:spTree>
    <p:extLst>
      <p:ext uri="{BB962C8B-B14F-4D97-AF65-F5344CB8AC3E}">
        <p14:creationId xmlns:p14="http://schemas.microsoft.com/office/powerpoint/2010/main" val="125171648"/>
      </p:ext>
    </p:extLst>
  </p:cSld>
  <p:clrMapOvr>
    <a:masterClrMapping/>
  </p:clrMapOvr>
  <p:transition>
    <p:fade thruBlk="1"/>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sz="4000" dirty="0">
                <a:latin typeface="Candara" pitchFamily="34" charset="0"/>
                <a:cs typeface="Calibri" pitchFamily="34" charset="0"/>
              </a:rPr>
              <a:t>Los dones que reparte el Espíritu</a:t>
            </a:r>
            <a:br>
              <a:rPr lang="es-PR" sz="4000" dirty="0">
                <a:latin typeface="Candara" pitchFamily="34" charset="0"/>
                <a:cs typeface="Calibri" pitchFamily="34" charset="0"/>
              </a:rPr>
            </a:br>
            <a:r>
              <a:rPr lang="es-PR" sz="3600" dirty="0">
                <a:solidFill>
                  <a:srgbClr val="FF0000"/>
                </a:solidFill>
                <a:latin typeface="Candara" pitchFamily="34" charset="0"/>
                <a:cs typeface="Calibri" pitchFamily="34" charset="0"/>
              </a:rPr>
              <a:t>1 Corintios 12.7-10</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19</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19</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562599" cy="4719638"/>
          </a:xfrm>
        </p:spPr>
        <p:txBody>
          <a:bodyPr>
            <a:normAutofit fontScale="92500" lnSpcReduction="20000"/>
          </a:bodyPr>
          <a:lstStyle/>
          <a:p>
            <a:r>
              <a:rPr lang="es-PR" dirty="0">
                <a:solidFill>
                  <a:srgbClr val="FF0000"/>
                </a:solidFill>
              </a:rPr>
              <a:t>12:10</a:t>
            </a:r>
            <a:r>
              <a:rPr lang="es-PR" dirty="0"/>
              <a:t> El efectuar milagros podría incluir echar fuera demonios, cambiar la materia de una a otra forma, resucitar a los muertos, y ejercer poder sobre los elementos. </a:t>
            </a:r>
            <a:endParaRPr lang="es-PR" dirty="0" smtClean="0"/>
          </a:p>
          <a:p>
            <a:r>
              <a:rPr lang="es-PR" dirty="0" smtClean="0"/>
              <a:t>Felipe </a:t>
            </a:r>
            <a:r>
              <a:rPr lang="es-PR" dirty="0"/>
              <a:t>obró milagros en Samaria, y de resultas de ello consiguió ser oído para predicar el evangelio (</a:t>
            </a:r>
            <a:r>
              <a:rPr lang="es-PR" dirty="0" smtClean="0">
                <a:solidFill>
                  <a:srgbClr val="FF0000"/>
                </a:solidFill>
              </a:rPr>
              <a:t>Hechos </a:t>
            </a:r>
            <a:r>
              <a:rPr lang="es-PR" dirty="0">
                <a:solidFill>
                  <a:srgbClr val="FF0000"/>
                </a:solidFill>
              </a:rPr>
              <a:t>8:6, 7</a:t>
            </a:r>
            <a:r>
              <a:rPr lang="es-PR" dirty="0" smtClean="0"/>
              <a:t>).</a:t>
            </a:r>
            <a:endParaRPr lang="es-PR" dirty="0"/>
          </a:p>
        </p:txBody>
      </p:sp>
      <p:pic>
        <p:nvPicPr>
          <p:cNvPr id="2" name="Picture 1"/>
          <p:cNvPicPr>
            <a:picLocks noChangeAspect="1"/>
          </p:cNvPicPr>
          <p:nvPr/>
        </p:nvPicPr>
        <p:blipFill rotWithShape="1">
          <a:blip r:embed="rId3">
            <a:extLst>
              <a:ext uri="{BEBA8EAE-BF5A-486C-A8C5-ECC9F3942E4B}">
                <a14:imgProps xmlns:a14="http://schemas.microsoft.com/office/drawing/2010/main">
                  <a14:imgLayer r:embed="rId4">
                    <a14:imgEffect>
                      <a14:sharpenSoften amount="50000"/>
                    </a14:imgEffect>
                    <a14:imgEffect>
                      <a14:brightnessContrast bright="20000" contrast="20000"/>
                    </a14:imgEffect>
                  </a14:imgLayer>
                </a14:imgProps>
              </a:ext>
            </a:extLst>
          </a:blip>
          <a:srcRect l="24584" r="17030"/>
          <a:stretch/>
        </p:blipFill>
        <p:spPr>
          <a:xfrm>
            <a:off x="5943600" y="2100263"/>
            <a:ext cx="3124200" cy="4013158"/>
          </a:xfrm>
          <a:prstGeom prst="rect">
            <a:avLst/>
          </a:prstGeom>
        </p:spPr>
      </p:pic>
    </p:spTree>
    <p:extLst>
      <p:ext uri="{BB962C8B-B14F-4D97-AF65-F5344CB8AC3E}">
        <p14:creationId xmlns:p14="http://schemas.microsoft.com/office/powerpoint/2010/main" val="2736046147"/>
      </p:ext>
    </p:extLst>
  </p:cSld>
  <p:clrMapOvr>
    <a:masterClrMapping/>
  </p:clrMapOvr>
  <p:transition>
    <p:fade thruBlk="1"/>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13"/>
          <p:cNvSpPr>
            <a:spLocks noGrp="1" noChangeArrowheads="1"/>
          </p:cNvSpPr>
          <p:nvPr>
            <p:ph type="sldNum" sz="quarter" idx="12"/>
          </p:nvPr>
        </p:nvSpPr>
        <p:spPr>
          <a:ln/>
        </p:spPr>
        <p:txBody>
          <a:bodyPr/>
          <a:lstStyle/>
          <a:p>
            <a:pPr>
              <a:defRPr/>
            </a:pPr>
            <a:fld id="{B40BEE61-78A7-4B3C-8981-FE4F09B794B2}" type="slidenum">
              <a:rPr lang="en-US">
                <a:solidFill>
                  <a:srgbClr val="000000"/>
                </a:solidFill>
              </a:rPr>
              <a:pPr>
                <a:defRPr/>
              </a:pPr>
              <a:t>2</a:t>
            </a:fld>
            <a:endParaRPr lang="en-US">
              <a:solidFill>
                <a:srgbClr val="000000"/>
              </a:solidFill>
            </a:endParaRPr>
          </a:p>
        </p:txBody>
      </p:sp>
      <p:sp>
        <p:nvSpPr>
          <p:cNvPr id="4098" name="Rectangle 2"/>
          <p:cNvSpPr>
            <a:spLocks noGrp="1" noChangeArrowheads="1"/>
          </p:cNvSpPr>
          <p:nvPr>
            <p:ph type="title"/>
          </p:nvPr>
        </p:nvSpPr>
        <p:spPr>
          <a:xfrm>
            <a:off x="1143000" y="838200"/>
            <a:ext cx="3649663" cy="838200"/>
          </a:xfrm>
        </p:spPr>
        <p:txBody>
          <a:bodyPr/>
          <a:lstStyle/>
          <a:p>
            <a:pPr eaLnBrk="1" hangingPunct="1"/>
            <a:r>
              <a:rPr lang="es-PR" noProof="0" dirty="0" smtClean="0">
                <a:latin typeface="Candara" pitchFamily="34" charset="0"/>
                <a:cs typeface="Calibri" pitchFamily="34" charset="0"/>
              </a:rPr>
              <a:t>Contexto</a:t>
            </a:r>
          </a:p>
        </p:txBody>
      </p:sp>
      <p:sp>
        <p:nvSpPr>
          <p:cNvPr id="4099" name="Rectangle 3"/>
          <p:cNvSpPr>
            <a:spLocks noGrp="1" noChangeArrowheads="1"/>
          </p:cNvSpPr>
          <p:nvPr>
            <p:ph type="body" sz="half" idx="1"/>
          </p:nvPr>
        </p:nvSpPr>
        <p:spPr>
          <a:xfrm>
            <a:off x="304800" y="2133600"/>
            <a:ext cx="3886200" cy="2362200"/>
          </a:xfrm>
        </p:spPr>
        <p:txBody>
          <a:bodyPr/>
          <a:lstStyle/>
          <a:p>
            <a:pPr eaLnBrk="1" hangingPunct="1"/>
            <a:r>
              <a:rPr lang="es-PR" sz="4000" dirty="0" smtClean="0">
                <a:latin typeface="Candara" pitchFamily="34" charset="0"/>
                <a:cs typeface="Calibri" pitchFamily="34" charset="0"/>
              </a:rPr>
              <a:t>1 Corintios</a:t>
            </a:r>
          </a:p>
          <a:p>
            <a:pPr lvl="1"/>
            <a:r>
              <a:rPr lang="es-PR" sz="3600" dirty="0">
                <a:latin typeface="Candara" pitchFamily="34" charset="0"/>
                <a:cs typeface="Calibri" pitchFamily="34" charset="0"/>
              </a:rPr>
              <a:t>12:1-31</a:t>
            </a:r>
            <a:endParaRPr lang="es-PR" sz="2800" noProof="0" dirty="0" smtClean="0">
              <a:latin typeface="Candara" pitchFamily="34" charset="0"/>
              <a:cs typeface="Calibri" pitchFamily="34" charset="0"/>
            </a:endParaRPr>
          </a:p>
        </p:txBody>
      </p:sp>
      <p:pic>
        <p:nvPicPr>
          <p:cNvPr id="7" name="Picture 2"/>
          <p:cNvPicPr>
            <a:picLocks noChangeAspect="1" noChangeArrowheads="1"/>
          </p:cNvPicPr>
          <p:nvPr/>
        </p:nvPicPr>
        <p:blipFill>
          <a:blip r:embed="rId3" cstate="email">
            <a:lum bright="10000" contrast="20000"/>
            <a:extLst>
              <a:ext uri="{BEBA8EAE-BF5A-486C-A8C5-ECC9F3942E4B}">
                <a14:imgProps xmlns:a14="http://schemas.microsoft.com/office/drawing/2010/main">
                  <a14:imgLayer r:embed="rId4">
                    <a14:imgEffect>
                      <a14:sharpenSoften amount="25000"/>
                    </a14:imgEffect>
                  </a14:imgLayer>
                </a14:imgProps>
              </a:ext>
            </a:extLst>
          </a:blip>
          <a:srcRect/>
          <a:stretch>
            <a:fillRect/>
          </a:stretch>
        </p:blipFill>
        <p:spPr bwMode="auto">
          <a:xfrm>
            <a:off x="4208929" y="2286000"/>
            <a:ext cx="4686300" cy="2790825"/>
          </a:xfrm>
          <a:prstGeom prst="rect">
            <a:avLst/>
          </a:prstGeom>
          <a:noFill/>
          <a:ln w="9525">
            <a:noFill/>
            <a:miter lim="800000"/>
            <a:headEnd/>
            <a:tailEnd/>
          </a:ln>
          <a:effectLst>
            <a:outerShdw blurRad="50800" dist="38100" dir="2700000" algn="tl" rotWithShape="0">
              <a:prstClr val="black">
                <a:alpha val="40000"/>
              </a:prstClr>
            </a:outerShdw>
            <a:softEdge rad="63500"/>
          </a:effectLst>
        </p:spPr>
      </p:pic>
    </p:spTree>
  </p:cSld>
  <p:clrMapOvr>
    <a:masterClrMapping/>
  </p:clrMapOvr>
  <p:transition>
    <p:fade thruBlk="1"/>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sz="4000" dirty="0">
                <a:latin typeface="Candara" pitchFamily="34" charset="0"/>
                <a:cs typeface="Calibri" pitchFamily="34" charset="0"/>
              </a:rPr>
              <a:t>Los dones que reparte el Espíritu</a:t>
            </a:r>
            <a:br>
              <a:rPr lang="es-PR" sz="4000" dirty="0">
                <a:latin typeface="Candara" pitchFamily="34" charset="0"/>
                <a:cs typeface="Calibri" pitchFamily="34" charset="0"/>
              </a:rPr>
            </a:br>
            <a:r>
              <a:rPr lang="es-PR" sz="3600" dirty="0">
                <a:solidFill>
                  <a:srgbClr val="FF0000"/>
                </a:solidFill>
                <a:latin typeface="Candara" pitchFamily="34" charset="0"/>
                <a:cs typeface="Calibri" pitchFamily="34" charset="0"/>
              </a:rPr>
              <a:t>1 Corintios 12.7-10</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20</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20</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562599" cy="4719638"/>
          </a:xfrm>
        </p:spPr>
        <p:txBody>
          <a:bodyPr>
            <a:normAutofit fontScale="92500" lnSpcReduction="10000"/>
          </a:bodyPr>
          <a:lstStyle/>
          <a:p>
            <a:r>
              <a:rPr lang="es-PR" dirty="0"/>
              <a:t>El don de profecía, en su sentido primario, significaba que uno recibía revelaciones directas de Dios y las transmitía a otros. </a:t>
            </a:r>
            <a:endParaRPr lang="es-PR" dirty="0" smtClean="0"/>
          </a:p>
          <a:p>
            <a:r>
              <a:rPr lang="es-PR" dirty="0" smtClean="0"/>
              <a:t>A </a:t>
            </a:r>
            <a:r>
              <a:rPr lang="es-PR" dirty="0"/>
              <a:t>veces, los profetas predecían acontecimientos futuros (</a:t>
            </a:r>
            <a:r>
              <a:rPr lang="es-PR" dirty="0" smtClean="0">
                <a:solidFill>
                  <a:srgbClr val="FF0000"/>
                </a:solidFill>
              </a:rPr>
              <a:t>Hechos </a:t>
            </a:r>
            <a:r>
              <a:rPr lang="es-PR" dirty="0">
                <a:solidFill>
                  <a:srgbClr val="FF0000"/>
                </a:solidFill>
              </a:rPr>
              <a:t>11:27, 29; 21:11</a:t>
            </a:r>
            <a:r>
              <a:rPr lang="es-PR" dirty="0"/>
              <a:t>); con más frecuencia simplemente expresan la mente de Dios. </a:t>
            </a:r>
            <a:endParaRPr lang="es-PR" dirty="0" smtClean="0"/>
          </a:p>
        </p:txBody>
      </p:sp>
      <p:pic>
        <p:nvPicPr>
          <p:cNvPr id="2" name="Picture 1"/>
          <p:cNvPicPr>
            <a:picLocks noChangeAspect="1"/>
          </p:cNvPicPr>
          <p:nvPr/>
        </p:nvPicPr>
        <p:blipFill rotWithShape="1">
          <a:blip r:embed="rId3">
            <a:extLst>
              <a:ext uri="{BEBA8EAE-BF5A-486C-A8C5-ECC9F3942E4B}">
                <a14:imgProps xmlns:a14="http://schemas.microsoft.com/office/drawing/2010/main">
                  <a14:imgLayer r:embed="rId4">
                    <a14:imgEffect>
                      <a14:sharpenSoften amount="28000"/>
                    </a14:imgEffect>
                    <a14:imgEffect>
                      <a14:brightnessContrast bright="12000"/>
                    </a14:imgEffect>
                  </a14:imgLayer>
                </a14:imgProps>
              </a:ext>
            </a:extLst>
          </a:blip>
          <a:srcRect l="30509" r="-2075"/>
          <a:stretch/>
        </p:blipFill>
        <p:spPr>
          <a:xfrm>
            <a:off x="5562600" y="2133600"/>
            <a:ext cx="3563923" cy="3779744"/>
          </a:xfrm>
          <a:prstGeom prst="rect">
            <a:avLst/>
          </a:prstGeom>
        </p:spPr>
      </p:pic>
    </p:spTree>
    <p:extLst>
      <p:ext uri="{BB962C8B-B14F-4D97-AF65-F5344CB8AC3E}">
        <p14:creationId xmlns:p14="http://schemas.microsoft.com/office/powerpoint/2010/main" val="2919452248"/>
      </p:ext>
    </p:extLst>
  </p:cSld>
  <p:clrMapOvr>
    <a:masterClrMapping/>
  </p:clrMapOvr>
  <p:transition>
    <p:fade thruBlk="1"/>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sz="4000" dirty="0">
                <a:latin typeface="Candara" pitchFamily="34" charset="0"/>
                <a:cs typeface="Calibri" pitchFamily="34" charset="0"/>
              </a:rPr>
              <a:t>Los dones que reparte el Espíritu</a:t>
            </a:r>
            <a:br>
              <a:rPr lang="es-PR" sz="4000" dirty="0">
                <a:latin typeface="Candara" pitchFamily="34" charset="0"/>
                <a:cs typeface="Calibri" pitchFamily="34" charset="0"/>
              </a:rPr>
            </a:br>
            <a:r>
              <a:rPr lang="es-PR" sz="3600" dirty="0">
                <a:solidFill>
                  <a:srgbClr val="FF0000"/>
                </a:solidFill>
                <a:latin typeface="Candara" pitchFamily="34" charset="0"/>
                <a:cs typeface="Calibri" pitchFamily="34" charset="0"/>
              </a:rPr>
              <a:t>1 Corintios 12.7-10</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21</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21</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562599" cy="4719638"/>
          </a:xfrm>
        </p:spPr>
        <p:txBody>
          <a:bodyPr>
            <a:normAutofit fontScale="92500" lnSpcReduction="20000"/>
          </a:bodyPr>
          <a:lstStyle/>
          <a:p>
            <a:r>
              <a:rPr lang="es-PR" dirty="0" smtClean="0"/>
              <a:t>Lo </a:t>
            </a:r>
            <a:r>
              <a:rPr lang="es-PR" dirty="0"/>
              <a:t>mismo que los apóstoles, tenían que ver con el fundamento de la iglesia (</a:t>
            </a:r>
            <a:r>
              <a:rPr lang="es-PR" dirty="0" smtClean="0">
                <a:solidFill>
                  <a:srgbClr val="FF0000"/>
                </a:solidFill>
              </a:rPr>
              <a:t>Efesios </a:t>
            </a:r>
            <a:r>
              <a:rPr lang="es-PR" dirty="0">
                <a:solidFill>
                  <a:srgbClr val="FF0000"/>
                </a:solidFill>
              </a:rPr>
              <a:t>2:20</a:t>
            </a:r>
            <a:r>
              <a:rPr lang="es-PR" dirty="0"/>
              <a:t>). </a:t>
            </a:r>
            <a:endParaRPr lang="es-PR" dirty="0" smtClean="0"/>
          </a:p>
          <a:p>
            <a:r>
              <a:rPr lang="es-PR" dirty="0" smtClean="0"/>
              <a:t>Ellos </a:t>
            </a:r>
            <a:r>
              <a:rPr lang="es-PR" dirty="0"/>
              <a:t>mismos no eran el fundamento, pero pusieron el fundamento en lo que enseñaban. </a:t>
            </a:r>
            <a:endParaRPr lang="es-PR" dirty="0" smtClean="0"/>
          </a:p>
          <a:p>
            <a:r>
              <a:rPr lang="es-PR" dirty="0" smtClean="0"/>
              <a:t>Una </a:t>
            </a:r>
            <a:r>
              <a:rPr lang="es-PR" dirty="0"/>
              <a:t>vez estuvo puesto el fundamento, cesó la necesidad de profetas. </a:t>
            </a:r>
            <a:endParaRPr lang="es-PR" dirty="0" smtClean="0"/>
          </a:p>
        </p:txBody>
      </p:sp>
      <p:pic>
        <p:nvPicPr>
          <p:cNvPr id="2" name="Picture 1"/>
          <p:cNvPicPr>
            <a:picLocks noChangeAspect="1"/>
          </p:cNvPicPr>
          <p:nvPr/>
        </p:nvPicPr>
        <p:blipFill rotWithShape="1">
          <a:blip r:embed="rId3">
            <a:extLst>
              <a:ext uri="{BEBA8EAE-BF5A-486C-A8C5-ECC9F3942E4B}">
                <a14:imgProps xmlns:a14="http://schemas.microsoft.com/office/drawing/2010/main">
                  <a14:imgLayer r:embed="rId4">
                    <a14:imgEffect>
                      <a14:sharpenSoften amount="36000"/>
                    </a14:imgEffect>
                    <a14:imgEffect>
                      <a14:brightnessContrast bright="10000"/>
                    </a14:imgEffect>
                  </a14:imgLayer>
                </a14:imgProps>
              </a:ext>
            </a:extLst>
          </a:blip>
          <a:srcRect l="67722" t="3374"/>
          <a:stretch/>
        </p:blipFill>
        <p:spPr>
          <a:xfrm>
            <a:off x="6172200" y="2109132"/>
            <a:ext cx="1981200" cy="4567238"/>
          </a:xfrm>
          <a:prstGeom prst="rect">
            <a:avLst/>
          </a:prstGeom>
        </p:spPr>
      </p:pic>
    </p:spTree>
    <p:extLst>
      <p:ext uri="{BB962C8B-B14F-4D97-AF65-F5344CB8AC3E}">
        <p14:creationId xmlns:p14="http://schemas.microsoft.com/office/powerpoint/2010/main" val="2780174104"/>
      </p:ext>
    </p:extLst>
  </p:cSld>
  <p:clrMapOvr>
    <a:masterClrMapping/>
  </p:clrMapOvr>
  <p:transition>
    <p:fade thruBlk="1"/>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sz="4000" dirty="0">
                <a:latin typeface="Candara" pitchFamily="34" charset="0"/>
                <a:cs typeface="Calibri" pitchFamily="34" charset="0"/>
              </a:rPr>
              <a:t>Los dones que reparte el Espíritu</a:t>
            </a:r>
            <a:br>
              <a:rPr lang="es-PR" sz="4000" dirty="0">
                <a:latin typeface="Candara" pitchFamily="34" charset="0"/>
                <a:cs typeface="Calibri" pitchFamily="34" charset="0"/>
              </a:rPr>
            </a:br>
            <a:r>
              <a:rPr lang="es-PR" sz="3600" dirty="0">
                <a:solidFill>
                  <a:srgbClr val="FF0000"/>
                </a:solidFill>
                <a:latin typeface="Candara" pitchFamily="34" charset="0"/>
                <a:cs typeface="Calibri" pitchFamily="34" charset="0"/>
              </a:rPr>
              <a:t>1 Corintios 12.7-10</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22</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22</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562599" cy="4719638"/>
          </a:xfrm>
        </p:spPr>
        <p:txBody>
          <a:bodyPr>
            <a:normAutofit lnSpcReduction="10000"/>
          </a:bodyPr>
          <a:lstStyle/>
          <a:p>
            <a:r>
              <a:rPr lang="es-PR" dirty="0" smtClean="0"/>
              <a:t>Su </a:t>
            </a:r>
            <a:r>
              <a:rPr lang="es-PR" dirty="0"/>
              <a:t>ministerio nos queda preservado en las páginas del </a:t>
            </a:r>
            <a:r>
              <a:rPr lang="es-PR" dirty="0" smtClean="0"/>
              <a:t>Nuevo Testamento. </a:t>
            </a:r>
          </a:p>
          <a:p>
            <a:r>
              <a:rPr lang="es-PR" dirty="0" smtClean="0"/>
              <a:t>Por </a:t>
            </a:r>
            <a:r>
              <a:rPr lang="es-PR" dirty="0"/>
              <a:t>cuanto la Biblia está completa, rechazamos cualquier pretendido profeta que pretenda darnos verdades adicionales de parte de </a:t>
            </a:r>
            <a:r>
              <a:rPr lang="es-PR" dirty="0" smtClean="0"/>
              <a:t>Dios.</a:t>
            </a:r>
            <a:endParaRPr lang="es-PR" baseline="30000" dirty="0"/>
          </a:p>
        </p:txBody>
      </p:sp>
      <p:pic>
        <p:nvPicPr>
          <p:cNvPr id="5" name="Picture 4"/>
          <p:cNvPicPr>
            <a:picLocks noChangeAspect="1"/>
          </p:cNvPicPr>
          <p:nvPr/>
        </p:nvPicPr>
        <p:blipFill>
          <a:blip r:embed="rId3">
            <a:extLst>
              <a:ext uri="{BEBA8EAE-BF5A-486C-A8C5-ECC9F3942E4B}">
                <a14:imgProps xmlns:a14="http://schemas.microsoft.com/office/drawing/2010/main">
                  <a14:imgLayer r:embed="rId4">
                    <a14:imgEffect>
                      <a14:sharpenSoften amount="25000"/>
                    </a14:imgEffect>
                    <a14:imgEffect>
                      <a14:brightnessContrast bright="20000" contrast="20000"/>
                    </a14:imgEffect>
                  </a14:imgLayer>
                </a14:imgProps>
              </a:ext>
            </a:extLst>
          </a:blip>
          <a:stretch>
            <a:fillRect/>
          </a:stretch>
        </p:blipFill>
        <p:spPr>
          <a:xfrm>
            <a:off x="5486400" y="2133600"/>
            <a:ext cx="3581400" cy="3824796"/>
          </a:xfrm>
          <a:prstGeom prst="rect">
            <a:avLst/>
          </a:prstGeom>
        </p:spPr>
      </p:pic>
    </p:spTree>
    <p:extLst>
      <p:ext uri="{BB962C8B-B14F-4D97-AF65-F5344CB8AC3E}">
        <p14:creationId xmlns:p14="http://schemas.microsoft.com/office/powerpoint/2010/main" val="2626789753"/>
      </p:ext>
    </p:extLst>
  </p:cSld>
  <p:clrMapOvr>
    <a:masterClrMapping/>
  </p:clrMapOvr>
  <p:transition>
    <p:fade thruBlk="1"/>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sz="4000" dirty="0">
                <a:latin typeface="Candara" pitchFamily="34" charset="0"/>
                <a:cs typeface="Calibri" pitchFamily="34" charset="0"/>
              </a:rPr>
              <a:t>Los dones que reparte el Espíritu</a:t>
            </a:r>
            <a:br>
              <a:rPr lang="es-PR" sz="4000" dirty="0">
                <a:latin typeface="Candara" pitchFamily="34" charset="0"/>
                <a:cs typeface="Calibri" pitchFamily="34" charset="0"/>
              </a:rPr>
            </a:br>
            <a:r>
              <a:rPr lang="es-PR" sz="3600" dirty="0">
                <a:solidFill>
                  <a:srgbClr val="FF0000"/>
                </a:solidFill>
                <a:latin typeface="Candara" pitchFamily="34" charset="0"/>
                <a:cs typeface="Calibri" pitchFamily="34" charset="0"/>
              </a:rPr>
              <a:t>1 Corintios 12.7-10</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23</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23</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867399" cy="4719638"/>
          </a:xfrm>
        </p:spPr>
        <p:txBody>
          <a:bodyPr>
            <a:normAutofit fontScale="85000" lnSpcReduction="10000"/>
          </a:bodyPr>
          <a:lstStyle/>
          <a:p>
            <a:r>
              <a:rPr lang="es-PR" dirty="0"/>
              <a:t>En un sentido secundario, empleamos la palabra «profeta» para describir a cualquier predicador que declara la palabra de Dios con autoridad, y de manera incisiva y eficaz. </a:t>
            </a:r>
            <a:endParaRPr lang="es-PR" dirty="0" smtClean="0"/>
          </a:p>
          <a:p>
            <a:r>
              <a:rPr lang="es-PR" dirty="0" smtClean="0"/>
              <a:t>La </a:t>
            </a:r>
            <a:r>
              <a:rPr lang="es-PR" dirty="0"/>
              <a:t>profecía puede también incluir la adscripción de alabanza a Dios (</a:t>
            </a:r>
            <a:r>
              <a:rPr lang="es-PR" dirty="0" smtClean="0">
                <a:solidFill>
                  <a:srgbClr val="FF0000"/>
                </a:solidFill>
              </a:rPr>
              <a:t>Lucas </a:t>
            </a:r>
            <a:r>
              <a:rPr lang="es-PR" dirty="0">
                <a:solidFill>
                  <a:srgbClr val="FF0000"/>
                </a:solidFill>
              </a:rPr>
              <a:t>1:67, 68</a:t>
            </a:r>
            <a:r>
              <a:rPr lang="es-PR" dirty="0"/>
              <a:t>) y el aliento y fortalecimiento de Su pueblo (</a:t>
            </a:r>
            <a:r>
              <a:rPr lang="es-PR" dirty="0" smtClean="0">
                <a:solidFill>
                  <a:srgbClr val="FF0000"/>
                </a:solidFill>
              </a:rPr>
              <a:t>Hechos </a:t>
            </a:r>
            <a:r>
              <a:rPr lang="es-PR" dirty="0">
                <a:solidFill>
                  <a:srgbClr val="FF0000"/>
                </a:solidFill>
              </a:rPr>
              <a:t>15:32</a:t>
            </a:r>
            <a:r>
              <a:rPr lang="es-PR" dirty="0" smtClean="0"/>
              <a:t>).</a:t>
            </a:r>
            <a:endParaRPr lang="es-PR" dirty="0"/>
          </a:p>
        </p:txBody>
      </p:sp>
      <p:pic>
        <p:nvPicPr>
          <p:cNvPr id="2" name="Picture 1"/>
          <p:cNvPicPr>
            <a:picLocks noChangeAspect="1"/>
          </p:cNvPicPr>
          <p:nvPr/>
        </p:nvPicPr>
        <p:blipFill>
          <a:blip r:embed="rId3"/>
          <a:stretch>
            <a:fillRect/>
          </a:stretch>
        </p:blipFill>
        <p:spPr>
          <a:xfrm>
            <a:off x="5867400" y="2090088"/>
            <a:ext cx="2923604" cy="4382150"/>
          </a:xfrm>
          <a:prstGeom prst="rect">
            <a:avLst/>
          </a:prstGeom>
        </p:spPr>
      </p:pic>
    </p:spTree>
    <p:extLst>
      <p:ext uri="{BB962C8B-B14F-4D97-AF65-F5344CB8AC3E}">
        <p14:creationId xmlns:p14="http://schemas.microsoft.com/office/powerpoint/2010/main" val="1868569084"/>
      </p:ext>
    </p:extLst>
  </p:cSld>
  <p:clrMapOvr>
    <a:masterClrMapping/>
  </p:clrMapOvr>
  <p:transition>
    <p:fade thruBlk="1"/>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sz="4000" dirty="0">
                <a:latin typeface="Candara" pitchFamily="34" charset="0"/>
                <a:cs typeface="Calibri" pitchFamily="34" charset="0"/>
              </a:rPr>
              <a:t>Los dones que reparte el Espíritu</a:t>
            </a:r>
            <a:br>
              <a:rPr lang="es-PR" sz="4000" dirty="0">
                <a:latin typeface="Candara" pitchFamily="34" charset="0"/>
                <a:cs typeface="Calibri" pitchFamily="34" charset="0"/>
              </a:rPr>
            </a:br>
            <a:r>
              <a:rPr lang="es-PR" sz="3600" dirty="0">
                <a:solidFill>
                  <a:srgbClr val="FF0000"/>
                </a:solidFill>
                <a:latin typeface="Candara" pitchFamily="34" charset="0"/>
                <a:cs typeface="Calibri" pitchFamily="34" charset="0"/>
              </a:rPr>
              <a:t>1 Corintios 12.7-10</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24</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24</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867399" cy="4719638"/>
          </a:xfrm>
        </p:spPr>
        <p:txBody>
          <a:bodyPr>
            <a:normAutofit fontScale="85000" lnSpcReduction="20000"/>
          </a:bodyPr>
          <a:lstStyle/>
          <a:p>
            <a:r>
              <a:rPr lang="es-PR" dirty="0"/>
              <a:t>El discernimiento de espíritus describe el poder para detectar si un profeta u otra persona está hablando por el Espíritu Santo o de parte de Satanás. </a:t>
            </a:r>
            <a:endParaRPr lang="es-PR" dirty="0" smtClean="0"/>
          </a:p>
          <a:p>
            <a:r>
              <a:rPr lang="es-PR" dirty="0" smtClean="0"/>
              <a:t>Por </a:t>
            </a:r>
            <a:r>
              <a:rPr lang="es-PR" dirty="0"/>
              <a:t>ejemplo, una persona con este don tiene una capacidad especial para discernir si un hombre es un impostor y un oportunista. </a:t>
            </a:r>
            <a:endParaRPr lang="es-PR" dirty="0" smtClean="0"/>
          </a:p>
          <a:p>
            <a:r>
              <a:rPr lang="es-PR" dirty="0" smtClean="0"/>
              <a:t>Así</a:t>
            </a:r>
            <a:r>
              <a:rPr lang="es-PR" dirty="0"/>
              <a:t>, Pedro pudo denunciar a Simón como uno que estaba envenenado por amargura y en lazo de iniquidad (</a:t>
            </a:r>
            <a:r>
              <a:rPr lang="es-PR" dirty="0" smtClean="0">
                <a:solidFill>
                  <a:srgbClr val="FF0000"/>
                </a:solidFill>
              </a:rPr>
              <a:t>Hechos </a:t>
            </a:r>
            <a:r>
              <a:rPr lang="es-PR" dirty="0">
                <a:solidFill>
                  <a:srgbClr val="FF0000"/>
                </a:solidFill>
              </a:rPr>
              <a:t>8:20–23</a:t>
            </a:r>
            <a:r>
              <a:rPr lang="es-PR" dirty="0" smtClean="0"/>
              <a:t>).</a:t>
            </a:r>
            <a:endParaRPr lang="es-PR" dirty="0"/>
          </a:p>
        </p:txBody>
      </p:sp>
      <p:pic>
        <p:nvPicPr>
          <p:cNvPr id="2" name="Picture 1"/>
          <p:cNvPicPr>
            <a:picLocks noChangeAspect="1"/>
          </p:cNvPicPr>
          <p:nvPr/>
        </p:nvPicPr>
        <p:blipFill>
          <a:blip r:embed="rId3">
            <a:extLst>
              <a:ext uri="{BEBA8EAE-BF5A-486C-A8C5-ECC9F3942E4B}">
                <a14:imgProps xmlns:a14="http://schemas.microsoft.com/office/drawing/2010/main">
                  <a14:imgLayer r:embed="rId4">
                    <a14:imgEffect>
                      <a14:sharpenSoften amount="50000"/>
                    </a14:imgEffect>
                    <a14:imgEffect>
                      <a14:brightnessContrast bright="20000"/>
                    </a14:imgEffect>
                  </a14:imgLayer>
                </a14:imgProps>
              </a:ext>
            </a:extLst>
          </a:blip>
          <a:stretch>
            <a:fillRect/>
          </a:stretch>
        </p:blipFill>
        <p:spPr>
          <a:xfrm>
            <a:off x="6445450" y="1981200"/>
            <a:ext cx="2588609" cy="4417686"/>
          </a:xfrm>
          <a:prstGeom prst="rect">
            <a:avLst/>
          </a:prstGeom>
        </p:spPr>
      </p:pic>
    </p:spTree>
    <p:extLst>
      <p:ext uri="{BB962C8B-B14F-4D97-AF65-F5344CB8AC3E}">
        <p14:creationId xmlns:p14="http://schemas.microsoft.com/office/powerpoint/2010/main" val="1159665671"/>
      </p:ext>
    </p:extLst>
  </p:cSld>
  <p:clrMapOvr>
    <a:masterClrMapping/>
  </p:clrMapOvr>
  <p:transition>
    <p:fade thruBlk="1"/>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sz="4000" dirty="0">
                <a:latin typeface="Candara" pitchFamily="34" charset="0"/>
                <a:cs typeface="Calibri" pitchFamily="34" charset="0"/>
              </a:rPr>
              <a:t>Los dones que reparte el Espíritu</a:t>
            </a:r>
            <a:br>
              <a:rPr lang="es-PR" sz="4000" dirty="0">
                <a:latin typeface="Candara" pitchFamily="34" charset="0"/>
                <a:cs typeface="Calibri" pitchFamily="34" charset="0"/>
              </a:rPr>
            </a:br>
            <a:r>
              <a:rPr lang="es-PR" sz="3600" dirty="0">
                <a:solidFill>
                  <a:srgbClr val="FF0000"/>
                </a:solidFill>
                <a:latin typeface="Candara" pitchFamily="34" charset="0"/>
                <a:cs typeface="Calibri" pitchFamily="34" charset="0"/>
              </a:rPr>
              <a:t>1 Corintios 12.7-10</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25</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25</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410199" cy="4719638"/>
          </a:xfrm>
        </p:spPr>
        <p:txBody>
          <a:bodyPr>
            <a:normAutofit/>
          </a:bodyPr>
          <a:lstStyle/>
          <a:p>
            <a:r>
              <a:rPr lang="es-PR" dirty="0"/>
              <a:t>El don de lenguas, como se </a:t>
            </a:r>
            <a:r>
              <a:rPr lang="es-PR" dirty="0" smtClean="0"/>
              <a:t>hemos estudiado antes, </a:t>
            </a:r>
            <a:r>
              <a:rPr lang="es-PR" dirty="0"/>
              <a:t>es la capacidad de hablar en una lengua extranjera sin nunca haberla estudiado. </a:t>
            </a:r>
            <a:endParaRPr lang="es-PR" dirty="0" smtClean="0"/>
          </a:p>
          <a:p>
            <a:r>
              <a:rPr lang="es-PR" dirty="0" smtClean="0"/>
              <a:t>Las </a:t>
            </a:r>
            <a:r>
              <a:rPr lang="es-PR" dirty="0"/>
              <a:t>lenguas fueron dadas para señal, especialmente a Israel</a:t>
            </a:r>
            <a:r>
              <a:rPr lang="es-PR" dirty="0" smtClean="0"/>
              <a:t>.</a:t>
            </a:r>
            <a:endParaRPr lang="es-PR" dirty="0"/>
          </a:p>
        </p:txBody>
      </p:sp>
      <p:pic>
        <p:nvPicPr>
          <p:cNvPr id="2" name="Picture 1"/>
          <p:cNvPicPr>
            <a:picLocks noChangeAspect="1"/>
          </p:cNvPicPr>
          <p:nvPr/>
        </p:nvPicPr>
        <p:blipFill>
          <a:blip r:embed="rId3">
            <a:extLst>
              <a:ext uri="{BEBA8EAE-BF5A-486C-A8C5-ECC9F3942E4B}">
                <a14:imgProps xmlns:a14="http://schemas.microsoft.com/office/drawing/2010/main">
                  <a14:imgLayer r:embed="rId4">
                    <a14:imgEffect>
                      <a14:sharpenSoften amount="25000"/>
                    </a14:imgEffect>
                    <a14:imgEffect>
                      <a14:brightnessContrast bright="20000"/>
                    </a14:imgEffect>
                  </a14:imgLayer>
                </a14:imgProps>
              </a:ext>
            </a:extLst>
          </a:blip>
          <a:stretch>
            <a:fillRect/>
          </a:stretch>
        </p:blipFill>
        <p:spPr>
          <a:xfrm>
            <a:off x="5715001" y="2209800"/>
            <a:ext cx="3228976" cy="3283704"/>
          </a:xfrm>
          <a:prstGeom prst="rect">
            <a:avLst/>
          </a:prstGeom>
        </p:spPr>
      </p:pic>
    </p:spTree>
    <p:extLst>
      <p:ext uri="{BB962C8B-B14F-4D97-AF65-F5344CB8AC3E}">
        <p14:creationId xmlns:p14="http://schemas.microsoft.com/office/powerpoint/2010/main" val="793990394"/>
      </p:ext>
    </p:extLst>
  </p:cSld>
  <p:clrMapOvr>
    <a:masterClrMapping/>
  </p:clrMapOvr>
  <p:transition>
    <p:fade thruBlk="1"/>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sz="4000" dirty="0">
                <a:latin typeface="Candara" pitchFamily="34" charset="0"/>
                <a:cs typeface="Calibri" pitchFamily="34" charset="0"/>
              </a:rPr>
              <a:t>Los dones que reparte el Espíritu</a:t>
            </a:r>
            <a:br>
              <a:rPr lang="es-PR" sz="4000" dirty="0">
                <a:latin typeface="Candara" pitchFamily="34" charset="0"/>
                <a:cs typeface="Calibri" pitchFamily="34" charset="0"/>
              </a:rPr>
            </a:br>
            <a:r>
              <a:rPr lang="es-PR" sz="3600" dirty="0">
                <a:solidFill>
                  <a:srgbClr val="FF0000"/>
                </a:solidFill>
                <a:latin typeface="Candara" pitchFamily="34" charset="0"/>
                <a:cs typeface="Calibri" pitchFamily="34" charset="0"/>
              </a:rPr>
              <a:t>1 Corintios 12.7-10</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26</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26</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410199" cy="4719638"/>
          </a:xfrm>
        </p:spPr>
        <p:txBody>
          <a:bodyPr>
            <a:normAutofit fontScale="85000" lnSpcReduction="20000"/>
          </a:bodyPr>
          <a:lstStyle/>
          <a:p>
            <a:r>
              <a:rPr lang="es-PR" dirty="0"/>
              <a:t>La interpretación de lenguas es el poder milagroso de comprender una lengua que la persona nunca ha aprendido antes y comunicar su mensaje en la lengua local.</a:t>
            </a:r>
          </a:p>
          <a:p>
            <a:r>
              <a:rPr lang="es-PR" dirty="0"/>
              <a:t>Es quizá significativo que esta lista de dones comienza con los que están primordialmente vinculados con el intelecto y termina con los que tratan primordialmente de las emociones. </a:t>
            </a:r>
            <a:endParaRPr lang="es-PR" dirty="0" smtClean="0"/>
          </a:p>
        </p:txBody>
      </p:sp>
      <p:pic>
        <p:nvPicPr>
          <p:cNvPr id="9" name="Picture 8"/>
          <p:cNvPicPr>
            <a:picLocks noChangeAspect="1"/>
          </p:cNvPicPr>
          <p:nvPr/>
        </p:nvPicPr>
        <p:blipFill>
          <a:blip r:embed="rId3">
            <a:extLst>
              <a:ext uri="{BEBA8EAE-BF5A-486C-A8C5-ECC9F3942E4B}">
                <a14:imgProps xmlns:a14="http://schemas.microsoft.com/office/drawing/2010/main">
                  <a14:imgLayer r:embed="rId4">
                    <a14:imgEffect>
                      <a14:sharpenSoften amount="25000"/>
                    </a14:imgEffect>
                    <a14:imgEffect>
                      <a14:brightnessContrast bright="20000"/>
                    </a14:imgEffect>
                  </a14:imgLayer>
                </a14:imgProps>
              </a:ext>
            </a:extLst>
          </a:blip>
          <a:stretch>
            <a:fillRect/>
          </a:stretch>
        </p:blipFill>
        <p:spPr>
          <a:xfrm>
            <a:off x="5715001" y="2057400"/>
            <a:ext cx="3228976" cy="3283704"/>
          </a:xfrm>
          <a:prstGeom prst="rect">
            <a:avLst/>
          </a:prstGeom>
        </p:spPr>
      </p:pic>
    </p:spTree>
    <p:extLst>
      <p:ext uri="{BB962C8B-B14F-4D97-AF65-F5344CB8AC3E}">
        <p14:creationId xmlns:p14="http://schemas.microsoft.com/office/powerpoint/2010/main" val="929280073"/>
      </p:ext>
    </p:extLst>
  </p:cSld>
  <p:clrMapOvr>
    <a:masterClrMapping/>
  </p:clrMapOvr>
  <p:transition>
    <p:fade thruBlk="1"/>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sz="4000" dirty="0">
                <a:latin typeface="Candara" pitchFamily="34" charset="0"/>
                <a:cs typeface="Calibri" pitchFamily="34" charset="0"/>
              </a:rPr>
              <a:t>Los dones que reparte el Espíritu</a:t>
            </a:r>
            <a:br>
              <a:rPr lang="es-PR" sz="4000" dirty="0">
                <a:latin typeface="Candara" pitchFamily="34" charset="0"/>
                <a:cs typeface="Calibri" pitchFamily="34" charset="0"/>
              </a:rPr>
            </a:br>
            <a:r>
              <a:rPr lang="es-PR" sz="3600" dirty="0">
                <a:solidFill>
                  <a:srgbClr val="FF0000"/>
                </a:solidFill>
                <a:latin typeface="Candara" pitchFamily="34" charset="0"/>
                <a:cs typeface="Calibri" pitchFamily="34" charset="0"/>
              </a:rPr>
              <a:t>1 Corintios 12.7-10</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27</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27</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410199" cy="4719638"/>
          </a:xfrm>
        </p:spPr>
        <p:txBody>
          <a:bodyPr>
            <a:normAutofit fontScale="85000" lnSpcReduction="20000"/>
          </a:bodyPr>
          <a:lstStyle/>
          <a:p>
            <a:r>
              <a:rPr lang="es-PR" dirty="0" smtClean="0"/>
              <a:t>Los </a:t>
            </a:r>
            <a:r>
              <a:rPr lang="es-PR" dirty="0"/>
              <a:t>corintios, en su forma de pensar, los habían puesto al revés. </a:t>
            </a:r>
            <a:endParaRPr lang="es-PR" dirty="0" smtClean="0"/>
          </a:p>
          <a:p>
            <a:r>
              <a:rPr lang="es-PR" dirty="0" smtClean="0"/>
              <a:t>Exaltaban </a:t>
            </a:r>
            <a:r>
              <a:rPr lang="es-PR" dirty="0"/>
              <a:t>las lenguas por encima de los otros dones. </a:t>
            </a:r>
            <a:endParaRPr lang="es-PR" dirty="0" smtClean="0"/>
          </a:p>
          <a:p>
            <a:r>
              <a:rPr lang="es-PR" dirty="0" smtClean="0"/>
              <a:t>Por </a:t>
            </a:r>
            <a:r>
              <a:rPr lang="es-PR" dirty="0"/>
              <a:t>alguna razón, creían que cuanto más un hombre tenía del Espíritu Santo, tanto más era llevado por un poder más allá de él mismo. </a:t>
            </a:r>
            <a:endParaRPr lang="es-PR" dirty="0" smtClean="0"/>
          </a:p>
          <a:p>
            <a:r>
              <a:rPr lang="es-PR" dirty="0" smtClean="0"/>
              <a:t>Confundían </a:t>
            </a:r>
            <a:r>
              <a:rPr lang="es-PR" dirty="0"/>
              <a:t>el poder con la espiritualidad</a:t>
            </a:r>
            <a:r>
              <a:rPr lang="es-PR" dirty="0" smtClean="0"/>
              <a:t>.</a:t>
            </a:r>
            <a:endParaRPr lang="es-PR" dirty="0"/>
          </a:p>
        </p:txBody>
      </p:sp>
      <p:pic>
        <p:nvPicPr>
          <p:cNvPr id="9" name="Picture 8"/>
          <p:cNvPicPr>
            <a:picLocks noChangeAspect="1"/>
          </p:cNvPicPr>
          <p:nvPr/>
        </p:nvPicPr>
        <p:blipFill>
          <a:blip r:embed="rId3">
            <a:extLst>
              <a:ext uri="{BEBA8EAE-BF5A-486C-A8C5-ECC9F3942E4B}">
                <a14:imgProps xmlns:a14="http://schemas.microsoft.com/office/drawing/2010/main">
                  <a14:imgLayer r:embed="rId4">
                    <a14:imgEffect>
                      <a14:sharpenSoften amount="25000"/>
                    </a14:imgEffect>
                    <a14:imgEffect>
                      <a14:brightnessContrast bright="20000"/>
                    </a14:imgEffect>
                  </a14:imgLayer>
                </a14:imgProps>
              </a:ext>
            </a:extLst>
          </a:blip>
          <a:stretch>
            <a:fillRect/>
          </a:stretch>
        </p:blipFill>
        <p:spPr>
          <a:xfrm>
            <a:off x="5677250" y="2057400"/>
            <a:ext cx="3228976" cy="3283704"/>
          </a:xfrm>
          <a:prstGeom prst="rect">
            <a:avLst/>
          </a:prstGeom>
        </p:spPr>
      </p:pic>
    </p:spTree>
    <p:extLst>
      <p:ext uri="{BB962C8B-B14F-4D97-AF65-F5344CB8AC3E}">
        <p14:creationId xmlns:p14="http://schemas.microsoft.com/office/powerpoint/2010/main" val="2497804727"/>
      </p:ext>
    </p:extLst>
  </p:cSld>
  <p:clrMapOvr>
    <a:masterClrMapping/>
  </p:clrMapOvr>
  <p:transition>
    <p:fade thruBlk="1"/>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sz="4000" dirty="0">
                <a:latin typeface="Candara" pitchFamily="34" charset="0"/>
                <a:cs typeface="Calibri" pitchFamily="34" charset="0"/>
              </a:rPr>
              <a:t>El Espíritu designa como Él quiere</a:t>
            </a:r>
            <a:br>
              <a:rPr lang="es-PR" sz="4000" dirty="0">
                <a:latin typeface="Candara" pitchFamily="34" charset="0"/>
                <a:cs typeface="Calibri" pitchFamily="34" charset="0"/>
              </a:rPr>
            </a:br>
            <a:r>
              <a:rPr lang="es-PR" sz="3600" dirty="0">
                <a:solidFill>
                  <a:srgbClr val="FF0000"/>
                </a:solidFill>
                <a:latin typeface="Candara" pitchFamily="34" charset="0"/>
                <a:cs typeface="Calibri" pitchFamily="34" charset="0"/>
              </a:rPr>
              <a:t>1 Corintios 12.11</a:t>
            </a:r>
          </a:p>
        </p:txBody>
      </p:sp>
      <p:sp>
        <p:nvSpPr>
          <p:cNvPr id="4" name="Rectangle 13"/>
          <p:cNvSpPr>
            <a:spLocks noGrp="1" noChangeArrowheads="1"/>
          </p:cNvSpPr>
          <p:nvPr>
            <p:ph type="sldNum" sz="quarter" idx="12"/>
          </p:nvPr>
        </p:nvSpPr>
        <p:spPr/>
        <p:txBody>
          <a:bodyPr/>
          <a:lstStyle/>
          <a:p>
            <a:fld id="{16B09203-8026-47FB-8251-8C4838F7468D}" type="slidenum">
              <a:rPr lang="en-US" smtClean="0">
                <a:solidFill>
                  <a:srgbClr val="000000"/>
                </a:solidFill>
              </a:rPr>
              <a:pPr/>
              <a:t>28</a:t>
            </a:fld>
            <a:endParaRPr lang="en-US">
              <a:solidFill>
                <a:srgbClr val="000000"/>
              </a:solidFill>
            </a:endParaRPr>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28</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pic>
        <p:nvPicPr>
          <p:cNvPr id="2" name="Picture 1"/>
          <p:cNvPicPr>
            <a:picLocks noChangeAspect="1"/>
          </p:cNvPicPr>
          <p:nvPr/>
        </p:nvPicPr>
        <p:blipFill>
          <a:blip r:embed="rId3">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Lst>
          </a:blip>
          <a:stretch>
            <a:fillRect/>
          </a:stretch>
        </p:blipFill>
        <p:spPr>
          <a:xfrm>
            <a:off x="1143000" y="1981200"/>
            <a:ext cx="6783698" cy="4511159"/>
          </a:xfrm>
          <a:prstGeom prst="rect">
            <a:avLst/>
          </a:prstGeom>
        </p:spPr>
      </p:pic>
    </p:spTree>
    <p:extLst>
      <p:ext uri="{BB962C8B-B14F-4D97-AF65-F5344CB8AC3E}">
        <p14:creationId xmlns:p14="http://schemas.microsoft.com/office/powerpoint/2010/main" val="1328471220"/>
      </p:ext>
    </p:extLst>
  </p:cSld>
  <p:clrMapOvr>
    <a:masterClrMapping/>
  </p:clrMapOvr>
  <p:transition>
    <p:fade thruBlk="1"/>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sz="4000" dirty="0">
                <a:latin typeface="Candara" pitchFamily="34" charset="0"/>
                <a:cs typeface="Calibri" pitchFamily="34" charset="0"/>
              </a:rPr>
              <a:t>El Espíritu designa como Él quiere</a:t>
            </a:r>
            <a:br>
              <a:rPr lang="es-PR" sz="4000" dirty="0">
                <a:latin typeface="Candara" pitchFamily="34" charset="0"/>
                <a:cs typeface="Calibri" pitchFamily="34" charset="0"/>
              </a:rPr>
            </a:br>
            <a:r>
              <a:rPr lang="es-PR" sz="3600" dirty="0">
                <a:solidFill>
                  <a:srgbClr val="FF0000"/>
                </a:solidFill>
                <a:latin typeface="Candara" pitchFamily="34" charset="0"/>
                <a:cs typeface="Calibri" pitchFamily="34" charset="0"/>
              </a:rPr>
              <a:t>1 Corintios 12.11</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29</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29</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8794750" cy="4719638"/>
          </a:xfrm>
        </p:spPr>
        <p:txBody>
          <a:bodyPr>
            <a:normAutofit/>
          </a:bodyPr>
          <a:lstStyle/>
          <a:p>
            <a:r>
              <a:rPr lang="es-PR" dirty="0"/>
              <a:t>“</a:t>
            </a:r>
            <a:r>
              <a:rPr lang="es-PR" i="1" dirty="0"/>
              <a:t>Pero todas estas cosas las hace uno y el mismo Espíritu, repartiendo a cada uno en particular como él quiere.</a:t>
            </a:r>
            <a:r>
              <a:rPr lang="es-PR" dirty="0"/>
              <a:t>” </a:t>
            </a:r>
            <a:endParaRPr lang="es-PR" dirty="0" smtClean="0"/>
          </a:p>
          <a:p>
            <a:pPr marL="0" indent="0">
              <a:buNone/>
            </a:pPr>
            <a:r>
              <a:rPr lang="es-PR" dirty="0">
                <a:solidFill>
                  <a:srgbClr val="FF0000"/>
                </a:solidFill>
              </a:rPr>
              <a:t>	</a:t>
            </a:r>
            <a:r>
              <a:rPr lang="es-PR" dirty="0" smtClean="0">
                <a:solidFill>
                  <a:srgbClr val="FF0000"/>
                </a:solidFill>
              </a:rPr>
              <a:t>(</a:t>
            </a:r>
            <a:r>
              <a:rPr lang="es-PR" dirty="0">
                <a:solidFill>
                  <a:srgbClr val="FF0000"/>
                </a:solidFill>
              </a:rPr>
              <a:t>1 Corintios 12.11, RVR60) </a:t>
            </a:r>
          </a:p>
        </p:txBody>
      </p:sp>
    </p:spTree>
    <p:extLst>
      <p:ext uri="{BB962C8B-B14F-4D97-AF65-F5344CB8AC3E}">
        <p14:creationId xmlns:p14="http://schemas.microsoft.com/office/powerpoint/2010/main" val="3684667125"/>
      </p:ext>
    </p:extLst>
  </p:cSld>
  <p:clrMapOvr>
    <a:masterClrMapping/>
  </p:clrMapOvr>
  <p:transition>
    <p:fade thruBlk="1"/>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13"/>
          <p:cNvSpPr>
            <a:spLocks noGrp="1" noChangeArrowheads="1"/>
          </p:cNvSpPr>
          <p:nvPr>
            <p:ph type="sldNum" sz="quarter" idx="12"/>
          </p:nvPr>
        </p:nvSpPr>
        <p:spPr>
          <a:ln/>
        </p:spPr>
        <p:txBody>
          <a:bodyPr/>
          <a:lstStyle/>
          <a:p>
            <a:pPr>
              <a:defRPr/>
            </a:pPr>
            <a:fld id="{244539E1-5723-46F7-AC1E-E9CCE0994344}" type="slidenum">
              <a:rPr lang="en-US">
                <a:solidFill>
                  <a:srgbClr val="000000"/>
                </a:solidFill>
              </a:rPr>
              <a:pPr>
                <a:defRPr/>
              </a:pPr>
              <a:t>3</a:t>
            </a:fld>
            <a:endParaRPr lang="en-US">
              <a:solidFill>
                <a:srgbClr val="000000"/>
              </a:solidFill>
            </a:endParaRPr>
          </a:p>
        </p:txBody>
      </p:sp>
      <p:pic>
        <p:nvPicPr>
          <p:cNvPr id="5122" name="Picture 2" descr="rollos"/>
          <p:cNvPicPr>
            <a:picLocks noGrp="1" noChangeAspect="1" noChangeArrowheads="1"/>
          </p:cNvPicPr>
          <p:nvPr>
            <p:ph sz="half" idx="4294967295"/>
          </p:nvPr>
        </p:nvPicPr>
        <p:blipFill>
          <a:blip r:embed="rId3" cstate="email">
            <a:lum bright="10000" contrast="2000"/>
          </a:blip>
          <a:srcRect/>
          <a:stretch>
            <a:fillRect/>
          </a:stretch>
        </p:blipFill>
        <p:spPr>
          <a:xfrm>
            <a:off x="0" y="0"/>
            <a:ext cx="9144000" cy="6858000"/>
          </a:xfrm>
        </p:spPr>
      </p:pic>
      <p:sp>
        <p:nvSpPr>
          <p:cNvPr id="5123" name="Rectangle 3"/>
          <p:cNvSpPr>
            <a:spLocks noGrp="1" noChangeArrowheads="1"/>
          </p:cNvSpPr>
          <p:nvPr>
            <p:ph type="title"/>
          </p:nvPr>
        </p:nvSpPr>
        <p:spPr>
          <a:xfrm>
            <a:off x="2293938" y="214313"/>
            <a:ext cx="5326062" cy="1462087"/>
          </a:xfrm>
        </p:spPr>
        <p:txBody>
          <a:bodyPr/>
          <a:lstStyle/>
          <a:p>
            <a:pPr eaLnBrk="1" hangingPunct="1"/>
            <a:r>
              <a:rPr lang="es-PR" noProof="0" dirty="0" smtClean="0">
                <a:latin typeface="Candara" pitchFamily="34" charset="0"/>
                <a:cs typeface="Calibri" pitchFamily="34" charset="0"/>
              </a:rPr>
              <a:t>Versículo Clave:</a:t>
            </a:r>
          </a:p>
        </p:txBody>
      </p:sp>
      <p:sp>
        <p:nvSpPr>
          <p:cNvPr id="5124" name="Rectangle 4"/>
          <p:cNvSpPr>
            <a:spLocks noGrp="1" noChangeArrowheads="1"/>
          </p:cNvSpPr>
          <p:nvPr>
            <p:ph type="body" idx="1"/>
          </p:nvPr>
        </p:nvSpPr>
        <p:spPr>
          <a:xfrm>
            <a:off x="2133600" y="1600200"/>
            <a:ext cx="6781800" cy="4876800"/>
          </a:xfrm>
        </p:spPr>
        <p:txBody>
          <a:bodyPr>
            <a:normAutofit/>
          </a:bodyPr>
          <a:lstStyle/>
          <a:p>
            <a:r>
              <a:rPr lang="es-PR" sz="3600" dirty="0"/>
              <a:t>“</a:t>
            </a:r>
            <a:r>
              <a:rPr lang="es-PR" sz="3600" i="1" dirty="0"/>
              <a:t>Pero todas estas cosas las hace uno y el mismo Espíritu, repartiendo a cada uno en particular como él quiere.</a:t>
            </a:r>
            <a:r>
              <a:rPr lang="es-PR" sz="3600" dirty="0"/>
              <a:t>” </a:t>
            </a:r>
            <a:endParaRPr lang="es-PR" sz="3600" dirty="0" smtClean="0"/>
          </a:p>
          <a:p>
            <a:pPr marL="0" indent="0">
              <a:buNone/>
            </a:pPr>
            <a:r>
              <a:rPr lang="es-PR" sz="3600" dirty="0">
                <a:solidFill>
                  <a:srgbClr val="FF0000"/>
                </a:solidFill>
              </a:rPr>
              <a:t>	</a:t>
            </a:r>
            <a:r>
              <a:rPr lang="es-PR" sz="3600" dirty="0" smtClean="0">
                <a:solidFill>
                  <a:srgbClr val="FF0000"/>
                </a:solidFill>
              </a:rPr>
              <a:t>(</a:t>
            </a:r>
            <a:r>
              <a:rPr lang="es-PR" sz="3600" dirty="0">
                <a:solidFill>
                  <a:srgbClr val="FF0000"/>
                </a:solidFill>
              </a:rPr>
              <a:t>1 Corintios 12.11, RVR60) </a:t>
            </a:r>
          </a:p>
        </p:txBody>
      </p:sp>
    </p:spTree>
  </p:cSld>
  <p:clrMapOvr>
    <a:masterClrMapping/>
  </p:clrMapOvr>
  <p:transition>
    <p:fade thruBlk="1"/>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sz="4000" dirty="0">
                <a:latin typeface="Candara" pitchFamily="34" charset="0"/>
                <a:cs typeface="Calibri" pitchFamily="34" charset="0"/>
              </a:rPr>
              <a:t>El Espíritu designa como Él quiere</a:t>
            </a:r>
            <a:br>
              <a:rPr lang="es-PR" sz="4000" dirty="0">
                <a:latin typeface="Candara" pitchFamily="34" charset="0"/>
                <a:cs typeface="Calibri" pitchFamily="34" charset="0"/>
              </a:rPr>
            </a:br>
            <a:r>
              <a:rPr lang="es-PR" sz="3600" dirty="0">
                <a:solidFill>
                  <a:srgbClr val="FF0000"/>
                </a:solidFill>
                <a:latin typeface="Candara" pitchFamily="34" charset="0"/>
                <a:cs typeface="Calibri" pitchFamily="34" charset="0"/>
              </a:rPr>
              <a:t>1 Corintios 12.11</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30</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30</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257799" cy="4719638"/>
          </a:xfrm>
        </p:spPr>
        <p:txBody>
          <a:bodyPr>
            <a:normAutofit fontScale="85000" lnSpcReduction="20000"/>
          </a:bodyPr>
          <a:lstStyle/>
          <a:p>
            <a:r>
              <a:rPr lang="es-PR" dirty="0">
                <a:solidFill>
                  <a:srgbClr val="FF0000"/>
                </a:solidFill>
              </a:rPr>
              <a:t>12:11 </a:t>
            </a:r>
            <a:r>
              <a:rPr lang="es-PR" dirty="0"/>
              <a:t>Todos los dones mencionados en los </a:t>
            </a:r>
            <a:r>
              <a:rPr lang="es-PR" dirty="0">
                <a:solidFill>
                  <a:srgbClr val="FF0000"/>
                </a:solidFill>
              </a:rPr>
              <a:t>versículos 8–10</a:t>
            </a:r>
            <a:r>
              <a:rPr lang="es-PR" dirty="0"/>
              <a:t> son producidos y controlados por el mismo Espíritu. </a:t>
            </a:r>
            <a:endParaRPr lang="es-PR" dirty="0" smtClean="0"/>
          </a:p>
          <a:p>
            <a:r>
              <a:rPr lang="es-PR" dirty="0" smtClean="0"/>
              <a:t>Una </a:t>
            </a:r>
            <a:r>
              <a:rPr lang="es-PR" dirty="0"/>
              <a:t>vez más vemos que Él no da el mismo don a todos. </a:t>
            </a:r>
            <a:endParaRPr lang="es-PR" dirty="0" smtClean="0"/>
          </a:p>
          <a:p>
            <a:r>
              <a:rPr lang="es-PR" dirty="0" smtClean="0"/>
              <a:t>Él </a:t>
            </a:r>
            <a:r>
              <a:rPr lang="es-PR" dirty="0"/>
              <a:t>distribuye a cada uno en particular según su voluntad. </a:t>
            </a:r>
            <a:endParaRPr lang="es-PR" dirty="0" smtClean="0"/>
          </a:p>
          <a:p>
            <a:r>
              <a:rPr lang="es-PR" dirty="0" smtClean="0"/>
              <a:t>Hay </a:t>
            </a:r>
            <a:r>
              <a:rPr lang="es-PR" dirty="0"/>
              <a:t>otro punto importante: el Espíritu distribuye los dones de manera soberana. </a:t>
            </a:r>
            <a:endParaRPr lang="es-PR" dirty="0" smtClean="0"/>
          </a:p>
        </p:txBody>
      </p:sp>
      <p:pic>
        <p:nvPicPr>
          <p:cNvPr id="2" name="Picture 1"/>
          <p:cNvPicPr>
            <a:picLocks noChangeAspect="1"/>
          </p:cNvPicPr>
          <p:nvPr/>
        </p:nvPicPr>
        <p:blipFill>
          <a:blip r:embed="rId3">
            <a:extLst>
              <a:ext uri="{BEBA8EAE-BF5A-486C-A8C5-ECC9F3942E4B}">
                <a14:imgProps xmlns:a14="http://schemas.microsoft.com/office/drawing/2010/main">
                  <a14:imgLayer r:embed="rId4">
                    <a14:imgEffect>
                      <a14:sharpenSoften amount="50000"/>
                    </a14:imgEffect>
                    <a14:imgEffect>
                      <a14:brightnessContrast contrast="20000"/>
                    </a14:imgEffect>
                  </a14:imgLayer>
                </a14:imgProps>
              </a:ext>
            </a:extLst>
          </a:blip>
          <a:stretch>
            <a:fillRect/>
          </a:stretch>
        </p:blipFill>
        <p:spPr>
          <a:xfrm>
            <a:off x="5791200" y="2057400"/>
            <a:ext cx="2600325" cy="4408276"/>
          </a:xfrm>
          <a:prstGeom prst="rect">
            <a:avLst/>
          </a:prstGeom>
        </p:spPr>
      </p:pic>
    </p:spTree>
    <p:extLst>
      <p:ext uri="{BB962C8B-B14F-4D97-AF65-F5344CB8AC3E}">
        <p14:creationId xmlns:p14="http://schemas.microsoft.com/office/powerpoint/2010/main" val="430605498"/>
      </p:ext>
    </p:extLst>
  </p:cSld>
  <p:clrMapOvr>
    <a:masterClrMapping/>
  </p:clrMapOvr>
  <p:transition>
    <p:fade thruBlk="1"/>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sz="4000" dirty="0">
                <a:latin typeface="Candara" pitchFamily="34" charset="0"/>
                <a:cs typeface="Calibri" pitchFamily="34" charset="0"/>
              </a:rPr>
              <a:t>El Espíritu designa como Él quiere</a:t>
            </a:r>
            <a:br>
              <a:rPr lang="es-PR" sz="4000" dirty="0">
                <a:latin typeface="Candara" pitchFamily="34" charset="0"/>
                <a:cs typeface="Calibri" pitchFamily="34" charset="0"/>
              </a:rPr>
            </a:br>
            <a:r>
              <a:rPr lang="es-PR" sz="3600" dirty="0">
                <a:solidFill>
                  <a:srgbClr val="FF0000"/>
                </a:solidFill>
                <a:latin typeface="Candara" pitchFamily="34" charset="0"/>
                <a:cs typeface="Calibri" pitchFamily="34" charset="0"/>
              </a:rPr>
              <a:t>1 Corintios 12.11</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31</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31</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257799" cy="4719638"/>
          </a:xfrm>
        </p:spPr>
        <p:txBody>
          <a:bodyPr>
            <a:normAutofit fontScale="92500" lnSpcReduction="20000"/>
          </a:bodyPr>
          <a:lstStyle/>
          <a:p>
            <a:r>
              <a:rPr lang="es-PR" dirty="0" smtClean="0"/>
              <a:t>Si </a:t>
            </a:r>
            <a:r>
              <a:rPr lang="es-PR" dirty="0"/>
              <a:t>realmente comprendemos esto, este conocimiento excluirá por una parte el orgullo, porque no tenemos nada que no hayamos recibido. </a:t>
            </a:r>
            <a:endParaRPr lang="es-PR" dirty="0" smtClean="0"/>
          </a:p>
          <a:p>
            <a:r>
              <a:rPr lang="es-PR" dirty="0" smtClean="0"/>
              <a:t>Y </a:t>
            </a:r>
            <a:r>
              <a:rPr lang="es-PR" dirty="0"/>
              <a:t>eliminará por otra parte el descontento, porque la Infinita Sabiduría y el Infinito Amor decidieron qué don deberíamos tener, y Su decisión es perfecta. </a:t>
            </a:r>
            <a:endParaRPr lang="es-PR" dirty="0" smtClean="0"/>
          </a:p>
        </p:txBody>
      </p:sp>
      <p:pic>
        <p:nvPicPr>
          <p:cNvPr id="2" name="Picture 1"/>
          <p:cNvPicPr>
            <a:picLocks noChangeAspect="1"/>
          </p:cNvPicPr>
          <p:nvPr/>
        </p:nvPicPr>
        <p:blipFill>
          <a:blip r:embed="rId3">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Lst>
          </a:blip>
          <a:stretch>
            <a:fillRect/>
          </a:stretch>
        </p:blipFill>
        <p:spPr>
          <a:xfrm>
            <a:off x="5410200" y="2106422"/>
            <a:ext cx="3515383" cy="4522978"/>
          </a:xfrm>
          <a:prstGeom prst="rect">
            <a:avLst/>
          </a:prstGeom>
        </p:spPr>
      </p:pic>
    </p:spTree>
    <p:extLst>
      <p:ext uri="{BB962C8B-B14F-4D97-AF65-F5344CB8AC3E}">
        <p14:creationId xmlns:p14="http://schemas.microsoft.com/office/powerpoint/2010/main" val="2307568637"/>
      </p:ext>
    </p:extLst>
  </p:cSld>
  <p:clrMapOvr>
    <a:masterClrMapping/>
  </p:clrMapOvr>
  <p:transition>
    <p:fade thruBlk="1"/>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sz="4000" dirty="0">
                <a:latin typeface="Candara" pitchFamily="34" charset="0"/>
                <a:cs typeface="Calibri" pitchFamily="34" charset="0"/>
              </a:rPr>
              <a:t>El Espíritu designa como Él quiere</a:t>
            </a:r>
            <a:br>
              <a:rPr lang="es-PR" sz="4000" dirty="0">
                <a:latin typeface="Candara" pitchFamily="34" charset="0"/>
                <a:cs typeface="Calibri" pitchFamily="34" charset="0"/>
              </a:rPr>
            </a:br>
            <a:r>
              <a:rPr lang="es-PR" sz="3600" dirty="0">
                <a:solidFill>
                  <a:srgbClr val="FF0000"/>
                </a:solidFill>
                <a:latin typeface="Candara" pitchFamily="34" charset="0"/>
                <a:cs typeface="Calibri" pitchFamily="34" charset="0"/>
              </a:rPr>
              <a:t>1 Corintios 12.11</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32</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32</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4876799" cy="4719638"/>
          </a:xfrm>
        </p:spPr>
        <p:txBody>
          <a:bodyPr>
            <a:normAutofit lnSpcReduction="10000"/>
          </a:bodyPr>
          <a:lstStyle/>
          <a:p>
            <a:r>
              <a:rPr lang="es-PR" dirty="0" smtClean="0"/>
              <a:t>Es </a:t>
            </a:r>
            <a:r>
              <a:rPr lang="es-PR" dirty="0"/>
              <a:t>malo que cada uno desee el mismo don. </a:t>
            </a:r>
            <a:endParaRPr lang="es-PR" dirty="0" smtClean="0"/>
          </a:p>
          <a:p>
            <a:r>
              <a:rPr lang="es-PR" dirty="0" smtClean="0"/>
              <a:t>Si </a:t>
            </a:r>
            <a:r>
              <a:rPr lang="es-PR" dirty="0"/>
              <a:t>todos tocasen el mismo instrumento, nunca podríamos tener una orquesta sinfónica. </a:t>
            </a:r>
            <a:endParaRPr lang="es-PR" dirty="0" smtClean="0"/>
          </a:p>
          <a:p>
            <a:r>
              <a:rPr lang="es-PR" dirty="0" smtClean="0"/>
              <a:t>Y </a:t>
            </a:r>
            <a:r>
              <a:rPr lang="es-PR" dirty="0"/>
              <a:t>si un cuerpo estuviese compuesto sólo de lengua, sería una monstruosidad</a:t>
            </a:r>
            <a:r>
              <a:rPr lang="es-PR" dirty="0" smtClean="0"/>
              <a:t>.</a:t>
            </a:r>
            <a:endParaRPr lang="es-PR" dirty="0"/>
          </a:p>
        </p:txBody>
      </p:sp>
      <p:pic>
        <p:nvPicPr>
          <p:cNvPr id="2" name="Picture 1"/>
          <p:cNvPicPr>
            <a:picLocks noChangeAspect="1"/>
          </p:cNvPicPr>
          <p:nvPr/>
        </p:nvPicPr>
        <p:blipFill rotWithShape="1">
          <a:blip r:embed="rId3">
            <a:extLst>
              <a:ext uri="{BEBA8EAE-BF5A-486C-A8C5-ECC9F3942E4B}">
                <a14:imgProps xmlns:a14="http://schemas.microsoft.com/office/drawing/2010/main">
                  <a14:imgLayer r:embed="rId4">
                    <a14:imgEffect>
                      <a14:sharpenSoften amount="38000"/>
                    </a14:imgEffect>
                    <a14:imgEffect>
                      <a14:brightnessContrast bright="20000"/>
                    </a14:imgEffect>
                  </a14:imgLayer>
                </a14:imgProps>
              </a:ext>
            </a:extLst>
          </a:blip>
          <a:srcRect l="21593" r="3740"/>
          <a:stretch/>
        </p:blipFill>
        <p:spPr>
          <a:xfrm>
            <a:off x="5080572" y="2179948"/>
            <a:ext cx="3923157" cy="3502819"/>
          </a:xfrm>
          <a:prstGeom prst="rect">
            <a:avLst/>
          </a:prstGeom>
        </p:spPr>
      </p:pic>
    </p:spTree>
    <p:extLst>
      <p:ext uri="{BB962C8B-B14F-4D97-AF65-F5344CB8AC3E}">
        <p14:creationId xmlns:p14="http://schemas.microsoft.com/office/powerpoint/2010/main" val="179856651"/>
      </p:ext>
    </p:extLst>
  </p:cSld>
  <p:clrMapOvr>
    <a:masterClrMapping/>
  </p:clrMapOvr>
  <p:transition>
    <p:fade thruBlk="1"/>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sz="4000" dirty="0">
                <a:latin typeface="Candara" pitchFamily="34" charset="0"/>
                <a:cs typeface="Calibri" pitchFamily="34" charset="0"/>
              </a:rPr>
              <a:t>Ejemplo del cuerpo humano</a:t>
            </a:r>
            <a:br>
              <a:rPr lang="es-PR" sz="4000" dirty="0">
                <a:latin typeface="Candara" pitchFamily="34" charset="0"/>
                <a:cs typeface="Calibri" pitchFamily="34" charset="0"/>
              </a:rPr>
            </a:br>
            <a:r>
              <a:rPr lang="es-PR" sz="3600" dirty="0">
                <a:solidFill>
                  <a:srgbClr val="FF0000"/>
                </a:solidFill>
                <a:latin typeface="Candara" pitchFamily="34" charset="0"/>
                <a:cs typeface="Calibri" pitchFamily="34" charset="0"/>
              </a:rPr>
              <a:t>1 Corintios 12.12-14</a:t>
            </a:r>
          </a:p>
        </p:txBody>
      </p:sp>
      <p:sp>
        <p:nvSpPr>
          <p:cNvPr id="4" name="Rectangle 13"/>
          <p:cNvSpPr>
            <a:spLocks noGrp="1" noChangeArrowheads="1"/>
          </p:cNvSpPr>
          <p:nvPr>
            <p:ph type="sldNum" sz="quarter" idx="12"/>
          </p:nvPr>
        </p:nvSpPr>
        <p:spPr/>
        <p:txBody>
          <a:bodyPr/>
          <a:lstStyle/>
          <a:p>
            <a:fld id="{16B09203-8026-47FB-8251-8C4838F7468D}" type="slidenum">
              <a:rPr lang="en-US" smtClean="0">
                <a:solidFill>
                  <a:srgbClr val="000000"/>
                </a:solidFill>
              </a:rPr>
              <a:pPr/>
              <a:t>33</a:t>
            </a:fld>
            <a:endParaRPr lang="en-US">
              <a:solidFill>
                <a:srgbClr val="000000"/>
              </a:solidFill>
            </a:endParaRPr>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33</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pic>
        <p:nvPicPr>
          <p:cNvPr id="2" name="Picture 1"/>
          <p:cNvPicPr>
            <a:picLocks noChangeAspect="1"/>
          </p:cNvPicPr>
          <p:nvPr/>
        </p:nvPicPr>
        <p:blipFill>
          <a:blip r:embed="rId3">
            <a:extLst>
              <a:ext uri="{BEBA8EAE-BF5A-486C-A8C5-ECC9F3942E4B}">
                <a14:imgProps xmlns:a14="http://schemas.microsoft.com/office/drawing/2010/main">
                  <a14:imgLayer r:embed="rId4">
                    <a14:imgEffect>
                      <a14:sharpenSoften amount="25000"/>
                    </a14:imgEffect>
                    <a14:imgEffect>
                      <a14:brightnessContrast contrast="40000"/>
                    </a14:imgEffect>
                  </a14:imgLayer>
                </a14:imgProps>
              </a:ext>
            </a:extLst>
          </a:blip>
          <a:stretch>
            <a:fillRect/>
          </a:stretch>
        </p:blipFill>
        <p:spPr>
          <a:xfrm>
            <a:off x="1981200" y="1905000"/>
            <a:ext cx="5562600" cy="4761402"/>
          </a:xfrm>
          <a:prstGeom prst="rect">
            <a:avLst/>
          </a:prstGeom>
        </p:spPr>
      </p:pic>
    </p:spTree>
    <p:extLst>
      <p:ext uri="{BB962C8B-B14F-4D97-AF65-F5344CB8AC3E}">
        <p14:creationId xmlns:p14="http://schemas.microsoft.com/office/powerpoint/2010/main" val="79994975"/>
      </p:ext>
    </p:extLst>
  </p:cSld>
  <p:clrMapOvr>
    <a:masterClrMapping/>
  </p:clrMapOvr>
  <p:transition>
    <p:fade thruBlk="1"/>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sz="4000" dirty="0">
                <a:latin typeface="Candara" pitchFamily="34" charset="0"/>
                <a:cs typeface="Calibri" pitchFamily="34" charset="0"/>
              </a:rPr>
              <a:t>Ejemplo del cuerpo humano</a:t>
            </a:r>
            <a:br>
              <a:rPr lang="es-PR" sz="4000" dirty="0">
                <a:latin typeface="Candara" pitchFamily="34" charset="0"/>
                <a:cs typeface="Calibri" pitchFamily="34" charset="0"/>
              </a:rPr>
            </a:br>
            <a:r>
              <a:rPr lang="es-PR" sz="3600" dirty="0">
                <a:solidFill>
                  <a:srgbClr val="FF0000"/>
                </a:solidFill>
                <a:latin typeface="Candara" pitchFamily="34" charset="0"/>
                <a:cs typeface="Calibri" pitchFamily="34" charset="0"/>
              </a:rPr>
              <a:t>1 Corintios 12.12-14</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34</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34</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8794750" cy="4719638"/>
          </a:xfrm>
        </p:spPr>
        <p:txBody>
          <a:bodyPr>
            <a:normAutofit lnSpcReduction="10000"/>
          </a:bodyPr>
          <a:lstStyle/>
          <a:p>
            <a:r>
              <a:rPr lang="es-PR" dirty="0"/>
              <a:t>“</a:t>
            </a:r>
            <a:r>
              <a:rPr lang="es-PR" i="1" dirty="0"/>
              <a:t>Porque así como el cuerpo es uno, y tiene muchos miembros, pero todos los miembros del cuerpo, siendo muchos, son un solo cuerpo, así también Cristo. Porque por un solo Espíritu fuimos todos bautizados en un cuerpo, sean judíos o griegos, sean esclavos o libres; y a todos se nos dio a beber de un mismo Espíritu. Además, el cuerpo no es un solo miembro, sino muchos.</a:t>
            </a:r>
            <a:r>
              <a:rPr lang="es-PR" dirty="0"/>
              <a:t>” </a:t>
            </a:r>
            <a:endParaRPr lang="es-PR" dirty="0" smtClean="0"/>
          </a:p>
          <a:p>
            <a:pPr marL="0" indent="0">
              <a:buNone/>
            </a:pPr>
            <a:r>
              <a:rPr lang="es-PR" dirty="0">
                <a:solidFill>
                  <a:srgbClr val="FF0000"/>
                </a:solidFill>
              </a:rPr>
              <a:t>	</a:t>
            </a:r>
            <a:r>
              <a:rPr lang="es-PR" dirty="0" smtClean="0">
                <a:solidFill>
                  <a:srgbClr val="FF0000"/>
                </a:solidFill>
              </a:rPr>
              <a:t>(</a:t>
            </a:r>
            <a:r>
              <a:rPr lang="es-PR" dirty="0">
                <a:solidFill>
                  <a:srgbClr val="FF0000"/>
                </a:solidFill>
              </a:rPr>
              <a:t>1 Corintios 12.12–14, RVR60) </a:t>
            </a:r>
          </a:p>
        </p:txBody>
      </p:sp>
    </p:spTree>
    <p:extLst>
      <p:ext uri="{BB962C8B-B14F-4D97-AF65-F5344CB8AC3E}">
        <p14:creationId xmlns:p14="http://schemas.microsoft.com/office/powerpoint/2010/main" val="344349753"/>
      </p:ext>
    </p:extLst>
  </p:cSld>
  <p:clrMapOvr>
    <a:masterClrMapping/>
  </p:clrMapOvr>
  <p:transition>
    <p:fade thruBlk="1"/>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sz="4000" dirty="0">
                <a:latin typeface="Candara" pitchFamily="34" charset="0"/>
                <a:cs typeface="Calibri" pitchFamily="34" charset="0"/>
              </a:rPr>
              <a:t>Ejemplo del cuerpo humano</a:t>
            </a:r>
            <a:br>
              <a:rPr lang="es-PR" sz="4000" dirty="0">
                <a:latin typeface="Candara" pitchFamily="34" charset="0"/>
                <a:cs typeface="Calibri" pitchFamily="34" charset="0"/>
              </a:rPr>
            </a:br>
            <a:r>
              <a:rPr lang="es-PR" sz="3600" dirty="0">
                <a:solidFill>
                  <a:srgbClr val="FF0000"/>
                </a:solidFill>
                <a:latin typeface="Candara" pitchFamily="34" charset="0"/>
                <a:cs typeface="Calibri" pitchFamily="34" charset="0"/>
              </a:rPr>
              <a:t>1 Corintios 12.12-14</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35</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35</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029199" cy="4719638"/>
          </a:xfrm>
        </p:spPr>
        <p:txBody>
          <a:bodyPr>
            <a:normAutofit fontScale="85000" lnSpcReduction="10000"/>
          </a:bodyPr>
          <a:lstStyle/>
          <a:p>
            <a:r>
              <a:rPr lang="es-PR" dirty="0">
                <a:solidFill>
                  <a:srgbClr val="FF0000"/>
                </a:solidFill>
              </a:rPr>
              <a:t>12:12 </a:t>
            </a:r>
            <a:r>
              <a:rPr lang="es-PR" dirty="0"/>
              <a:t>El cuerpo humano es una ilustración de unidad y diversidad. </a:t>
            </a:r>
            <a:endParaRPr lang="es-PR" dirty="0" smtClean="0"/>
          </a:p>
          <a:p>
            <a:r>
              <a:rPr lang="es-PR" dirty="0" smtClean="0"/>
              <a:t>El </a:t>
            </a:r>
            <a:r>
              <a:rPr lang="es-PR" dirty="0"/>
              <a:t>cuerpo es uno, y sin embargo tiene muchos miembros. </a:t>
            </a:r>
            <a:endParaRPr lang="es-PR" dirty="0" smtClean="0"/>
          </a:p>
          <a:p>
            <a:r>
              <a:rPr lang="es-PR" dirty="0" smtClean="0"/>
              <a:t>Aunque </a:t>
            </a:r>
            <a:r>
              <a:rPr lang="es-PR" dirty="0"/>
              <a:t>todos los creyentes son diferentes y llevan a cabo distintas funciones, sin embargo todos se combinan para constituir una unidad funcional: el cuerpo</a:t>
            </a:r>
            <a:r>
              <a:rPr lang="es-PR" dirty="0" smtClean="0"/>
              <a:t>.</a:t>
            </a:r>
            <a:endParaRPr lang="es-PR" dirty="0"/>
          </a:p>
        </p:txBody>
      </p:sp>
      <p:pic>
        <p:nvPicPr>
          <p:cNvPr id="2" name="Picture 1"/>
          <p:cNvPicPr>
            <a:picLocks noChangeAspect="1"/>
          </p:cNvPicPr>
          <p:nvPr/>
        </p:nvPicPr>
        <p:blipFill rotWithShape="1">
          <a:blip r:embed="rId3">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Lst>
          </a:blip>
          <a:srcRect l="29972" t="17648" r="27932" b="1798"/>
          <a:stretch/>
        </p:blipFill>
        <p:spPr>
          <a:xfrm>
            <a:off x="5654675" y="2099712"/>
            <a:ext cx="2774952" cy="4482613"/>
          </a:xfrm>
          <a:prstGeom prst="rect">
            <a:avLst/>
          </a:prstGeom>
        </p:spPr>
      </p:pic>
    </p:spTree>
    <p:extLst>
      <p:ext uri="{BB962C8B-B14F-4D97-AF65-F5344CB8AC3E}">
        <p14:creationId xmlns:p14="http://schemas.microsoft.com/office/powerpoint/2010/main" val="870068953"/>
      </p:ext>
    </p:extLst>
  </p:cSld>
  <p:clrMapOvr>
    <a:masterClrMapping/>
  </p:clrMapOvr>
  <p:transition>
    <p:fade thruBlk="1"/>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sz="4000" dirty="0">
                <a:latin typeface="Candara" pitchFamily="34" charset="0"/>
                <a:cs typeface="Calibri" pitchFamily="34" charset="0"/>
              </a:rPr>
              <a:t>Ejemplo del cuerpo humano</a:t>
            </a:r>
            <a:br>
              <a:rPr lang="es-PR" sz="4000" dirty="0">
                <a:latin typeface="Candara" pitchFamily="34" charset="0"/>
                <a:cs typeface="Calibri" pitchFamily="34" charset="0"/>
              </a:rPr>
            </a:br>
            <a:r>
              <a:rPr lang="es-PR" sz="3600" dirty="0">
                <a:solidFill>
                  <a:srgbClr val="FF0000"/>
                </a:solidFill>
                <a:latin typeface="Candara" pitchFamily="34" charset="0"/>
                <a:cs typeface="Calibri" pitchFamily="34" charset="0"/>
              </a:rPr>
              <a:t>1 Corintios 12.12-14</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36</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36</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029199" cy="4719638"/>
          </a:xfrm>
        </p:spPr>
        <p:txBody>
          <a:bodyPr>
            <a:normAutofit fontScale="92500" lnSpcReduction="20000"/>
          </a:bodyPr>
          <a:lstStyle/>
          <a:p>
            <a:r>
              <a:rPr lang="es-PR" dirty="0"/>
              <a:t>Así también Cristo es, de forma más precisa, «Así también el Cristo». </a:t>
            </a:r>
            <a:endParaRPr lang="es-PR" dirty="0" smtClean="0"/>
          </a:p>
          <a:p>
            <a:r>
              <a:rPr lang="es-PR" dirty="0" smtClean="0"/>
              <a:t>«</a:t>
            </a:r>
            <a:r>
              <a:rPr lang="es-PR" dirty="0"/>
              <a:t>El Cristo» aquí se refiere no sólo al glorificado Señor Jesucristo en el cielo, sino a la Cabeza en el cielo y a Sus miembros aquí en la tierra. </a:t>
            </a:r>
            <a:endParaRPr lang="es-PR" dirty="0" smtClean="0"/>
          </a:p>
          <a:p>
            <a:r>
              <a:rPr lang="es-PR" dirty="0" smtClean="0"/>
              <a:t>Todos </a:t>
            </a:r>
            <a:r>
              <a:rPr lang="es-PR" dirty="0"/>
              <a:t>los creyentes son miembros del Cuerpo de Cristo. </a:t>
            </a:r>
            <a:endParaRPr lang="es-PR" dirty="0" smtClean="0"/>
          </a:p>
        </p:txBody>
      </p:sp>
      <p:pic>
        <p:nvPicPr>
          <p:cNvPr id="2" name="Picture 1"/>
          <p:cNvPicPr>
            <a:picLocks noChangeAspect="1"/>
          </p:cNvPicPr>
          <p:nvPr/>
        </p:nvPicPr>
        <p:blipFill>
          <a:blip r:embed="rId3">
            <a:extLst>
              <a:ext uri="{BEBA8EAE-BF5A-486C-A8C5-ECC9F3942E4B}">
                <a14:imgProps xmlns:a14="http://schemas.microsoft.com/office/drawing/2010/main">
                  <a14:imgLayer r:embed="rId4">
                    <a14:imgEffect>
                      <a14:sharpenSoften amount="50000"/>
                    </a14:imgEffect>
                    <a14:imgEffect>
                      <a14:brightnessContrast bright="20000" contrast="20000"/>
                    </a14:imgEffect>
                  </a14:imgLayer>
                </a14:imgProps>
              </a:ext>
            </a:extLst>
          </a:blip>
          <a:stretch>
            <a:fillRect/>
          </a:stretch>
        </p:blipFill>
        <p:spPr>
          <a:xfrm>
            <a:off x="5334000" y="2057400"/>
            <a:ext cx="3686175" cy="3675552"/>
          </a:xfrm>
          <a:prstGeom prst="rect">
            <a:avLst/>
          </a:prstGeom>
        </p:spPr>
      </p:pic>
    </p:spTree>
    <p:extLst>
      <p:ext uri="{BB962C8B-B14F-4D97-AF65-F5344CB8AC3E}">
        <p14:creationId xmlns:p14="http://schemas.microsoft.com/office/powerpoint/2010/main" val="1851685797"/>
      </p:ext>
    </p:extLst>
  </p:cSld>
  <p:clrMapOvr>
    <a:masterClrMapping/>
  </p:clrMapOvr>
  <p:transition>
    <p:fade thruBlk="1"/>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sz="4000" dirty="0">
                <a:latin typeface="Candara" pitchFamily="34" charset="0"/>
                <a:cs typeface="Calibri" pitchFamily="34" charset="0"/>
              </a:rPr>
              <a:t>Ejemplo del cuerpo humano</a:t>
            </a:r>
            <a:br>
              <a:rPr lang="es-PR" sz="4000" dirty="0">
                <a:latin typeface="Candara" pitchFamily="34" charset="0"/>
                <a:cs typeface="Calibri" pitchFamily="34" charset="0"/>
              </a:rPr>
            </a:br>
            <a:r>
              <a:rPr lang="es-PR" sz="3600" dirty="0">
                <a:solidFill>
                  <a:srgbClr val="FF0000"/>
                </a:solidFill>
                <a:latin typeface="Candara" pitchFamily="34" charset="0"/>
                <a:cs typeface="Calibri" pitchFamily="34" charset="0"/>
              </a:rPr>
              <a:t>1 Corintios 12.12-14</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37</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37</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410199" cy="4719638"/>
          </a:xfrm>
        </p:spPr>
        <p:txBody>
          <a:bodyPr>
            <a:normAutofit fontScale="85000" lnSpcReduction="20000"/>
          </a:bodyPr>
          <a:lstStyle/>
          <a:p>
            <a:r>
              <a:rPr lang="es-PR" dirty="0" smtClean="0"/>
              <a:t>Así </a:t>
            </a:r>
            <a:r>
              <a:rPr lang="es-PR" dirty="0"/>
              <a:t>como el cuerpo humano es un vehículo mediante el que una persona se expresa a otros, así el Cuerpo de </a:t>
            </a:r>
            <a:r>
              <a:rPr lang="es-PR" dirty="0" smtClean="0"/>
              <a:t>Cristo </a:t>
            </a:r>
            <a:r>
              <a:rPr lang="es-PR" dirty="0"/>
              <a:t>es el vehículo en la tierra por medio del que Él escoge darse a conocer al mundo. </a:t>
            </a:r>
            <a:endParaRPr lang="es-PR" dirty="0" smtClean="0"/>
          </a:p>
          <a:p>
            <a:r>
              <a:rPr lang="es-PR" dirty="0" smtClean="0"/>
              <a:t>Es </a:t>
            </a:r>
            <a:r>
              <a:rPr lang="es-PR" dirty="0"/>
              <a:t>una evidencia de una gracia maravillosa que el Señor permitiese que la expresión «el Cristo» se emplease para incluirnos a nosotros que somos miembros de Su cuerpo</a:t>
            </a:r>
            <a:r>
              <a:rPr lang="es-PR" dirty="0" smtClean="0"/>
              <a:t>.</a:t>
            </a:r>
            <a:endParaRPr lang="es-PR" dirty="0"/>
          </a:p>
        </p:txBody>
      </p:sp>
      <p:pic>
        <p:nvPicPr>
          <p:cNvPr id="8" name="Picture 7"/>
          <p:cNvPicPr>
            <a:picLocks noChangeAspect="1"/>
          </p:cNvPicPr>
          <p:nvPr/>
        </p:nvPicPr>
        <p:blipFill>
          <a:blip r:embed="rId3">
            <a:extLst>
              <a:ext uri="{BEBA8EAE-BF5A-486C-A8C5-ECC9F3942E4B}">
                <a14:imgProps xmlns:a14="http://schemas.microsoft.com/office/drawing/2010/main">
                  <a14:imgLayer r:embed="rId4">
                    <a14:imgEffect>
                      <a14:sharpenSoften amount="50000"/>
                    </a14:imgEffect>
                    <a14:imgEffect>
                      <a14:brightnessContrast bright="20000" contrast="20000"/>
                    </a14:imgEffect>
                  </a14:imgLayer>
                </a14:imgProps>
              </a:ext>
            </a:extLst>
          </a:blip>
          <a:stretch>
            <a:fillRect/>
          </a:stretch>
        </p:blipFill>
        <p:spPr>
          <a:xfrm>
            <a:off x="5610886" y="2133600"/>
            <a:ext cx="3456914" cy="3446952"/>
          </a:xfrm>
          <a:prstGeom prst="rect">
            <a:avLst/>
          </a:prstGeom>
        </p:spPr>
      </p:pic>
    </p:spTree>
    <p:extLst>
      <p:ext uri="{BB962C8B-B14F-4D97-AF65-F5344CB8AC3E}">
        <p14:creationId xmlns:p14="http://schemas.microsoft.com/office/powerpoint/2010/main" val="3964322430"/>
      </p:ext>
    </p:extLst>
  </p:cSld>
  <p:clrMapOvr>
    <a:masterClrMapping/>
  </p:clrMapOvr>
  <p:transition>
    <p:fade thruBlk="1"/>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sz="4000" dirty="0">
                <a:latin typeface="Candara" pitchFamily="34" charset="0"/>
                <a:cs typeface="Calibri" pitchFamily="34" charset="0"/>
              </a:rPr>
              <a:t>Ejemplo del cuerpo humano</a:t>
            </a:r>
            <a:br>
              <a:rPr lang="es-PR" sz="4000" dirty="0">
                <a:latin typeface="Candara" pitchFamily="34" charset="0"/>
                <a:cs typeface="Calibri" pitchFamily="34" charset="0"/>
              </a:rPr>
            </a:br>
            <a:r>
              <a:rPr lang="es-PR" sz="3600" dirty="0">
                <a:solidFill>
                  <a:srgbClr val="FF0000"/>
                </a:solidFill>
                <a:latin typeface="Candara" pitchFamily="34" charset="0"/>
                <a:cs typeface="Calibri" pitchFamily="34" charset="0"/>
              </a:rPr>
              <a:t>1 Corintios 12.12-14</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38</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38</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410199" cy="4719638"/>
          </a:xfrm>
        </p:spPr>
        <p:txBody>
          <a:bodyPr>
            <a:normAutofit fontScale="92500"/>
          </a:bodyPr>
          <a:lstStyle/>
          <a:p>
            <a:r>
              <a:rPr lang="es-PR" dirty="0">
                <a:solidFill>
                  <a:srgbClr val="FF0000"/>
                </a:solidFill>
              </a:rPr>
              <a:t>12:13</a:t>
            </a:r>
            <a:r>
              <a:rPr lang="es-PR" dirty="0"/>
              <a:t> Pablo pasa a explicar cómo vinimos a ser miembros del Cuerpo de Cristo. </a:t>
            </a:r>
            <a:endParaRPr lang="es-PR" dirty="0" smtClean="0"/>
          </a:p>
          <a:p>
            <a:r>
              <a:rPr lang="es-PR" dirty="0" smtClean="0"/>
              <a:t>Porque </a:t>
            </a:r>
            <a:r>
              <a:rPr lang="es-PR" dirty="0"/>
              <a:t>por un solo Espíritu fuimos todos bautizados para formar un solo cuerpo. </a:t>
            </a:r>
            <a:endParaRPr lang="es-PR" dirty="0" smtClean="0"/>
          </a:p>
          <a:p>
            <a:r>
              <a:rPr lang="es-PR" dirty="0" smtClean="0"/>
              <a:t>La </a:t>
            </a:r>
            <a:r>
              <a:rPr lang="es-PR" dirty="0"/>
              <a:t>traducción más literal aquí sería «en un Espíritu». </a:t>
            </a:r>
            <a:endParaRPr lang="es-PR" dirty="0" smtClean="0"/>
          </a:p>
        </p:txBody>
      </p:sp>
      <p:pic>
        <p:nvPicPr>
          <p:cNvPr id="2" name="Picture 1"/>
          <p:cNvPicPr>
            <a:picLocks noChangeAspect="1"/>
          </p:cNvPicPr>
          <p:nvPr/>
        </p:nvPicPr>
        <p:blipFill>
          <a:blip r:embed="rId3">
            <a:extLst>
              <a:ext uri="{BEBA8EAE-BF5A-486C-A8C5-ECC9F3942E4B}">
                <a14:imgProps xmlns:a14="http://schemas.microsoft.com/office/drawing/2010/main">
                  <a14:imgLayer r:embed="rId4">
                    <a14:imgEffect>
                      <a14:sharpenSoften amount="25000"/>
                    </a14:imgEffect>
                  </a14:imgLayer>
                </a14:imgProps>
              </a:ext>
            </a:extLst>
          </a:blip>
          <a:stretch>
            <a:fillRect/>
          </a:stretch>
        </p:blipFill>
        <p:spPr>
          <a:xfrm>
            <a:off x="5562600" y="2133600"/>
            <a:ext cx="3381376" cy="3392685"/>
          </a:xfrm>
          <a:prstGeom prst="rect">
            <a:avLst/>
          </a:prstGeom>
        </p:spPr>
      </p:pic>
    </p:spTree>
    <p:extLst>
      <p:ext uri="{BB962C8B-B14F-4D97-AF65-F5344CB8AC3E}">
        <p14:creationId xmlns:p14="http://schemas.microsoft.com/office/powerpoint/2010/main" val="3937259661"/>
      </p:ext>
    </p:extLst>
  </p:cSld>
  <p:clrMapOvr>
    <a:masterClrMapping/>
  </p:clrMapOvr>
  <p:transition>
    <p:fade thruBlk="1"/>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sz="4000" dirty="0">
                <a:latin typeface="Candara" pitchFamily="34" charset="0"/>
                <a:cs typeface="Calibri" pitchFamily="34" charset="0"/>
              </a:rPr>
              <a:t>Ejemplo del cuerpo humano</a:t>
            </a:r>
            <a:br>
              <a:rPr lang="es-PR" sz="4000" dirty="0">
                <a:latin typeface="Candara" pitchFamily="34" charset="0"/>
                <a:cs typeface="Calibri" pitchFamily="34" charset="0"/>
              </a:rPr>
            </a:br>
            <a:r>
              <a:rPr lang="es-PR" sz="3600" dirty="0">
                <a:solidFill>
                  <a:srgbClr val="FF0000"/>
                </a:solidFill>
                <a:latin typeface="Candara" pitchFamily="34" charset="0"/>
                <a:cs typeface="Calibri" pitchFamily="34" charset="0"/>
              </a:rPr>
              <a:t>1 Corintios 12.12-14</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39</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39</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410199" cy="4719638"/>
          </a:xfrm>
        </p:spPr>
        <p:txBody>
          <a:bodyPr>
            <a:normAutofit fontScale="85000" lnSpcReduction="10000"/>
          </a:bodyPr>
          <a:lstStyle/>
          <a:p>
            <a:r>
              <a:rPr lang="es-PR" dirty="0" smtClean="0"/>
              <a:t>Esto </a:t>
            </a:r>
            <a:r>
              <a:rPr lang="es-PR" dirty="0"/>
              <a:t>puede significar que el Espíritu es el elemento en el que fuimos bautizados, como el agua es el elemento en el que fuimos sumergidos en el bautismo como creyentes. </a:t>
            </a:r>
            <a:endParaRPr lang="es-PR" dirty="0" smtClean="0"/>
          </a:p>
          <a:p>
            <a:r>
              <a:rPr lang="es-PR" dirty="0" smtClean="0"/>
              <a:t>O </a:t>
            </a:r>
            <a:r>
              <a:rPr lang="es-PR" dirty="0"/>
              <a:t>bien puede significar que el Espíritu es el Agente que bautiza, siendo así por un Espíritu. </a:t>
            </a:r>
            <a:endParaRPr lang="es-PR" dirty="0" smtClean="0"/>
          </a:p>
          <a:p>
            <a:r>
              <a:rPr lang="es-PR" dirty="0" smtClean="0"/>
              <a:t>Éste </a:t>
            </a:r>
            <a:r>
              <a:rPr lang="es-PR" dirty="0"/>
              <a:t>es el sentido más probable y comprensible</a:t>
            </a:r>
            <a:r>
              <a:rPr lang="es-PR" dirty="0" smtClean="0"/>
              <a:t>.</a:t>
            </a:r>
            <a:endParaRPr lang="es-PR" dirty="0"/>
          </a:p>
        </p:txBody>
      </p:sp>
      <p:pic>
        <p:nvPicPr>
          <p:cNvPr id="2" name="Picture 1"/>
          <p:cNvPicPr>
            <a:picLocks noChangeAspect="1"/>
          </p:cNvPicPr>
          <p:nvPr/>
        </p:nvPicPr>
        <p:blipFill rotWithShape="1">
          <a:blip r:embed="rId3">
            <a:extLst>
              <a:ext uri="{BEBA8EAE-BF5A-486C-A8C5-ECC9F3942E4B}">
                <a14:imgProps xmlns:a14="http://schemas.microsoft.com/office/drawing/2010/main">
                  <a14:imgLayer r:embed="rId4">
                    <a14:imgEffect>
                      <a14:sharpenSoften amount="25000"/>
                    </a14:imgEffect>
                    <a14:imgEffect>
                      <a14:brightnessContrast bright="20000" contrast="20000"/>
                    </a14:imgEffect>
                  </a14:imgLayer>
                </a14:imgProps>
              </a:ext>
            </a:extLst>
          </a:blip>
          <a:srcRect l="16000" r="4000"/>
          <a:stretch/>
        </p:blipFill>
        <p:spPr>
          <a:xfrm>
            <a:off x="5562600" y="2133599"/>
            <a:ext cx="3505200" cy="3286125"/>
          </a:xfrm>
          <a:prstGeom prst="rect">
            <a:avLst/>
          </a:prstGeom>
        </p:spPr>
      </p:pic>
    </p:spTree>
    <p:extLst>
      <p:ext uri="{BB962C8B-B14F-4D97-AF65-F5344CB8AC3E}">
        <p14:creationId xmlns:p14="http://schemas.microsoft.com/office/powerpoint/2010/main" val="3418656440"/>
      </p:ext>
    </p:extLst>
  </p:cSld>
  <p:clrMapOvr>
    <a:masterClrMapping/>
  </p:clrMapOvr>
  <p:transition>
    <p:fade thruBlk="1"/>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42" name="Rectangle 2"/>
          <p:cNvSpPr>
            <a:spLocks noGrp="1" noChangeArrowheads="1"/>
          </p:cNvSpPr>
          <p:nvPr>
            <p:ph type="title"/>
          </p:nvPr>
        </p:nvSpPr>
        <p:spPr/>
        <p:txBody>
          <a:bodyPr/>
          <a:lstStyle/>
          <a:p>
            <a:r>
              <a:rPr lang="es-PR" noProof="0" dirty="0" smtClean="0">
                <a:latin typeface="Candara" pitchFamily="34" charset="0"/>
                <a:cs typeface="Calibri" pitchFamily="34" charset="0"/>
              </a:rPr>
              <a:t>Bosquejo de Estudio</a:t>
            </a:r>
            <a:endParaRPr lang="es-PR" noProof="0" dirty="0">
              <a:latin typeface="Candara" pitchFamily="34" charset="0"/>
              <a:cs typeface="Calibri" pitchFamily="34" charset="0"/>
            </a:endParaRPr>
          </a:p>
        </p:txBody>
      </p:sp>
      <p:sp>
        <p:nvSpPr>
          <p:cNvPr id="317443" name="Rectangle 3"/>
          <p:cNvSpPr>
            <a:spLocks noGrp="1" noChangeArrowheads="1"/>
          </p:cNvSpPr>
          <p:nvPr>
            <p:ph type="body" idx="1"/>
          </p:nvPr>
        </p:nvSpPr>
        <p:spPr>
          <a:xfrm>
            <a:off x="533400" y="1981200"/>
            <a:ext cx="8153400" cy="4724400"/>
          </a:xfrm>
        </p:spPr>
        <p:txBody>
          <a:bodyPr>
            <a:normAutofit fontScale="85000" lnSpcReduction="20000"/>
          </a:bodyPr>
          <a:lstStyle/>
          <a:p>
            <a:r>
              <a:rPr lang="es-PR" sz="3600" dirty="0" smtClean="0">
                <a:latin typeface="Candara" pitchFamily="34" charset="0"/>
                <a:cs typeface="Calibri" pitchFamily="34" charset="0"/>
              </a:rPr>
              <a:t>Los dones que reparte el Espíritu</a:t>
            </a:r>
            <a:endParaRPr lang="es-PR" sz="3600" noProof="0" dirty="0" smtClean="0">
              <a:latin typeface="Candara" pitchFamily="34" charset="0"/>
              <a:cs typeface="Calibri" pitchFamily="34" charset="0"/>
            </a:endParaRPr>
          </a:p>
          <a:p>
            <a:pPr lvl="1"/>
            <a:r>
              <a:rPr lang="es-PR" sz="3200" noProof="0" dirty="0" smtClean="0">
                <a:solidFill>
                  <a:srgbClr val="FF0000"/>
                </a:solidFill>
                <a:latin typeface="Candara" pitchFamily="34" charset="0"/>
                <a:ea typeface="+mn-ea"/>
                <a:cs typeface="Calibri" pitchFamily="34" charset="0"/>
              </a:rPr>
              <a:t>1 Corintios 12.7-10</a:t>
            </a:r>
          </a:p>
          <a:p>
            <a:r>
              <a:rPr lang="es-PR" sz="3600" dirty="0" smtClean="0">
                <a:latin typeface="Candara" pitchFamily="34" charset="0"/>
                <a:cs typeface="Calibri" pitchFamily="34" charset="0"/>
              </a:rPr>
              <a:t>El Espíritu designa como Él quiere</a:t>
            </a:r>
            <a:endParaRPr lang="es-PR" sz="3600" dirty="0">
              <a:latin typeface="Candara" pitchFamily="34" charset="0"/>
              <a:cs typeface="Calibri" pitchFamily="34" charset="0"/>
            </a:endParaRPr>
          </a:p>
          <a:p>
            <a:pPr lvl="1"/>
            <a:r>
              <a:rPr lang="es-PR" sz="3200" dirty="0">
                <a:solidFill>
                  <a:srgbClr val="FF0000"/>
                </a:solidFill>
                <a:latin typeface="Candara" pitchFamily="34" charset="0"/>
                <a:cs typeface="Calibri" pitchFamily="34" charset="0"/>
              </a:rPr>
              <a:t>1 Corintios </a:t>
            </a:r>
            <a:r>
              <a:rPr lang="es-PR" sz="3200" dirty="0" smtClean="0">
                <a:solidFill>
                  <a:srgbClr val="FF0000"/>
                </a:solidFill>
                <a:latin typeface="Candara" pitchFamily="34" charset="0"/>
                <a:cs typeface="Calibri" pitchFamily="34" charset="0"/>
              </a:rPr>
              <a:t>12.11</a:t>
            </a:r>
          </a:p>
          <a:p>
            <a:r>
              <a:rPr lang="es-PR" sz="3600" dirty="0" smtClean="0">
                <a:latin typeface="Candara" pitchFamily="34" charset="0"/>
                <a:cs typeface="Calibri" pitchFamily="34" charset="0"/>
              </a:rPr>
              <a:t>Ejemplo del cuerpo humano</a:t>
            </a:r>
          </a:p>
          <a:p>
            <a:pPr lvl="1"/>
            <a:r>
              <a:rPr lang="es-PR" sz="3200" dirty="0" smtClean="0">
                <a:solidFill>
                  <a:srgbClr val="FF0000"/>
                </a:solidFill>
                <a:latin typeface="Candara" pitchFamily="34" charset="0"/>
                <a:cs typeface="Calibri" pitchFamily="34" charset="0"/>
              </a:rPr>
              <a:t>1 Corintios 12.12-14</a:t>
            </a:r>
          </a:p>
          <a:p>
            <a:r>
              <a:rPr lang="es-PR" sz="3600" dirty="0" smtClean="0">
                <a:latin typeface="Candara" pitchFamily="34" charset="0"/>
                <a:cs typeface="Calibri" pitchFamily="34" charset="0"/>
              </a:rPr>
              <a:t>Cada uno es importante </a:t>
            </a:r>
            <a:endParaRPr lang="es-PR" sz="3600" dirty="0">
              <a:latin typeface="Candara" pitchFamily="34" charset="0"/>
              <a:cs typeface="Calibri" pitchFamily="34" charset="0"/>
            </a:endParaRPr>
          </a:p>
          <a:p>
            <a:pPr lvl="1"/>
            <a:r>
              <a:rPr lang="es-PR" sz="3200" dirty="0">
                <a:solidFill>
                  <a:srgbClr val="FF0000"/>
                </a:solidFill>
                <a:latin typeface="Candara" pitchFamily="34" charset="0"/>
                <a:cs typeface="Calibri" pitchFamily="34" charset="0"/>
              </a:rPr>
              <a:t>1 Corintios </a:t>
            </a:r>
            <a:r>
              <a:rPr lang="es-PR" sz="3200" dirty="0" smtClean="0">
                <a:solidFill>
                  <a:srgbClr val="FF0000"/>
                </a:solidFill>
                <a:latin typeface="Candara" pitchFamily="34" charset="0"/>
                <a:cs typeface="Calibri" pitchFamily="34" charset="0"/>
              </a:rPr>
              <a:t>12.15-20</a:t>
            </a:r>
          </a:p>
          <a:p>
            <a:r>
              <a:rPr lang="es-PR" sz="3600" dirty="0" smtClean="0">
                <a:latin typeface="Candara" pitchFamily="34" charset="0"/>
                <a:cs typeface="Calibri" pitchFamily="34" charset="0"/>
              </a:rPr>
              <a:t>Procurando los mejores dones</a:t>
            </a:r>
            <a:endParaRPr lang="es-PR" sz="3600" dirty="0">
              <a:latin typeface="Candara" pitchFamily="34" charset="0"/>
              <a:cs typeface="Calibri" pitchFamily="34" charset="0"/>
            </a:endParaRPr>
          </a:p>
          <a:p>
            <a:pPr lvl="1"/>
            <a:r>
              <a:rPr lang="es-PR" sz="3200" dirty="0">
                <a:solidFill>
                  <a:srgbClr val="FF0000"/>
                </a:solidFill>
                <a:latin typeface="Candara" pitchFamily="34" charset="0"/>
                <a:cs typeface="Calibri" pitchFamily="34" charset="0"/>
              </a:rPr>
              <a:t>1 Corintios </a:t>
            </a:r>
            <a:r>
              <a:rPr lang="es-PR" sz="3200" dirty="0" smtClean="0">
                <a:solidFill>
                  <a:srgbClr val="FF0000"/>
                </a:solidFill>
                <a:latin typeface="Candara" pitchFamily="34" charset="0"/>
                <a:cs typeface="Calibri" pitchFamily="34" charset="0"/>
              </a:rPr>
              <a:t>12.31</a:t>
            </a:r>
            <a:endParaRPr lang="es-PR" sz="3200" dirty="0">
              <a:solidFill>
                <a:srgbClr val="FF0000"/>
              </a:solidFill>
              <a:latin typeface="Candara" pitchFamily="34" charset="0"/>
              <a:cs typeface="Calibri" pitchFamily="34" charset="0"/>
            </a:endParaRPr>
          </a:p>
        </p:txBody>
      </p:sp>
      <p:sp>
        <p:nvSpPr>
          <p:cNvPr id="7" name="Slide Number Placeholder 5"/>
          <p:cNvSpPr>
            <a:spLocks noGrp="1"/>
          </p:cNvSpPr>
          <p:nvPr>
            <p:ph type="sldNum" sz="quarter" idx="12"/>
          </p:nvPr>
        </p:nvSpPr>
        <p:spPr/>
        <p:txBody>
          <a:bodyPr/>
          <a:lstStyle/>
          <a:p>
            <a:fld id="{5A691704-8AD3-4869-913C-6C059867AFF4}" type="slidenum">
              <a:rPr lang="en-US" smtClean="0">
                <a:solidFill>
                  <a:srgbClr val="000000"/>
                </a:solidFill>
              </a:rPr>
              <a:pPr/>
              <a:t>4</a:t>
            </a:fld>
            <a:endParaRPr lang="en-US">
              <a:solidFill>
                <a:srgbClr val="000000"/>
              </a:solidFill>
            </a:endParaRPr>
          </a:p>
        </p:txBody>
      </p:sp>
    </p:spTree>
  </p:cSld>
  <p:clrMapOvr>
    <a:masterClrMapping/>
  </p:clrMapOvr>
  <p:transition>
    <p:fade thruBlk="1"/>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sz="4000" dirty="0">
                <a:latin typeface="Candara" pitchFamily="34" charset="0"/>
                <a:cs typeface="Calibri" pitchFamily="34" charset="0"/>
              </a:rPr>
              <a:t>Ejemplo del cuerpo humano</a:t>
            </a:r>
            <a:br>
              <a:rPr lang="es-PR" sz="4000" dirty="0">
                <a:latin typeface="Candara" pitchFamily="34" charset="0"/>
                <a:cs typeface="Calibri" pitchFamily="34" charset="0"/>
              </a:rPr>
            </a:br>
            <a:r>
              <a:rPr lang="es-PR" sz="3600" dirty="0">
                <a:solidFill>
                  <a:srgbClr val="FF0000"/>
                </a:solidFill>
                <a:latin typeface="Candara" pitchFamily="34" charset="0"/>
                <a:cs typeface="Calibri" pitchFamily="34" charset="0"/>
              </a:rPr>
              <a:t>1 Corintios 12.12-14</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40</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40</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410199" cy="4719638"/>
          </a:xfrm>
        </p:spPr>
        <p:txBody>
          <a:bodyPr>
            <a:normAutofit fontScale="77500" lnSpcReduction="20000"/>
          </a:bodyPr>
          <a:lstStyle/>
          <a:p>
            <a:r>
              <a:rPr lang="es-PR" dirty="0"/>
              <a:t>El bautismo del Espíritu Santo tuvo lugar en el Día de Pentecostés. </a:t>
            </a:r>
            <a:r>
              <a:rPr lang="es-PR" dirty="0" smtClean="0"/>
              <a:t>Entonces </a:t>
            </a:r>
            <a:r>
              <a:rPr lang="es-PR" dirty="0"/>
              <a:t>nació la iglesia. </a:t>
            </a:r>
            <a:endParaRPr lang="es-PR" dirty="0" smtClean="0"/>
          </a:p>
          <a:p>
            <a:r>
              <a:rPr lang="es-PR" dirty="0" smtClean="0"/>
              <a:t>Participamos </a:t>
            </a:r>
            <a:r>
              <a:rPr lang="es-PR" dirty="0"/>
              <a:t>de los beneficios de aquel bautismo cuando nacemos de nuevo. Venimos a ser miembros del Cuerpo de Cristo.</a:t>
            </a:r>
          </a:p>
          <a:p>
            <a:r>
              <a:rPr lang="es-PR" dirty="0"/>
              <a:t>He aquí varios puntos importantes: Primero, el bautismo del Espíritu Santo es la divina operación que introduce a los creyentes en el Cuerpo de Cristo. </a:t>
            </a:r>
            <a:endParaRPr lang="es-PR" dirty="0" smtClean="0"/>
          </a:p>
        </p:txBody>
      </p:sp>
      <p:pic>
        <p:nvPicPr>
          <p:cNvPr id="2" name="Picture 1"/>
          <p:cNvPicPr>
            <a:picLocks noChangeAspect="1"/>
          </p:cNvPicPr>
          <p:nvPr/>
        </p:nvPicPr>
        <p:blipFill>
          <a:blip r:embed="rId3">
            <a:extLst>
              <a:ext uri="{BEBA8EAE-BF5A-486C-A8C5-ECC9F3942E4B}">
                <a14:imgProps xmlns:a14="http://schemas.microsoft.com/office/drawing/2010/main">
                  <a14:imgLayer r:embed="rId4">
                    <a14:imgEffect>
                      <a14:sharpenSoften amount="33000"/>
                    </a14:imgEffect>
                    <a14:imgEffect>
                      <a14:brightnessContrast bright="7000"/>
                    </a14:imgEffect>
                  </a14:imgLayer>
                </a14:imgProps>
              </a:ext>
            </a:extLst>
          </a:blip>
          <a:stretch>
            <a:fillRect/>
          </a:stretch>
        </p:blipFill>
        <p:spPr>
          <a:xfrm>
            <a:off x="5791200" y="2057400"/>
            <a:ext cx="3086100" cy="4310253"/>
          </a:xfrm>
          <a:prstGeom prst="rect">
            <a:avLst/>
          </a:prstGeom>
        </p:spPr>
      </p:pic>
    </p:spTree>
    <p:extLst>
      <p:ext uri="{BB962C8B-B14F-4D97-AF65-F5344CB8AC3E}">
        <p14:creationId xmlns:p14="http://schemas.microsoft.com/office/powerpoint/2010/main" val="4221604666"/>
      </p:ext>
    </p:extLst>
  </p:cSld>
  <p:clrMapOvr>
    <a:masterClrMapping/>
  </p:clrMapOvr>
  <p:transition>
    <p:fade thruBlk="1"/>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sz="4000" dirty="0">
                <a:latin typeface="Candara" pitchFamily="34" charset="0"/>
                <a:cs typeface="Calibri" pitchFamily="34" charset="0"/>
              </a:rPr>
              <a:t>Ejemplo del cuerpo humano</a:t>
            </a:r>
            <a:br>
              <a:rPr lang="es-PR" sz="4000" dirty="0">
                <a:latin typeface="Candara" pitchFamily="34" charset="0"/>
                <a:cs typeface="Calibri" pitchFamily="34" charset="0"/>
              </a:rPr>
            </a:br>
            <a:r>
              <a:rPr lang="es-PR" sz="3600" dirty="0">
                <a:solidFill>
                  <a:srgbClr val="FF0000"/>
                </a:solidFill>
                <a:latin typeface="Candara" pitchFamily="34" charset="0"/>
                <a:cs typeface="Calibri" pitchFamily="34" charset="0"/>
              </a:rPr>
              <a:t>1 Corintios 12.12-14</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41</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41</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410199" cy="4719638"/>
          </a:xfrm>
        </p:spPr>
        <p:txBody>
          <a:bodyPr>
            <a:normAutofit fontScale="85000" lnSpcReduction="10000"/>
          </a:bodyPr>
          <a:lstStyle/>
          <a:p>
            <a:r>
              <a:rPr lang="es-PR" dirty="0" smtClean="0"/>
              <a:t>No </a:t>
            </a:r>
            <a:r>
              <a:rPr lang="es-PR" dirty="0"/>
              <a:t>es lo mismo que el bautismo con agua. Esto se ve en Mateo </a:t>
            </a:r>
            <a:r>
              <a:rPr lang="es-PR" dirty="0">
                <a:solidFill>
                  <a:srgbClr val="FF0000"/>
                </a:solidFill>
              </a:rPr>
              <a:t>3:11</a:t>
            </a:r>
            <a:r>
              <a:rPr lang="es-PR" dirty="0"/>
              <a:t>; </a:t>
            </a:r>
            <a:r>
              <a:rPr lang="es-PR" dirty="0">
                <a:solidFill>
                  <a:srgbClr val="FF0000"/>
                </a:solidFill>
              </a:rPr>
              <a:t>Juan 1:33</a:t>
            </a:r>
            <a:r>
              <a:rPr lang="es-PR" dirty="0"/>
              <a:t>; </a:t>
            </a:r>
            <a:r>
              <a:rPr lang="es-PR" dirty="0">
                <a:solidFill>
                  <a:srgbClr val="FF0000"/>
                </a:solidFill>
              </a:rPr>
              <a:t>Hechos 1:5</a:t>
            </a:r>
            <a:r>
              <a:rPr lang="es-PR" dirty="0"/>
              <a:t>. </a:t>
            </a:r>
            <a:endParaRPr lang="es-PR" dirty="0" smtClean="0"/>
          </a:p>
          <a:p>
            <a:r>
              <a:rPr lang="es-PR" dirty="0" smtClean="0"/>
              <a:t>No </a:t>
            </a:r>
            <a:r>
              <a:rPr lang="es-PR" dirty="0"/>
              <a:t>es una obra de la gracia posterior a la salvación por medio de la que los creyentes sean más espirituales. </a:t>
            </a:r>
            <a:endParaRPr lang="es-PR" dirty="0" smtClean="0"/>
          </a:p>
          <a:p>
            <a:r>
              <a:rPr lang="es-PR" dirty="0" smtClean="0"/>
              <a:t>Todos </a:t>
            </a:r>
            <a:r>
              <a:rPr lang="es-PR" dirty="0"/>
              <a:t>habían sido bautizados en el Espíritu, pero Pablo los reprende por ser carnales —no espirituales (</a:t>
            </a:r>
            <a:r>
              <a:rPr lang="es-PR" dirty="0">
                <a:solidFill>
                  <a:srgbClr val="FF0000"/>
                </a:solidFill>
              </a:rPr>
              <a:t>3:1</a:t>
            </a:r>
            <a:r>
              <a:rPr lang="es-PR" dirty="0"/>
              <a:t>)—. </a:t>
            </a:r>
            <a:endParaRPr lang="es-PR" dirty="0" smtClean="0"/>
          </a:p>
        </p:txBody>
      </p:sp>
      <p:pic>
        <p:nvPicPr>
          <p:cNvPr id="8" name="Picture 7"/>
          <p:cNvPicPr>
            <a:picLocks noChangeAspect="1"/>
          </p:cNvPicPr>
          <p:nvPr/>
        </p:nvPicPr>
        <p:blipFill>
          <a:blip r:embed="rId3">
            <a:extLst>
              <a:ext uri="{BEBA8EAE-BF5A-486C-A8C5-ECC9F3942E4B}">
                <a14:imgProps xmlns:a14="http://schemas.microsoft.com/office/drawing/2010/main">
                  <a14:imgLayer r:embed="rId4">
                    <a14:imgEffect>
                      <a14:sharpenSoften amount="33000"/>
                    </a14:imgEffect>
                    <a14:imgEffect>
                      <a14:brightnessContrast bright="7000"/>
                    </a14:imgEffect>
                  </a14:imgLayer>
                </a14:imgProps>
              </a:ext>
            </a:extLst>
          </a:blip>
          <a:stretch>
            <a:fillRect/>
          </a:stretch>
        </p:blipFill>
        <p:spPr>
          <a:xfrm>
            <a:off x="5791200" y="2057400"/>
            <a:ext cx="3086100" cy="4310253"/>
          </a:xfrm>
          <a:prstGeom prst="rect">
            <a:avLst/>
          </a:prstGeom>
        </p:spPr>
      </p:pic>
    </p:spTree>
    <p:extLst>
      <p:ext uri="{BB962C8B-B14F-4D97-AF65-F5344CB8AC3E}">
        <p14:creationId xmlns:p14="http://schemas.microsoft.com/office/powerpoint/2010/main" val="2112161840"/>
      </p:ext>
    </p:extLst>
  </p:cSld>
  <p:clrMapOvr>
    <a:masterClrMapping/>
  </p:clrMapOvr>
  <p:transition>
    <p:fade thruBlk="1"/>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sz="4000" dirty="0">
                <a:latin typeface="Candara" pitchFamily="34" charset="0"/>
                <a:cs typeface="Calibri" pitchFamily="34" charset="0"/>
              </a:rPr>
              <a:t>Ejemplo del cuerpo humano</a:t>
            </a:r>
            <a:br>
              <a:rPr lang="es-PR" sz="4000" dirty="0">
                <a:latin typeface="Candara" pitchFamily="34" charset="0"/>
                <a:cs typeface="Calibri" pitchFamily="34" charset="0"/>
              </a:rPr>
            </a:br>
            <a:r>
              <a:rPr lang="es-PR" sz="3600" dirty="0">
                <a:solidFill>
                  <a:srgbClr val="FF0000"/>
                </a:solidFill>
                <a:latin typeface="Candara" pitchFamily="34" charset="0"/>
                <a:cs typeface="Calibri" pitchFamily="34" charset="0"/>
              </a:rPr>
              <a:t>1 Corintios 12.12-14</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42</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42</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410199" cy="4719638"/>
          </a:xfrm>
        </p:spPr>
        <p:txBody>
          <a:bodyPr>
            <a:normAutofit/>
          </a:bodyPr>
          <a:lstStyle/>
          <a:p>
            <a:r>
              <a:rPr lang="es-PR" dirty="0" smtClean="0"/>
              <a:t>No </a:t>
            </a:r>
            <a:r>
              <a:rPr lang="es-PR" dirty="0"/>
              <a:t>es cierto que hablar en lenguas sea la señal invariable del bautismo del Espíritu. </a:t>
            </a:r>
            <a:endParaRPr lang="es-PR" dirty="0" smtClean="0"/>
          </a:p>
          <a:p>
            <a:r>
              <a:rPr lang="es-PR" dirty="0" smtClean="0"/>
              <a:t>Todos </a:t>
            </a:r>
            <a:r>
              <a:rPr lang="es-PR" dirty="0"/>
              <a:t>ellos habían sido bautizados, pero no todos hablaban en lenguas (</a:t>
            </a:r>
            <a:r>
              <a:rPr lang="es-PR" dirty="0">
                <a:solidFill>
                  <a:srgbClr val="FF0000"/>
                </a:solidFill>
              </a:rPr>
              <a:t>12:30</a:t>
            </a:r>
            <a:r>
              <a:rPr lang="es-PR" dirty="0"/>
              <a:t>). </a:t>
            </a:r>
            <a:endParaRPr lang="es-PR" dirty="0" smtClean="0"/>
          </a:p>
        </p:txBody>
      </p:sp>
      <p:pic>
        <p:nvPicPr>
          <p:cNvPr id="8" name="Picture 7"/>
          <p:cNvPicPr>
            <a:picLocks noChangeAspect="1"/>
          </p:cNvPicPr>
          <p:nvPr/>
        </p:nvPicPr>
        <p:blipFill>
          <a:blip r:embed="rId3">
            <a:extLst>
              <a:ext uri="{BEBA8EAE-BF5A-486C-A8C5-ECC9F3942E4B}">
                <a14:imgProps xmlns:a14="http://schemas.microsoft.com/office/drawing/2010/main">
                  <a14:imgLayer r:embed="rId4">
                    <a14:imgEffect>
                      <a14:sharpenSoften amount="33000"/>
                    </a14:imgEffect>
                    <a14:imgEffect>
                      <a14:brightnessContrast bright="7000"/>
                    </a14:imgEffect>
                  </a14:imgLayer>
                </a14:imgProps>
              </a:ext>
            </a:extLst>
          </a:blip>
          <a:stretch>
            <a:fillRect/>
          </a:stretch>
        </p:blipFill>
        <p:spPr>
          <a:xfrm>
            <a:off x="5791200" y="2057400"/>
            <a:ext cx="3086100" cy="4310253"/>
          </a:xfrm>
          <a:prstGeom prst="rect">
            <a:avLst/>
          </a:prstGeom>
        </p:spPr>
      </p:pic>
    </p:spTree>
    <p:extLst>
      <p:ext uri="{BB962C8B-B14F-4D97-AF65-F5344CB8AC3E}">
        <p14:creationId xmlns:p14="http://schemas.microsoft.com/office/powerpoint/2010/main" val="1662198765"/>
      </p:ext>
    </p:extLst>
  </p:cSld>
  <p:clrMapOvr>
    <a:masterClrMapping/>
  </p:clrMapOvr>
  <p:transition>
    <p:fade thruBlk="1"/>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sz="4000" dirty="0">
                <a:latin typeface="Candara" pitchFamily="34" charset="0"/>
                <a:cs typeface="Calibri" pitchFamily="34" charset="0"/>
              </a:rPr>
              <a:t>Ejemplo del cuerpo humano</a:t>
            </a:r>
            <a:br>
              <a:rPr lang="es-PR" sz="4000" dirty="0">
                <a:latin typeface="Candara" pitchFamily="34" charset="0"/>
                <a:cs typeface="Calibri" pitchFamily="34" charset="0"/>
              </a:rPr>
            </a:br>
            <a:r>
              <a:rPr lang="es-PR" sz="3600" dirty="0">
                <a:solidFill>
                  <a:srgbClr val="FF0000"/>
                </a:solidFill>
                <a:latin typeface="Candara" pitchFamily="34" charset="0"/>
                <a:cs typeface="Calibri" pitchFamily="34" charset="0"/>
              </a:rPr>
              <a:t>1 Corintios 12.12-14</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43</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43</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410199" cy="4719638"/>
          </a:xfrm>
        </p:spPr>
        <p:txBody>
          <a:bodyPr>
            <a:normAutofit fontScale="92500" lnSpcReduction="10000"/>
          </a:bodyPr>
          <a:lstStyle/>
          <a:p>
            <a:r>
              <a:rPr lang="es-PR" dirty="0" smtClean="0"/>
              <a:t>Sí </a:t>
            </a:r>
            <a:r>
              <a:rPr lang="es-PR" dirty="0"/>
              <a:t>que hay experiencias de crisis del Espíritu Santo, cuando el creyente se rinde al control del Espíritu y es entonces dotado de poder de lo alto. </a:t>
            </a:r>
            <a:endParaRPr lang="es-PR" dirty="0" smtClean="0"/>
          </a:p>
          <a:p>
            <a:r>
              <a:rPr lang="es-PR" dirty="0" smtClean="0"/>
              <a:t>Pero </a:t>
            </a:r>
            <a:r>
              <a:rPr lang="es-PR" dirty="0"/>
              <a:t>una experiencia así no es lo mismo que el bautismo del Espíritu, y no debería confundirse con ello</a:t>
            </a:r>
            <a:r>
              <a:rPr lang="es-PR" dirty="0" smtClean="0"/>
              <a:t>.</a:t>
            </a:r>
            <a:endParaRPr lang="es-PR" dirty="0"/>
          </a:p>
        </p:txBody>
      </p:sp>
      <p:pic>
        <p:nvPicPr>
          <p:cNvPr id="8" name="Picture 7"/>
          <p:cNvPicPr>
            <a:picLocks noChangeAspect="1"/>
          </p:cNvPicPr>
          <p:nvPr/>
        </p:nvPicPr>
        <p:blipFill>
          <a:blip r:embed="rId3">
            <a:extLst>
              <a:ext uri="{BEBA8EAE-BF5A-486C-A8C5-ECC9F3942E4B}">
                <a14:imgProps xmlns:a14="http://schemas.microsoft.com/office/drawing/2010/main">
                  <a14:imgLayer r:embed="rId4">
                    <a14:imgEffect>
                      <a14:sharpenSoften amount="33000"/>
                    </a14:imgEffect>
                    <a14:imgEffect>
                      <a14:brightnessContrast bright="7000"/>
                    </a14:imgEffect>
                  </a14:imgLayer>
                </a14:imgProps>
              </a:ext>
            </a:extLst>
          </a:blip>
          <a:stretch>
            <a:fillRect/>
          </a:stretch>
        </p:blipFill>
        <p:spPr>
          <a:xfrm>
            <a:off x="5791200" y="2057400"/>
            <a:ext cx="3086100" cy="4310253"/>
          </a:xfrm>
          <a:prstGeom prst="rect">
            <a:avLst/>
          </a:prstGeom>
        </p:spPr>
      </p:pic>
    </p:spTree>
    <p:extLst>
      <p:ext uri="{BB962C8B-B14F-4D97-AF65-F5344CB8AC3E}">
        <p14:creationId xmlns:p14="http://schemas.microsoft.com/office/powerpoint/2010/main" val="2567345309"/>
      </p:ext>
    </p:extLst>
  </p:cSld>
  <p:clrMapOvr>
    <a:masterClrMapping/>
  </p:clrMapOvr>
  <p:transition>
    <p:fade thruBlk="1"/>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sz="4000" dirty="0">
                <a:latin typeface="Candara" pitchFamily="34" charset="0"/>
                <a:cs typeface="Calibri" pitchFamily="34" charset="0"/>
              </a:rPr>
              <a:t>Ejemplo del cuerpo humano</a:t>
            </a:r>
            <a:br>
              <a:rPr lang="es-PR" sz="4000" dirty="0">
                <a:latin typeface="Candara" pitchFamily="34" charset="0"/>
                <a:cs typeface="Calibri" pitchFamily="34" charset="0"/>
              </a:rPr>
            </a:br>
            <a:r>
              <a:rPr lang="es-PR" sz="3600" dirty="0">
                <a:solidFill>
                  <a:srgbClr val="FF0000"/>
                </a:solidFill>
                <a:latin typeface="Candara" pitchFamily="34" charset="0"/>
                <a:cs typeface="Calibri" pitchFamily="34" charset="0"/>
              </a:rPr>
              <a:t>1 Corintios 12.12-14</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44</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44</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410199" cy="4719638"/>
          </a:xfrm>
        </p:spPr>
        <p:txBody>
          <a:bodyPr>
            <a:normAutofit fontScale="92500" lnSpcReduction="10000"/>
          </a:bodyPr>
          <a:lstStyle/>
          <a:p>
            <a:r>
              <a:rPr lang="es-PR" dirty="0"/>
              <a:t>Este versículo prosigue diciendo que a todos los creyentes se les dio a beber de un mismo Espíritu. </a:t>
            </a:r>
            <a:endParaRPr lang="es-PR" dirty="0" smtClean="0"/>
          </a:p>
          <a:p>
            <a:r>
              <a:rPr lang="es-PR" dirty="0" smtClean="0"/>
              <a:t>Esto </a:t>
            </a:r>
            <a:r>
              <a:rPr lang="es-PR" dirty="0"/>
              <a:t>significa que participan del Espíritu de Dios en el sentido de que le reciben como una Persona morando en ellos y que reciben en sus vidas los beneficios de Su ministerio</a:t>
            </a:r>
            <a:r>
              <a:rPr lang="es-PR" dirty="0" smtClean="0"/>
              <a:t>.</a:t>
            </a:r>
            <a:endParaRPr lang="es-PR" dirty="0"/>
          </a:p>
        </p:txBody>
      </p:sp>
      <p:pic>
        <p:nvPicPr>
          <p:cNvPr id="8" name="Picture 7"/>
          <p:cNvPicPr>
            <a:picLocks noChangeAspect="1"/>
          </p:cNvPicPr>
          <p:nvPr/>
        </p:nvPicPr>
        <p:blipFill>
          <a:blip r:embed="rId3">
            <a:extLst>
              <a:ext uri="{BEBA8EAE-BF5A-486C-A8C5-ECC9F3942E4B}">
                <a14:imgProps xmlns:a14="http://schemas.microsoft.com/office/drawing/2010/main">
                  <a14:imgLayer r:embed="rId4">
                    <a14:imgEffect>
                      <a14:sharpenSoften amount="33000"/>
                    </a14:imgEffect>
                    <a14:imgEffect>
                      <a14:brightnessContrast bright="7000"/>
                    </a14:imgEffect>
                  </a14:imgLayer>
                </a14:imgProps>
              </a:ext>
            </a:extLst>
          </a:blip>
          <a:stretch>
            <a:fillRect/>
          </a:stretch>
        </p:blipFill>
        <p:spPr>
          <a:xfrm>
            <a:off x="5791200" y="2057400"/>
            <a:ext cx="3086100" cy="4310253"/>
          </a:xfrm>
          <a:prstGeom prst="rect">
            <a:avLst/>
          </a:prstGeom>
        </p:spPr>
      </p:pic>
    </p:spTree>
    <p:extLst>
      <p:ext uri="{BB962C8B-B14F-4D97-AF65-F5344CB8AC3E}">
        <p14:creationId xmlns:p14="http://schemas.microsoft.com/office/powerpoint/2010/main" val="3002460867"/>
      </p:ext>
    </p:extLst>
  </p:cSld>
  <p:clrMapOvr>
    <a:masterClrMapping/>
  </p:clrMapOvr>
  <p:transition>
    <p:fade thruBlk="1"/>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sz="4000" dirty="0">
                <a:latin typeface="Candara" pitchFamily="34" charset="0"/>
                <a:cs typeface="Calibri" pitchFamily="34" charset="0"/>
              </a:rPr>
              <a:t>Ejemplo del cuerpo humano</a:t>
            </a:r>
            <a:br>
              <a:rPr lang="es-PR" sz="4000" dirty="0">
                <a:latin typeface="Candara" pitchFamily="34" charset="0"/>
                <a:cs typeface="Calibri" pitchFamily="34" charset="0"/>
              </a:rPr>
            </a:br>
            <a:r>
              <a:rPr lang="es-PR" sz="3600" dirty="0">
                <a:solidFill>
                  <a:srgbClr val="FF0000"/>
                </a:solidFill>
                <a:latin typeface="Candara" pitchFamily="34" charset="0"/>
                <a:cs typeface="Calibri" pitchFamily="34" charset="0"/>
              </a:rPr>
              <a:t>1 Corintios 12.12-14</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45</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45</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410199" cy="4719638"/>
          </a:xfrm>
        </p:spPr>
        <p:txBody>
          <a:bodyPr>
            <a:normAutofit/>
          </a:bodyPr>
          <a:lstStyle/>
          <a:p>
            <a:r>
              <a:rPr lang="es-PR" dirty="0">
                <a:solidFill>
                  <a:srgbClr val="FF0000"/>
                </a:solidFill>
              </a:rPr>
              <a:t>12:14</a:t>
            </a:r>
            <a:r>
              <a:rPr lang="es-PR" dirty="0"/>
              <a:t> Sin una variedad de miembros, no se podría tener un cuerpo humano. </a:t>
            </a:r>
            <a:endParaRPr lang="es-PR" dirty="0" smtClean="0"/>
          </a:p>
          <a:p>
            <a:r>
              <a:rPr lang="es-PR" dirty="0" smtClean="0"/>
              <a:t>Ha </a:t>
            </a:r>
            <a:r>
              <a:rPr lang="es-PR" dirty="0"/>
              <a:t>de haber muchos miembros, cada uno de ellos diferente de los otros, operando en obediencia a la cabeza y en cooperación con los demás</a:t>
            </a:r>
            <a:r>
              <a:rPr lang="es-PR" dirty="0" smtClean="0"/>
              <a:t>.</a:t>
            </a:r>
            <a:endParaRPr lang="es-PR" dirty="0"/>
          </a:p>
        </p:txBody>
      </p:sp>
      <p:pic>
        <p:nvPicPr>
          <p:cNvPr id="8" name="Picture 7"/>
          <p:cNvPicPr>
            <a:picLocks noChangeAspect="1"/>
          </p:cNvPicPr>
          <p:nvPr/>
        </p:nvPicPr>
        <p:blipFill>
          <a:blip r:embed="rId3">
            <a:extLst>
              <a:ext uri="{BEBA8EAE-BF5A-486C-A8C5-ECC9F3942E4B}">
                <a14:imgProps xmlns:a14="http://schemas.microsoft.com/office/drawing/2010/main">
                  <a14:imgLayer r:embed="rId4">
                    <a14:imgEffect>
                      <a14:sharpenSoften amount="33000"/>
                    </a14:imgEffect>
                    <a14:imgEffect>
                      <a14:brightnessContrast bright="7000"/>
                    </a14:imgEffect>
                  </a14:imgLayer>
                </a14:imgProps>
              </a:ext>
            </a:extLst>
          </a:blip>
          <a:stretch>
            <a:fillRect/>
          </a:stretch>
        </p:blipFill>
        <p:spPr>
          <a:xfrm>
            <a:off x="5791200" y="2057400"/>
            <a:ext cx="3086100" cy="4310253"/>
          </a:xfrm>
          <a:prstGeom prst="rect">
            <a:avLst/>
          </a:prstGeom>
        </p:spPr>
      </p:pic>
    </p:spTree>
    <p:extLst>
      <p:ext uri="{BB962C8B-B14F-4D97-AF65-F5344CB8AC3E}">
        <p14:creationId xmlns:p14="http://schemas.microsoft.com/office/powerpoint/2010/main" val="2465522516"/>
      </p:ext>
    </p:extLst>
  </p:cSld>
  <p:clrMapOvr>
    <a:masterClrMapping/>
  </p:clrMapOvr>
  <p:transition>
    <p:fade thruBlk="1"/>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sz="4000" dirty="0">
                <a:latin typeface="Candara" pitchFamily="34" charset="0"/>
                <a:cs typeface="Calibri" pitchFamily="34" charset="0"/>
              </a:rPr>
              <a:t>Cada uno es importante </a:t>
            </a:r>
            <a:br>
              <a:rPr lang="es-PR" sz="4000" dirty="0">
                <a:latin typeface="Candara" pitchFamily="34" charset="0"/>
                <a:cs typeface="Calibri" pitchFamily="34" charset="0"/>
              </a:rPr>
            </a:br>
            <a:r>
              <a:rPr lang="es-PR" sz="3600" dirty="0">
                <a:solidFill>
                  <a:srgbClr val="FF0000"/>
                </a:solidFill>
                <a:latin typeface="Candara" pitchFamily="34" charset="0"/>
                <a:cs typeface="Calibri" pitchFamily="34" charset="0"/>
              </a:rPr>
              <a:t>1 Corintios 12.15-20</a:t>
            </a:r>
          </a:p>
        </p:txBody>
      </p:sp>
      <p:sp>
        <p:nvSpPr>
          <p:cNvPr id="4" name="Rectangle 13"/>
          <p:cNvSpPr>
            <a:spLocks noGrp="1" noChangeArrowheads="1"/>
          </p:cNvSpPr>
          <p:nvPr>
            <p:ph type="sldNum" sz="quarter" idx="12"/>
          </p:nvPr>
        </p:nvSpPr>
        <p:spPr/>
        <p:txBody>
          <a:bodyPr/>
          <a:lstStyle/>
          <a:p>
            <a:fld id="{16B09203-8026-47FB-8251-8C4838F7468D}" type="slidenum">
              <a:rPr lang="en-US" smtClean="0">
                <a:solidFill>
                  <a:srgbClr val="000000"/>
                </a:solidFill>
              </a:rPr>
              <a:pPr/>
              <a:t>46</a:t>
            </a:fld>
            <a:endParaRPr lang="en-US">
              <a:solidFill>
                <a:srgbClr val="000000"/>
              </a:solidFill>
            </a:endParaRPr>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46</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pic>
        <p:nvPicPr>
          <p:cNvPr id="2" name="Picture 1"/>
          <p:cNvPicPr>
            <a:picLocks noChangeAspect="1"/>
          </p:cNvPicPr>
          <p:nvPr/>
        </p:nvPicPr>
        <p:blipFill>
          <a:blip r:embed="rId3">
            <a:extLst>
              <a:ext uri="{BEBA8EAE-BF5A-486C-A8C5-ECC9F3942E4B}">
                <a14:imgProps xmlns:a14="http://schemas.microsoft.com/office/drawing/2010/main">
                  <a14:imgLayer r:embed="rId4">
                    <a14:imgEffect>
                      <a14:sharpenSoften amount="50000"/>
                    </a14:imgEffect>
                    <a14:imgEffect>
                      <a14:brightnessContrast bright="20000"/>
                    </a14:imgEffect>
                  </a14:imgLayer>
                </a14:imgProps>
              </a:ext>
            </a:extLst>
          </a:blip>
          <a:stretch>
            <a:fillRect/>
          </a:stretch>
        </p:blipFill>
        <p:spPr>
          <a:xfrm>
            <a:off x="1146001" y="2104012"/>
            <a:ext cx="6867525" cy="4570261"/>
          </a:xfrm>
          <a:prstGeom prst="rect">
            <a:avLst/>
          </a:prstGeom>
        </p:spPr>
      </p:pic>
    </p:spTree>
    <p:extLst>
      <p:ext uri="{BB962C8B-B14F-4D97-AF65-F5344CB8AC3E}">
        <p14:creationId xmlns:p14="http://schemas.microsoft.com/office/powerpoint/2010/main" val="2510576363"/>
      </p:ext>
    </p:extLst>
  </p:cSld>
  <p:clrMapOvr>
    <a:masterClrMapping/>
  </p:clrMapOvr>
  <p:transition>
    <p:fade thruBlk="1"/>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sz="4000" dirty="0">
                <a:latin typeface="Candara" pitchFamily="34" charset="0"/>
                <a:cs typeface="Calibri" pitchFamily="34" charset="0"/>
              </a:rPr>
              <a:t>Cada uno es importante </a:t>
            </a:r>
            <a:br>
              <a:rPr lang="es-PR" sz="4000" dirty="0">
                <a:latin typeface="Candara" pitchFamily="34" charset="0"/>
                <a:cs typeface="Calibri" pitchFamily="34" charset="0"/>
              </a:rPr>
            </a:br>
            <a:r>
              <a:rPr lang="es-PR" sz="3600" dirty="0">
                <a:solidFill>
                  <a:srgbClr val="FF0000"/>
                </a:solidFill>
                <a:latin typeface="Candara" pitchFamily="34" charset="0"/>
                <a:cs typeface="Calibri" pitchFamily="34" charset="0"/>
              </a:rPr>
              <a:t>1 Corintios 12.15-20</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47</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47</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8794750" cy="4719638"/>
          </a:xfrm>
        </p:spPr>
        <p:txBody>
          <a:bodyPr>
            <a:normAutofit fontScale="92500" lnSpcReduction="10000"/>
          </a:bodyPr>
          <a:lstStyle/>
          <a:p>
            <a:r>
              <a:rPr lang="es-PR" dirty="0"/>
              <a:t>“</a:t>
            </a:r>
            <a:r>
              <a:rPr lang="es-PR" i="1" dirty="0"/>
              <a:t>Si dijere el pie: Porque no soy mano, no soy del cuerpo, ¿por eso no será del cuerpo? Y si dijere la oreja: Porque no soy ojo, no soy del cuerpo, ¿por eso no será del cuerpo? Si todo el cuerpo fuese ojo, ¿dónde estaría el oído? Si todo fuese oído, ¿dónde estaría el olfato? Mas ahora Dios ha colocado los miembros cada uno de ellos en el cuerpo, como él quiso. Porque si todos fueran un solo miembro, ¿dónde estaría el cuerpo? Pero ahora son muchos los miembros, pero el cuerpo es uno solo.</a:t>
            </a:r>
            <a:r>
              <a:rPr lang="es-PR" dirty="0"/>
              <a:t>” </a:t>
            </a:r>
            <a:r>
              <a:rPr lang="es-PR" dirty="0">
                <a:solidFill>
                  <a:srgbClr val="FF0000"/>
                </a:solidFill>
              </a:rPr>
              <a:t>(1 Corintios 12.15–20, RVR60) </a:t>
            </a:r>
          </a:p>
        </p:txBody>
      </p:sp>
    </p:spTree>
    <p:extLst>
      <p:ext uri="{BB962C8B-B14F-4D97-AF65-F5344CB8AC3E}">
        <p14:creationId xmlns:p14="http://schemas.microsoft.com/office/powerpoint/2010/main" val="2946729478"/>
      </p:ext>
    </p:extLst>
  </p:cSld>
  <p:clrMapOvr>
    <a:masterClrMapping/>
  </p:clrMapOvr>
  <p:transition>
    <p:fade thruBlk="1"/>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sz="4000" dirty="0">
                <a:latin typeface="Candara" pitchFamily="34" charset="0"/>
                <a:cs typeface="Calibri" pitchFamily="34" charset="0"/>
              </a:rPr>
              <a:t>Cada uno es importante </a:t>
            </a:r>
            <a:br>
              <a:rPr lang="es-PR" sz="4000" dirty="0">
                <a:latin typeface="Candara" pitchFamily="34" charset="0"/>
                <a:cs typeface="Calibri" pitchFamily="34" charset="0"/>
              </a:rPr>
            </a:br>
            <a:r>
              <a:rPr lang="es-PR" sz="3600" dirty="0">
                <a:solidFill>
                  <a:srgbClr val="FF0000"/>
                </a:solidFill>
                <a:latin typeface="Candara" pitchFamily="34" charset="0"/>
                <a:cs typeface="Calibri" pitchFamily="34" charset="0"/>
              </a:rPr>
              <a:t>1 Corintios 12.15-20</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48</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48</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257799" cy="4719638"/>
          </a:xfrm>
        </p:spPr>
        <p:txBody>
          <a:bodyPr>
            <a:normAutofit fontScale="77500" lnSpcReduction="20000"/>
          </a:bodyPr>
          <a:lstStyle/>
          <a:p>
            <a:r>
              <a:rPr lang="es-PR" dirty="0">
                <a:solidFill>
                  <a:srgbClr val="FF0000"/>
                </a:solidFill>
              </a:rPr>
              <a:t>12:15</a:t>
            </a:r>
            <a:r>
              <a:rPr lang="es-PR" dirty="0"/>
              <a:t> Ver que la diversidad es esencial para un cuerpo normal y sano nos librará de dos peligros: de tenernos en poco a nosotros mismos (</a:t>
            </a:r>
            <a:r>
              <a:rPr lang="es-PR" dirty="0">
                <a:solidFill>
                  <a:srgbClr val="FF0000"/>
                </a:solidFill>
              </a:rPr>
              <a:t>vv. 15–20</a:t>
            </a:r>
            <a:r>
              <a:rPr lang="es-PR" dirty="0"/>
              <a:t>) y de tener en poco a otros (</a:t>
            </a:r>
            <a:r>
              <a:rPr lang="es-PR" dirty="0">
                <a:solidFill>
                  <a:srgbClr val="FF0000"/>
                </a:solidFill>
              </a:rPr>
              <a:t>vv. 21–25</a:t>
            </a:r>
            <a:r>
              <a:rPr lang="es-PR" dirty="0"/>
              <a:t>). </a:t>
            </a:r>
            <a:endParaRPr lang="es-PR" dirty="0" smtClean="0"/>
          </a:p>
          <a:p>
            <a:r>
              <a:rPr lang="es-PR" dirty="0" smtClean="0"/>
              <a:t>Sería </a:t>
            </a:r>
            <a:r>
              <a:rPr lang="es-PR" dirty="0"/>
              <a:t>absurdo para el pie sentirse poco importante porque no puede hacer la obra de la mano. </a:t>
            </a:r>
            <a:endParaRPr lang="es-PR" dirty="0" smtClean="0"/>
          </a:p>
          <a:p>
            <a:r>
              <a:rPr lang="es-PR" dirty="0" smtClean="0"/>
              <a:t>A </a:t>
            </a:r>
            <a:r>
              <a:rPr lang="es-PR" dirty="0"/>
              <a:t>fin de cuentas, el pie puede mantenerse erguido, andar, correr, trepar, danzar —y dar </a:t>
            </a:r>
            <a:r>
              <a:rPr lang="es-PR" dirty="0" smtClean="0"/>
              <a:t>patadas, </a:t>
            </a:r>
            <a:r>
              <a:rPr lang="es-PR" dirty="0"/>
              <a:t>así como una multitud de otras cosas</a:t>
            </a:r>
            <a:r>
              <a:rPr lang="es-PR" dirty="0" smtClean="0"/>
              <a:t>.</a:t>
            </a:r>
            <a:endParaRPr lang="es-PR" dirty="0"/>
          </a:p>
        </p:txBody>
      </p:sp>
      <p:pic>
        <p:nvPicPr>
          <p:cNvPr id="9" name="Picture 8"/>
          <p:cNvPicPr>
            <a:picLocks noChangeAspect="1"/>
          </p:cNvPicPr>
          <p:nvPr/>
        </p:nvPicPr>
        <p:blipFill rotWithShape="1">
          <a:blip r:embed="rId3">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Lst>
          </a:blip>
          <a:srcRect l="29972" t="17648" r="27932" b="1798"/>
          <a:stretch/>
        </p:blipFill>
        <p:spPr>
          <a:xfrm>
            <a:off x="5654675" y="2099712"/>
            <a:ext cx="2774952" cy="4482613"/>
          </a:xfrm>
          <a:prstGeom prst="rect">
            <a:avLst/>
          </a:prstGeom>
        </p:spPr>
      </p:pic>
    </p:spTree>
    <p:extLst>
      <p:ext uri="{BB962C8B-B14F-4D97-AF65-F5344CB8AC3E}">
        <p14:creationId xmlns:p14="http://schemas.microsoft.com/office/powerpoint/2010/main" val="303723983"/>
      </p:ext>
    </p:extLst>
  </p:cSld>
  <p:clrMapOvr>
    <a:masterClrMapping/>
  </p:clrMapOvr>
  <p:transition>
    <p:fade thruBlk="1"/>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sz="4000" dirty="0">
                <a:latin typeface="Candara" pitchFamily="34" charset="0"/>
                <a:cs typeface="Calibri" pitchFamily="34" charset="0"/>
              </a:rPr>
              <a:t>Cada uno es importante </a:t>
            </a:r>
            <a:br>
              <a:rPr lang="es-PR" sz="4000" dirty="0">
                <a:latin typeface="Candara" pitchFamily="34" charset="0"/>
                <a:cs typeface="Calibri" pitchFamily="34" charset="0"/>
              </a:rPr>
            </a:br>
            <a:r>
              <a:rPr lang="es-PR" sz="3600" dirty="0">
                <a:solidFill>
                  <a:srgbClr val="FF0000"/>
                </a:solidFill>
                <a:latin typeface="Candara" pitchFamily="34" charset="0"/>
                <a:cs typeface="Calibri" pitchFamily="34" charset="0"/>
              </a:rPr>
              <a:t>1 Corintios 12.15-20</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49</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49</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257799" cy="4719638"/>
          </a:xfrm>
        </p:spPr>
        <p:txBody>
          <a:bodyPr>
            <a:normAutofit lnSpcReduction="10000"/>
          </a:bodyPr>
          <a:lstStyle/>
          <a:p>
            <a:r>
              <a:rPr lang="es-PR" dirty="0">
                <a:solidFill>
                  <a:srgbClr val="FF0000"/>
                </a:solidFill>
              </a:rPr>
              <a:t>12:16 </a:t>
            </a:r>
            <a:r>
              <a:rPr lang="es-PR" dirty="0"/>
              <a:t>La oreja no debería tratar de menoscabarse debido a que no es ojo. </a:t>
            </a:r>
            <a:endParaRPr lang="es-PR" dirty="0" smtClean="0"/>
          </a:p>
          <a:p>
            <a:r>
              <a:rPr lang="es-PR" dirty="0" smtClean="0"/>
              <a:t>No </a:t>
            </a:r>
            <a:r>
              <a:rPr lang="es-PR" dirty="0"/>
              <a:t>le damos importancia a nuestros oídos hasta que nos quedamos sordos. </a:t>
            </a:r>
            <a:endParaRPr lang="es-PR" dirty="0" smtClean="0"/>
          </a:p>
          <a:p>
            <a:r>
              <a:rPr lang="es-PR" dirty="0" smtClean="0"/>
              <a:t>Entonces </a:t>
            </a:r>
            <a:r>
              <a:rPr lang="es-PR" dirty="0"/>
              <a:t>nos damos cuenta de lo utilísimo de su función</a:t>
            </a:r>
            <a:r>
              <a:rPr lang="es-PR" dirty="0" smtClean="0"/>
              <a:t>.</a:t>
            </a:r>
            <a:endParaRPr lang="es-PR" dirty="0"/>
          </a:p>
        </p:txBody>
      </p:sp>
      <p:pic>
        <p:nvPicPr>
          <p:cNvPr id="9" name="Picture 8"/>
          <p:cNvPicPr>
            <a:picLocks noChangeAspect="1"/>
          </p:cNvPicPr>
          <p:nvPr/>
        </p:nvPicPr>
        <p:blipFill rotWithShape="1">
          <a:blip r:embed="rId3">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Lst>
          </a:blip>
          <a:srcRect l="29972" t="17648" r="27932" b="1798"/>
          <a:stretch/>
        </p:blipFill>
        <p:spPr>
          <a:xfrm>
            <a:off x="5654675" y="2099712"/>
            <a:ext cx="2774952" cy="4482613"/>
          </a:xfrm>
          <a:prstGeom prst="rect">
            <a:avLst/>
          </a:prstGeom>
        </p:spPr>
      </p:pic>
    </p:spTree>
    <p:extLst>
      <p:ext uri="{BB962C8B-B14F-4D97-AF65-F5344CB8AC3E}">
        <p14:creationId xmlns:p14="http://schemas.microsoft.com/office/powerpoint/2010/main" val="2550193708"/>
      </p:ext>
    </p:extLst>
  </p:cSld>
  <p:clrMapOvr>
    <a:masterClrMapping/>
  </p:clrMapOvr>
  <p:transition>
    <p:fade thruBlk="1"/>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28601" y="1905000"/>
            <a:ext cx="8381999" cy="4823901"/>
          </a:xfrm>
        </p:spPr>
        <p:txBody>
          <a:bodyPr>
            <a:noAutofit/>
          </a:bodyPr>
          <a:lstStyle/>
          <a:p>
            <a:r>
              <a:rPr lang="es-PR" sz="2800" dirty="0"/>
              <a:t>Este capítulo abre la discusión de los dones espirituales (</a:t>
            </a:r>
            <a:r>
              <a:rPr lang="es-PR" sz="2800" dirty="0">
                <a:solidFill>
                  <a:srgbClr val="FF0000"/>
                </a:solidFill>
              </a:rPr>
              <a:t>caps. 12–14</a:t>
            </a:r>
            <a:r>
              <a:rPr lang="es-PR" sz="2800" dirty="0"/>
              <a:t>) y en la actualidad cuando las iglesias y denominaciones están enfatizando la obra del Espíritu, necesitamos saber lo que Dios tiene que decir al respecto. </a:t>
            </a:r>
            <a:endParaRPr lang="es-PR" sz="2800" dirty="0" smtClean="0"/>
          </a:p>
          <a:p>
            <a:r>
              <a:rPr lang="es-PR" sz="2800" dirty="0" smtClean="0"/>
              <a:t>Sin </a:t>
            </a:r>
            <a:r>
              <a:rPr lang="es-PR" sz="2800" dirty="0"/>
              <a:t>embargo, debemos estudiar estos capítulos a la luz de los problemas que había en la iglesia de Corinto: división, inmoralidad, sensacionalismo en el crecimiento espiritual y confusión en la asamblea. </a:t>
            </a:r>
            <a:endParaRPr lang="es-PR" sz="2800" dirty="0" smtClean="0"/>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5</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5</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9" name="Rectangle 2"/>
          <p:cNvSpPr>
            <a:spLocks noGrp="1" noChangeArrowheads="1"/>
          </p:cNvSpPr>
          <p:nvPr>
            <p:ph type="title"/>
          </p:nvPr>
        </p:nvSpPr>
        <p:spPr>
          <a:xfrm>
            <a:off x="1150939" y="214314"/>
            <a:ext cx="7796212" cy="1462087"/>
          </a:xfrm>
        </p:spPr>
        <p:txBody>
          <a:bodyPr/>
          <a:lstStyle/>
          <a:p>
            <a:r>
              <a:rPr lang="es-PR" sz="4000" dirty="0" smtClean="0">
                <a:latin typeface="Candara" panose="020E0502030303020204" pitchFamily="34" charset="0"/>
              </a:rPr>
              <a:t>1 Corintios 12</a:t>
            </a:r>
            <a:endParaRPr lang="es-PR" sz="4000" dirty="0">
              <a:solidFill>
                <a:schemeClr val="bg1"/>
              </a:solidFill>
              <a:latin typeface="Candara" pitchFamily="34" charset="0"/>
              <a:cs typeface="Calibri" pitchFamily="34" charset="0"/>
            </a:endParaRPr>
          </a:p>
        </p:txBody>
      </p:sp>
      <p:pic>
        <p:nvPicPr>
          <p:cNvPr id="5" name="Picture 4"/>
          <p:cNvPicPr>
            <a:picLocks noChangeAspect="1"/>
          </p:cNvPicPr>
          <p:nvPr/>
        </p:nvPicPr>
        <p:blipFill>
          <a:blip r:embed="rId3"/>
          <a:stretch>
            <a:fillRect/>
          </a:stretch>
        </p:blipFill>
        <p:spPr>
          <a:xfrm>
            <a:off x="6807952" y="1"/>
            <a:ext cx="2336047" cy="1752600"/>
          </a:xfrm>
          <a:prstGeom prst="rect">
            <a:avLst/>
          </a:prstGeom>
        </p:spPr>
      </p:pic>
    </p:spTree>
    <p:extLst>
      <p:ext uri="{BB962C8B-B14F-4D97-AF65-F5344CB8AC3E}">
        <p14:creationId xmlns:p14="http://schemas.microsoft.com/office/powerpoint/2010/main" val="2790363735"/>
      </p:ext>
    </p:extLst>
  </p:cSld>
  <p:clrMapOvr>
    <a:masterClrMapping/>
  </p:clrMapOvr>
  <p:transition>
    <p:fade thruBlk="1"/>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sz="4000" dirty="0">
                <a:latin typeface="Candara" pitchFamily="34" charset="0"/>
                <a:cs typeface="Calibri" pitchFamily="34" charset="0"/>
              </a:rPr>
              <a:t>Cada uno es importante </a:t>
            </a:r>
            <a:br>
              <a:rPr lang="es-PR" sz="4000" dirty="0">
                <a:latin typeface="Candara" pitchFamily="34" charset="0"/>
                <a:cs typeface="Calibri" pitchFamily="34" charset="0"/>
              </a:rPr>
            </a:br>
            <a:r>
              <a:rPr lang="es-PR" sz="3600" dirty="0">
                <a:solidFill>
                  <a:srgbClr val="FF0000"/>
                </a:solidFill>
                <a:latin typeface="Candara" pitchFamily="34" charset="0"/>
                <a:cs typeface="Calibri" pitchFamily="34" charset="0"/>
              </a:rPr>
              <a:t>1 Corintios 12.15-20</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50</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50</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4800599" cy="4719638"/>
          </a:xfrm>
        </p:spPr>
        <p:txBody>
          <a:bodyPr>
            <a:normAutofit fontScale="85000" lnSpcReduction="10000"/>
          </a:bodyPr>
          <a:lstStyle/>
          <a:p>
            <a:r>
              <a:rPr lang="es-PR" dirty="0">
                <a:solidFill>
                  <a:srgbClr val="FF0000"/>
                </a:solidFill>
              </a:rPr>
              <a:t>12:17</a:t>
            </a:r>
            <a:r>
              <a:rPr lang="es-PR" dirty="0"/>
              <a:t> Si todo el cuerpo fuese ojo, se tendría sólo una sorda rareza que valdría sólo para ser exhibida en un circo. </a:t>
            </a:r>
            <a:endParaRPr lang="es-PR" dirty="0" smtClean="0"/>
          </a:p>
          <a:p>
            <a:r>
              <a:rPr lang="es-PR" dirty="0" smtClean="0"/>
              <a:t>Si </a:t>
            </a:r>
            <a:r>
              <a:rPr lang="es-PR" dirty="0"/>
              <a:t>todo el cuerpo tuviese sólo orejas, no tendría nariz para detectar cuándo hubiese una fuga de gas, y pronto no podría oír tampoco, porque quedaría inconsciente o muerto</a:t>
            </a:r>
            <a:r>
              <a:rPr lang="es-PR" dirty="0" smtClean="0"/>
              <a:t>.</a:t>
            </a:r>
            <a:endParaRPr lang="es-PR" dirty="0"/>
          </a:p>
        </p:txBody>
      </p:sp>
      <p:pic>
        <p:nvPicPr>
          <p:cNvPr id="2" name="Picture 1"/>
          <p:cNvPicPr>
            <a:picLocks noChangeAspect="1"/>
          </p:cNvPicPr>
          <p:nvPr/>
        </p:nvPicPr>
        <p:blipFill rotWithShape="1">
          <a:blip r:embed="rId3">
            <a:extLst>
              <a:ext uri="{BEBA8EAE-BF5A-486C-A8C5-ECC9F3942E4B}">
                <a14:imgProps xmlns:a14="http://schemas.microsoft.com/office/drawing/2010/main">
                  <a14:imgLayer r:embed="rId4">
                    <a14:imgEffect>
                      <a14:sharpenSoften amount="32000"/>
                    </a14:imgEffect>
                    <a14:imgEffect>
                      <a14:brightnessContrast bright="7000"/>
                    </a14:imgEffect>
                  </a14:imgLayer>
                </a14:imgProps>
              </a:ext>
            </a:extLst>
          </a:blip>
          <a:srcRect l="9923" r="14819"/>
          <a:stretch/>
        </p:blipFill>
        <p:spPr>
          <a:xfrm>
            <a:off x="5020794" y="2133600"/>
            <a:ext cx="4123206" cy="3424238"/>
          </a:xfrm>
          <a:prstGeom prst="rect">
            <a:avLst/>
          </a:prstGeom>
        </p:spPr>
      </p:pic>
    </p:spTree>
    <p:extLst>
      <p:ext uri="{BB962C8B-B14F-4D97-AF65-F5344CB8AC3E}">
        <p14:creationId xmlns:p14="http://schemas.microsoft.com/office/powerpoint/2010/main" val="3642714685"/>
      </p:ext>
    </p:extLst>
  </p:cSld>
  <p:clrMapOvr>
    <a:masterClrMapping/>
  </p:clrMapOvr>
  <p:transition>
    <p:fade thruBlk="1"/>
  </p:transition>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sz="4000" dirty="0">
                <a:latin typeface="Candara" pitchFamily="34" charset="0"/>
                <a:cs typeface="Calibri" pitchFamily="34" charset="0"/>
              </a:rPr>
              <a:t>Cada uno es importante </a:t>
            </a:r>
            <a:br>
              <a:rPr lang="es-PR" sz="4000" dirty="0">
                <a:latin typeface="Candara" pitchFamily="34" charset="0"/>
                <a:cs typeface="Calibri" pitchFamily="34" charset="0"/>
              </a:rPr>
            </a:br>
            <a:r>
              <a:rPr lang="es-PR" sz="3600" dirty="0">
                <a:solidFill>
                  <a:srgbClr val="FF0000"/>
                </a:solidFill>
                <a:latin typeface="Candara" pitchFamily="34" charset="0"/>
                <a:cs typeface="Calibri" pitchFamily="34" charset="0"/>
              </a:rPr>
              <a:t>1 Corintios 12.15-20</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51</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51</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4868393" cy="4719638"/>
          </a:xfrm>
        </p:spPr>
        <p:txBody>
          <a:bodyPr>
            <a:normAutofit fontScale="85000" lnSpcReduction="20000"/>
          </a:bodyPr>
          <a:lstStyle/>
          <a:p>
            <a:r>
              <a:rPr lang="es-PR" dirty="0" smtClean="0"/>
              <a:t>Lo </a:t>
            </a:r>
            <a:r>
              <a:rPr lang="es-PR" dirty="0"/>
              <a:t>que quiere Pablo poner de manifiesto es que si el cuerpo fuese todo lengua, sería una aberración, una monstruosidad. </a:t>
            </a:r>
            <a:endParaRPr lang="es-PR" dirty="0" smtClean="0"/>
          </a:p>
          <a:p>
            <a:r>
              <a:rPr lang="es-PR" dirty="0" smtClean="0"/>
              <a:t>En </a:t>
            </a:r>
            <a:r>
              <a:rPr lang="es-PR" dirty="0"/>
              <a:t>cambio, los corintios estaban enfatizando hasta tal punto el don de lenguas que en realidad estaban creando una comunión local que iba a ser toda lengua. </a:t>
            </a:r>
            <a:endParaRPr lang="es-PR" dirty="0" smtClean="0"/>
          </a:p>
          <a:p>
            <a:r>
              <a:rPr lang="es-PR" dirty="0" smtClean="0"/>
              <a:t>Podría </a:t>
            </a:r>
            <a:r>
              <a:rPr lang="es-PR" dirty="0"/>
              <a:t>hablar, ¡pero sería todo lo que podría hacer</a:t>
            </a:r>
            <a:r>
              <a:rPr lang="es-PR" dirty="0" smtClean="0"/>
              <a:t>!</a:t>
            </a:r>
            <a:endParaRPr lang="es-PR" dirty="0"/>
          </a:p>
        </p:txBody>
      </p:sp>
      <p:pic>
        <p:nvPicPr>
          <p:cNvPr id="8" name="Picture 7"/>
          <p:cNvPicPr>
            <a:picLocks noChangeAspect="1"/>
          </p:cNvPicPr>
          <p:nvPr/>
        </p:nvPicPr>
        <p:blipFill rotWithShape="1">
          <a:blip r:embed="rId3">
            <a:extLst>
              <a:ext uri="{BEBA8EAE-BF5A-486C-A8C5-ECC9F3942E4B}">
                <a14:imgProps xmlns:a14="http://schemas.microsoft.com/office/drawing/2010/main">
                  <a14:imgLayer r:embed="rId4">
                    <a14:imgEffect>
                      <a14:sharpenSoften amount="32000"/>
                    </a14:imgEffect>
                    <a14:imgEffect>
                      <a14:brightnessContrast bright="7000"/>
                    </a14:imgEffect>
                  </a14:imgLayer>
                </a14:imgProps>
              </a:ext>
            </a:extLst>
          </a:blip>
          <a:srcRect l="9923" r="14819"/>
          <a:stretch/>
        </p:blipFill>
        <p:spPr>
          <a:xfrm>
            <a:off x="5020794" y="2133600"/>
            <a:ext cx="4123206" cy="3424238"/>
          </a:xfrm>
          <a:prstGeom prst="rect">
            <a:avLst/>
          </a:prstGeom>
        </p:spPr>
      </p:pic>
    </p:spTree>
    <p:extLst>
      <p:ext uri="{BB962C8B-B14F-4D97-AF65-F5344CB8AC3E}">
        <p14:creationId xmlns:p14="http://schemas.microsoft.com/office/powerpoint/2010/main" val="3792445971"/>
      </p:ext>
    </p:extLst>
  </p:cSld>
  <p:clrMapOvr>
    <a:masterClrMapping/>
  </p:clrMapOvr>
  <p:transition>
    <p:fade thruBlk="1"/>
  </p:transition>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sz="4000" dirty="0">
                <a:latin typeface="Candara" pitchFamily="34" charset="0"/>
                <a:cs typeface="Calibri" pitchFamily="34" charset="0"/>
              </a:rPr>
              <a:t>Cada uno es importante </a:t>
            </a:r>
            <a:br>
              <a:rPr lang="es-PR" sz="4000" dirty="0">
                <a:latin typeface="Candara" pitchFamily="34" charset="0"/>
                <a:cs typeface="Calibri" pitchFamily="34" charset="0"/>
              </a:rPr>
            </a:br>
            <a:r>
              <a:rPr lang="es-PR" sz="3600" dirty="0">
                <a:solidFill>
                  <a:srgbClr val="FF0000"/>
                </a:solidFill>
                <a:latin typeface="Candara" pitchFamily="34" charset="0"/>
                <a:cs typeface="Calibri" pitchFamily="34" charset="0"/>
              </a:rPr>
              <a:t>1 Corintios 12.15-20</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52</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52</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257799" cy="4719638"/>
          </a:xfrm>
        </p:spPr>
        <p:txBody>
          <a:bodyPr>
            <a:normAutofit fontScale="92500" lnSpcReduction="10000"/>
          </a:bodyPr>
          <a:lstStyle/>
          <a:p>
            <a:r>
              <a:rPr lang="es-PR" dirty="0">
                <a:solidFill>
                  <a:srgbClr val="FF0000"/>
                </a:solidFill>
              </a:rPr>
              <a:t>12:18</a:t>
            </a:r>
            <a:r>
              <a:rPr lang="es-PR" dirty="0"/>
              <a:t> Dios no es culpable de tal insensatez. </a:t>
            </a:r>
            <a:endParaRPr lang="es-PR" dirty="0" smtClean="0"/>
          </a:p>
          <a:p>
            <a:r>
              <a:rPr lang="es-PR" dirty="0" smtClean="0"/>
              <a:t>En Su </a:t>
            </a:r>
            <a:r>
              <a:rPr lang="es-PR" dirty="0"/>
              <a:t>sabiduría incomparable, ha dispuesto los diferentes miembros … en el cuerpo, como él quiso. </a:t>
            </a:r>
            <a:endParaRPr lang="es-PR" dirty="0" smtClean="0"/>
          </a:p>
          <a:p>
            <a:r>
              <a:rPr lang="es-PR" dirty="0" smtClean="0"/>
              <a:t>¡</a:t>
            </a:r>
            <a:r>
              <a:rPr lang="es-PR" dirty="0"/>
              <a:t>Deberíamos darle el crédito por saber lo que está haciendo! </a:t>
            </a:r>
            <a:endParaRPr lang="es-PR" dirty="0" smtClean="0"/>
          </a:p>
        </p:txBody>
      </p:sp>
      <p:pic>
        <p:nvPicPr>
          <p:cNvPr id="2" name="Picture 1"/>
          <p:cNvPicPr>
            <a:picLocks noChangeAspect="1"/>
          </p:cNvPicPr>
          <p:nvPr/>
        </p:nvPicPr>
        <p:blipFill>
          <a:blip r:embed="rId3">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Lst>
          </a:blip>
          <a:stretch>
            <a:fillRect/>
          </a:stretch>
        </p:blipFill>
        <p:spPr>
          <a:xfrm>
            <a:off x="5334000" y="2133600"/>
            <a:ext cx="3609976" cy="3609976"/>
          </a:xfrm>
          <a:prstGeom prst="rect">
            <a:avLst/>
          </a:prstGeom>
        </p:spPr>
      </p:pic>
    </p:spTree>
    <p:extLst>
      <p:ext uri="{BB962C8B-B14F-4D97-AF65-F5344CB8AC3E}">
        <p14:creationId xmlns:p14="http://schemas.microsoft.com/office/powerpoint/2010/main" val="515771728"/>
      </p:ext>
    </p:extLst>
  </p:cSld>
  <p:clrMapOvr>
    <a:masterClrMapping/>
  </p:clrMapOvr>
  <p:transition>
    <p:fade thruBlk="1"/>
  </p:transition>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sz="4000" dirty="0">
                <a:latin typeface="Candara" pitchFamily="34" charset="0"/>
                <a:cs typeface="Calibri" pitchFamily="34" charset="0"/>
              </a:rPr>
              <a:t>Cada uno es importante </a:t>
            </a:r>
            <a:br>
              <a:rPr lang="es-PR" sz="4000" dirty="0">
                <a:latin typeface="Candara" pitchFamily="34" charset="0"/>
                <a:cs typeface="Calibri" pitchFamily="34" charset="0"/>
              </a:rPr>
            </a:br>
            <a:r>
              <a:rPr lang="es-PR" sz="3600" dirty="0">
                <a:solidFill>
                  <a:srgbClr val="FF0000"/>
                </a:solidFill>
                <a:latin typeface="Candara" pitchFamily="34" charset="0"/>
                <a:cs typeface="Calibri" pitchFamily="34" charset="0"/>
              </a:rPr>
              <a:t>1 Corintios 12.15-20</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53</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53</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257799" cy="4719638"/>
          </a:xfrm>
        </p:spPr>
        <p:txBody>
          <a:bodyPr>
            <a:normAutofit fontScale="85000" lnSpcReduction="20000"/>
          </a:bodyPr>
          <a:lstStyle/>
          <a:p>
            <a:r>
              <a:rPr lang="es-PR" dirty="0" smtClean="0"/>
              <a:t>Deberíamos </a:t>
            </a:r>
            <a:r>
              <a:rPr lang="es-PR" dirty="0"/>
              <a:t>estar profundamente agradecidos por todo don que nos haya dado y emplearlo con gozo para </a:t>
            </a:r>
            <a:endParaRPr lang="es-PR" dirty="0" smtClean="0"/>
          </a:p>
          <a:p>
            <a:r>
              <a:rPr lang="es-PR" dirty="0" smtClean="0"/>
              <a:t>Su </a:t>
            </a:r>
            <a:r>
              <a:rPr lang="es-PR" dirty="0"/>
              <a:t>gloria y edificación de otros. </a:t>
            </a:r>
            <a:endParaRPr lang="es-PR" dirty="0" smtClean="0"/>
          </a:p>
          <a:p>
            <a:r>
              <a:rPr lang="es-PR" dirty="0" smtClean="0"/>
              <a:t>Envidiar </a:t>
            </a:r>
            <a:r>
              <a:rPr lang="es-PR" dirty="0"/>
              <a:t>el don de algún otro es pecado. </a:t>
            </a:r>
            <a:endParaRPr lang="es-PR" dirty="0" smtClean="0"/>
          </a:p>
          <a:p>
            <a:r>
              <a:rPr lang="es-PR" dirty="0" smtClean="0"/>
              <a:t>Es </a:t>
            </a:r>
            <a:r>
              <a:rPr lang="es-PR" dirty="0"/>
              <a:t>una rebelión en contra del perfecto plan de Dios para nuestras vidas</a:t>
            </a:r>
            <a:r>
              <a:rPr lang="es-PR" dirty="0" smtClean="0"/>
              <a:t>.</a:t>
            </a:r>
            <a:endParaRPr lang="es-PR" dirty="0"/>
          </a:p>
        </p:txBody>
      </p:sp>
      <p:pic>
        <p:nvPicPr>
          <p:cNvPr id="8" name="Picture 7"/>
          <p:cNvPicPr>
            <a:picLocks noChangeAspect="1"/>
          </p:cNvPicPr>
          <p:nvPr/>
        </p:nvPicPr>
        <p:blipFill>
          <a:blip r:embed="rId3">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Lst>
          </a:blip>
          <a:stretch>
            <a:fillRect/>
          </a:stretch>
        </p:blipFill>
        <p:spPr>
          <a:xfrm>
            <a:off x="5334000" y="2133600"/>
            <a:ext cx="3609976" cy="3609976"/>
          </a:xfrm>
          <a:prstGeom prst="rect">
            <a:avLst/>
          </a:prstGeom>
        </p:spPr>
      </p:pic>
    </p:spTree>
    <p:extLst>
      <p:ext uri="{BB962C8B-B14F-4D97-AF65-F5344CB8AC3E}">
        <p14:creationId xmlns:p14="http://schemas.microsoft.com/office/powerpoint/2010/main" val="2118264191"/>
      </p:ext>
    </p:extLst>
  </p:cSld>
  <p:clrMapOvr>
    <a:masterClrMapping/>
  </p:clrMapOvr>
  <p:transition>
    <p:fade thruBlk="1"/>
  </p:transition>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sz="4000" dirty="0">
                <a:latin typeface="Candara" pitchFamily="34" charset="0"/>
                <a:cs typeface="Calibri" pitchFamily="34" charset="0"/>
              </a:rPr>
              <a:t>Cada uno es importante </a:t>
            </a:r>
            <a:br>
              <a:rPr lang="es-PR" sz="4000" dirty="0">
                <a:latin typeface="Candara" pitchFamily="34" charset="0"/>
                <a:cs typeface="Calibri" pitchFamily="34" charset="0"/>
              </a:rPr>
            </a:br>
            <a:r>
              <a:rPr lang="es-PR" sz="3600" dirty="0">
                <a:solidFill>
                  <a:srgbClr val="FF0000"/>
                </a:solidFill>
                <a:latin typeface="Candara" pitchFamily="34" charset="0"/>
                <a:cs typeface="Calibri" pitchFamily="34" charset="0"/>
              </a:rPr>
              <a:t>1 Corintios 12.15-20</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54</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54</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8229599" cy="4719638"/>
          </a:xfrm>
        </p:spPr>
        <p:txBody>
          <a:bodyPr>
            <a:normAutofit/>
          </a:bodyPr>
          <a:lstStyle/>
          <a:p>
            <a:r>
              <a:rPr lang="es-PR" dirty="0">
                <a:solidFill>
                  <a:srgbClr val="FF0000"/>
                </a:solidFill>
              </a:rPr>
              <a:t>12:19</a:t>
            </a:r>
            <a:r>
              <a:rPr lang="es-PR" dirty="0"/>
              <a:t> Es imposible pensar en un cuerpo con un solo miembro. </a:t>
            </a:r>
            <a:endParaRPr lang="es-PR" dirty="0" smtClean="0"/>
          </a:p>
          <a:p>
            <a:r>
              <a:rPr lang="es-PR" dirty="0" smtClean="0"/>
              <a:t>De </a:t>
            </a:r>
            <a:r>
              <a:rPr lang="es-PR" dirty="0"/>
              <a:t>modo que los corintios deberían recordar que si todos ellos tenían el don de lenguas, entonces no podrían tener un cuerpo funcionando. </a:t>
            </a:r>
            <a:endParaRPr lang="es-PR" dirty="0" smtClean="0"/>
          </a:p>
          <a:p>
            <a:r>
              <a:rPr lang="es-PR" dirty="0" smtClean="0"/>
              <a:t>Otros </a:t>
            </a:r>
            <a:r>
              <a:rPr lang="es-PR" dirty="0"/>
              <a:t>dones, aunque menos espectaculares y menos sensacionales, son sin embargo necesarios</a:t>
            </a:r>
            <a:r>
              <a:rPr lang="es-PR" dirty="0" smtClean="0"/>
              <a:t>.</a:t>
            </a:r>
            <a:endParaRPr lang="es-PR" dirty="0"/>
          </a:p>
        </p:txBody>
      </p:sp>
      <p:pic>
        <p:nvPicPr>
          <p:cNvPr id="8" name="Picture 7"/>
          <p:cNvPicPr>
            <a:picLocks noChangeAspect="1"/>
          </p:cNvPicPr>
          <p:nvPr/>
        </p:nvPicPr>
        <p:blipFill>
          <a:blip r:embed="rId3">
            <a:extLst>
              <a:ext uri="{BEBA8EAE-BF5A-486C-A8C5-ECC9F3942E4B}">
                <a14:imgProps xmlns:a14="http://schemas.microsoft.com/office/drawing/2010/main">
                  <a14:imgLayer r:embed="rId4">
                    <a14:imgEffect>
                      <a14:sharpenSoften amount="50000"/>
                    </a14:imgEffect>
                    <a14:imgEffect>
                      <a14:brightnessContrast bright="20000"/>
                    </a14:imgEffect>
                  </a14:imgLayer>
                </a14:imgProps>
              </a:ext>
            </a:extLst>
          </a:blip>
          <a:stretch>
            <a:fillRect/>
          </a:stretch>
        </p:blipFill>
        <p:spPr>
          <a:xfrm>
            <a:off x="6514812" y="2905"/>
            <a:ext cx="2629188" cy="1749695"/>
          </a:xfrm>
          <a:prstGeom prst="rect">
            <a:avLst/>
          </a:prstGeom>
        </p:spPr>
      </p:pic>
    </p:spTree>
    <p:extLst>
      <p:ext uri="{BB962C8B-B14F-4D97-AF65-F5344CB8AC3E}">
        <p14:creationId xmlns:p14="http://schemas.microsoft.com/office/powerpoint/2010/main" val="569550863"/>
      </p:ext>
    </p:extLst>
  </p:cSld>
  <p:clrMapOvr>
    <a:masterClrMapping/>
  </p:clrMapOvr>
  <p:transition>
    <p:fade thruBlk="1"/>
  </p:transition>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sz="4000" dirty="0">
                <a:latin typeface="Candara" pitchFamily="34" charset="0"/>
                <a:cs typeface="Calibri" pitchFamily="34" charset="0"/>
              </a:rPr>
              <a:t>Cada uno es importante </a:t>
            </a:r>
            <a:br>
              <a:rPr lang="es-PR" sz="4000" dirty="0">
                <a:latin typeface="Candara" pitchFamily="34" charset="0"/>
                <a:cs typeface="Calibri" pitchFamily="34" charset="0"/>
              </a:rPr>
            </a:br>
            <a:r>
              <a:rPr lang="es-PR" sz="3600" dirty="0">
                <a:solidFill>
                  <a:srgbClr val="FF0000"/>
                </a:solidFill>
                <a:latin typeface="Candara" pitchFamily="34" charset="0"/>
                <a:cs typeface="Calibri" pitchFamily="34" charset="0"/>
              </a:rPr>
              <a:t>1 Corintios 12.15-20</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55</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55</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257799" cy="4719638"/>
          </a:xfrm>
        </p:spPr>
        <p:txBody>
          <a:bodyPr>
            <a:normAutofit fontScale="92500" lnSpcReduction="10000"/>
          </a:bodyPr>
          <a:lstStyle/>
          <a:p>
            <a:r>
              <a:rPr lang="es-PR" dirty="0">
                <a:solidFill>
                  <a:srgbClr val="FF0000"/>
                </a:solidFill>
              </a:rPr>
              <a:t>12:20</a:t>
            </a:r>
            <a:r>
              <a:rPr lang="es-PR" dirty="0"/>
              <a:t> Como Dios ha ordenado, los miembros son muchos, pero el cuerpo es uno solo. </a:t>
            </a:r>
            <a:endParaRPr lang="es-PR" dirty="0" smtClean="0"/>
          </a:p>
          <a:p>
            <a:r>
              <a:rPr lang="es-PR" dirty="0" smtClean="0"/>
              <a:t>Estos </a:t>
            </a:r>
            <a:r>
              <a:rPr lang="es-PR" dirty="0"/>
              <a:t>hechos nos son evidentes en relación con el cuerpo humano, y nos deberían ser igualmente evidentes en relación con nuestro servicio en la iglesia</a:t>
            </a:r>
            <a:r>
              <a:rPr lang="es-PR" dirty="0" smtClean="0"/>
              <a:t>.</a:t>
            </a:r>
            <a:endParaRPr lang="es-PR" dirty="0"/>
          </a:p>
        </p:txBody>
      </p:sp>
      <p:pic>
        <p:nvPicPr>
          <p:cNvPr id="2" name="Picture 1"/>
          <p:cNvPicPr>
            <a:picLocks noChangeAspect="1"/>
          </p:cNvPicPr>
          <p:nvPr/>
        </p:nvPicPr>
        <p:blipFill>
          <a:blip r:embed="rId3"/>
          <a:stretch>
            <a:fillRect/>
          </a:stretch>
        </p:blipFill>
        <p:spPr>
          <a:xfrm>
            <a:off x="5562600" y="2170100"/>
            <a:ext cx="3465804" cy="2315896"/>
          </a:xfrm>
          <a:prstGeom prst="rect">
            <a:avLst/>
          </a:prstGeom>
        </p:spPr>
      </p:pic>
    </p:spTree>
    <p:extLst>
      <p:ext uri="{BB962C8B-B14F-4D97-AF65-F5344CB8AC3E}">
        <p14:creationId xmlns:p14="http://schemas.microsoft.com/office/powerpoint/2010/main" val="3287705059"/>
      </p:ext>
    </p:extLst>
  </p:cSld>
  <p:clrMapOvr>
    <a:masterClrMapping/>
  </p:clrMapOvr>
  <p:transition>
    <p:fade thruBlk="1"/>
  </p:transition>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sz="4000" dirty="0" smtClean="0">
                <a:latin typeface="Candara" pitchFamily="34" charset="0"/>
                <a:cs typeface="Calibri" pitchFamily="34" charset="0"/>
              </a:rPr>
              <a:t>Procurando los mejores dones </a:t>
            </a:r>
            <a:r>
              <a:rPr lang="es-PR" sz="4000" dirty="0">
                <a:latin typeface="Candara" pitchFamily="34" charset="0"/>
                <a:cs typeface="Calibri" pitchFamily="34" charset="0"/>
              </a:rPr>
              <a:t/>
            </a:r>
            <a:br>
              <a:rPr lang="es-PR" sz="4000" dirty="0">
                <a:latin typeface="Candara" pitchFamily="34" charset="0"/>
                <a:cs typeface="Calibri" pitchFamily="34" charset="0"/>
              </a:rPr>
            </a:br>
            <a:r>
              <a:rPr lang="es-PR" sz="3600" dirty="0">
                <a:solidFill>
                  <a:srgbClr val="FF0000"/>
                </a:solidFill>
                <a:latin typeface="Candara" pitchFamily="34" charset="0"/>
                <a:cs typeface="Calibri" pitchFamily="34" charset="0"/>
              </a:rPr>
              <a:t>1 Corintios </a:t>
            </a:r>
            <a:r>
              <a:rPr lang="es-PR" sz="3600" dirty="0" smtClean="0">
                <a:solidFill>
                  <a:srgbClr val="FF0000"/>
                </a:solidFill>
                <a:latin typeface="Candara" pitchFamily="34" charset="0"/>
                <a:cs typeface="Calibri" pitchFamily="34" charset="0"/>
              </a:rPr>
              <a:t>12.31</a:t>
            </a:r>
            <a:endParaRPr lang="es-PR" sz="3600"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56</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56</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pic>
        <p:nvPicPr>
          <p:cNvPr id="2" name="Picture 1"/>
          <p:cNvPicPr>
            <a:picLocks noChangeAspect="1"/>
          </p:cNvPicPr>
          <p:nvPr/>
        </p:nvPicPr>
        <p:blipFill>
          <a:blip r:embed="rId3">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Lst>
          </a:blip>
          <a:stretch>
            <a:fillRect/>
          </a:stretch>
        </p:blipFill>
        <p:spPr>
          <a:xfrm>
            <a:off x="1432243" y="2002870"/>
            <a:ext cx="6263957" cy="4697968"/>
          </a:xfrm>
          <a:prstGeom prst="rect">
            <a:avLst/>
          </a:prstGeom>
        </p:spPr>
      </p:pic>
    </p:spTree>
    <p:extLst>
      <p:ext uri="{BB962C8B-B14F-4D97-AF65-F5344CB8AC3E}">
        <p14:creationId xmlns:p14="http://schemas.microsoft.com/office/powerpoint/2010/main" val="3527880477"/>
      </p:ext>
    </p:extLst>
  </p:cSld>
  <p:clrMapOvr>
    <a:masterClrMapping/>
  </p:clrMapOvr>
  <p:transition>
    <p:fade thruBlk="1"/>
  </p:transition>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sz="4000" dirty="0" smtClean="0">
                <a:latin typeface="Candara" pitchFamily="34" charset="0"/>
                <a:cs typeface="Calibri" pitchFamily="34" charset="0"/>
              </a:rPr>
              <a:t>Procurando los mejores dones </a:t>
            </a:r>
            <a:r>
              <a:rPr lang="es-PR" sz="4000" dirty="0">
                <a:latin typeface="Candara" pitchFamily="34" charset="0"/>
                <a:cs typeface="Calibri" pitchFamily="34" charset="0"/>
              </a:rPr>
              <a:t/>
            </a:r>
            <a:br>
              <a:rPr lang="es-PR" sz="4000" dirty="0">
                <a:latin typeface="Candara" pitchFamily="34" charset="0"/>
                <a:cs typeface="Calibri" pitchFamily="34" charset="0"/>
              </a:rPr>
            </a:br>
            <a:r>
              <a:rPr lang="es-PR" sz="3600" dirty="0">
                <a:solidFill>
                  <a:srgbClr val="FF0000"/>
                </a:solidFill>
                <a:latin typeface="Candara" pitchFamily="34" charset="0"/>
                <a:cs typeface="Calibri" pitchFamily="34" charset="0"/>
              </a:rPr>
              <a:t>1 Corintios </a:t>
            </a:r>
            <a:r>
              <a:rPr lang="es-PR" sz="3600" dirty="0" smtClean="0">
                <a:solidFill>
                  <a:srgbClr val="FF0000"/>
                </a:solidFill>
                <a:latin typeface="Candara" pitchFamily="34" charset="0"/>
                <a:cs typeface="Calibri" pitchFamily="34" charset="0"/>
              </a:rPr>
              <a:t>12.31</a:t>
            </a:r>
            <a:endParaRPr lang="es-PR" sz="3600"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57</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57</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8794750" cy="4719638"/>
          </a:xfrm>
        </p:spPr>
        <p:txBody>
          <a:bodyPr>
            <a:normAutofit/>
          </a:bodyPr>
          <a:lstStyle/>
          <a:p>
            <a:r>
              <a:rPr lang="es-PR" sz="3600" dirty="0"/>
              <a:t>“</a:t>
            </a:r>
            <a:r>
              <a:rPr lang="es-PR" sz="3600" i="1" dirty="0"/>
              <a:t>Procurad, pues, los dones mejores. Mas yo os muestro un camino aun más excelente.</a:t>
            </a:r>
            <a:r>
              <a:rPr lang="es-PR" sz="3600" dirty="0"/>
              <a:t>” </a:t>
            </a:r>
            <a:endParaRPr lang="es-PR" sz="3600" dirty="0" smtClean="0"/>
          </a:p>
          <a:p>
            <a:pPr marL="0" indent="0">
              <a:buNone/>
            </a:pPr>
            <a:r>
              <a:rPr lang="es-PR" sz="3600" dirty="0">
                <a:solidFill>
                  <a:srgbClr val="FF0000"/>
                </a:solidFill>
              </a:rPr>
              <a:t>	</a:t>
            </a:r>
            <a:r>
              <a:rPr lang="es-PR" sz="3600" dirty="0" smtClean="0">
                <a:solidFill>
                  <a:srgbClr val="FF0000"/>
                </a:solidFill>
              </a:rPr>
              <a:t>(</a:t>
            </a:r>
            <a:r>
              <a:rPr lang="es-PR" sz="3600" dirty="0">
                <a:solidFill>
                  <a:srgbClr val="FF0000"/>
                </a:solidFill>
              </a:rPr>
              <a:t>1 Corintios 12.31, RVR60) </a:t>
            </a:r>
          </a:p>
        </p:txBody>
      </p:sp>
    </p:spTree>
    <p:extLst>
      <p:ext uri="{BB962C8B-B14F-4D97-AF65-F5344CB8AC3E}">
        <p14:creationId xmlns:p14="http://schemas.microsoft.com/office/powerpoint/2010/main" val="2336646634"/>
      </p:ext>
    </p:extLst>
  </p:cSld>
  <p:clrMapOvr>
    <a:masterClrMapping/>
  </p:clrMapOvr>
  <p:transition>
    <p:fade thruBlk="1"/>
  </p:transition>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sz="4000" dirty="0" smtClean="0">
                <a:latin typeface="Candara" pitchFamily="34" charset="0"/>
                <a:cs typeface="Calibri" pitchFamily="34" charset="0"/>
              </a:rPr>
              <a:t>Procurando los mejores dones </a:t>
            </a:r>
            <a:r>
              <a:rPr lang="es-PR" sz="4000" dirty="0">
                <a:latin typeface="Candara" pitchFamily="34" charset="0"/>
                <a:cs typeface="Calibri" pitchFamily="34" charset="0"/>
              </a:rPr>
              <a:t/>
            </a:r>
            <a:br>
              <a:rPr lang="es-PR" sz="4000" dirty="0">
                <a:latin typeface="Candara" pitchFamily="34" charset="0"/>
                <a:cs typeface="Calibri" pitchFamily="34" charset="0"/>
              </a:rPr>
            </a:br>
            <a:r>
              <a:rPr lang="es-PR" sz="3600" dirty="0">
                <a:solidFill>
                  <a:srgbClr val="FF0000"/>
                </a:solidFill>
                <a:latin typeface="Candara" pitchFamily="34" charset="0"/>
                <a:cs typeface="Calibri" pitchFamily="34" charset="0"/>
              </a:rPr>
              <a:t>1 Corintios </a:t>
            </a:r>
            <a:r>
              <a:rPr lang="es-PR" sz="3600" dirty="0" smtClean="0">
                <a:solidFill>
                  <a:srgbClr val="FF0000"/>
                </a:solidFill>
                <a:latin typeface="Candara" pitchFamily="34" charset="0"/>
                <a:cs typeface="Calibri" pitchFamily="34" charset="0"/>
              </a:rPr>
              <a:t>12.31</a:t>
            </a:r>
            <a:endParaRPr lang="es-PR" sz="3600"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58</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58</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4800599" cy="4719638"/>
          </a:xfrm>
        </p:spPr>
        <p:txBody>
          <a:bodyPr>
            <a:normAutofit fontScale="85000" lnSpcReduction="10000"/>
          </a:bodyPr>
          <a:lstStyle/>
          <a:p>
            <a:r>
              <a:rPr lang="es-PR" dirty="0" smtClean="0"/>
              <a:t>Cuando </a:t>
            </a:r>
            <a:r>
              <a:rPr lang="es-PR" dirty="0"/>
              <a:t>Pablo dice: Desead, pues, celosamente los dones mejores, está dirigiéndose a los corintios como iglesia local, no como </a:t>
            </a:r>
            <a:r>
              <a:rPr lang="es-PR" dirty="0" smtClean="0"/>
              <a:t>individuos (el verbo en griego está </a:t>
            </a:r>
            <a:r>
              <a:rPr lang="es-PR" dirty="0"/>
              <a:t>en </a:t>
            </a:r>
            <a:r>
              <a:rPr lang="es-PR" dirty="0" smtClean="0"/>
              <a:t>plural). </a:t>
            </a:r>
          </a:p>
          <a:p>
            <a:r>
              <a:rPr lang="es-PR" dirty="0" smtClean="0"/>
              <a:t>Está </a:t>
            </a:r>
            <a:r>
              <a:rPr lang="es-PR" dirty="0"/>
              <a:t>diciendo que como asamblea deberían desear tener en medio de ellos una buena selección de los dones que edifican. </a:t>
            </a:r>
            <a:endParaRPr lang="es-PR" dirty="0" smtClean="0"/>
          </a:p>
        </p:txBody>
      </p:sp>
      <p:pic>
        <p:nvPicPr>
          <p:cNvPr id="2" name="Picture 1"/>
          <p:cNvPicPr>
            <a:picLocks noChangeAspect="1"/>
          </p:cNvPicPr>
          <p:nvPr/>
        </p:nvPicPr>
        <p:blipFill rotWithShape="1">
          <a:blip r:embed="rId3">
            <a:extLst>
              <a:ext uri="{BEBA8EAE-BF5A-486C-A8C5-ECC9F3942E4B}">
                <a14:imgProps xmlns:a14="http://schemas.microsoft.com/office/drawing/2010/main">
                  <a14:imgLayer r:embed="rId4">
                    <a14:imgEffect>
                      <a14:sharpenSoften amount="25000"/>
                    </a14:imgEffect>
                  </a14:imgLayer>
                </a14:imgProps>
              </a:ext>
            </a:extLst>
          </a:blip>
          <a:srcRect l="16154" r="22692"/>
          <a:stretch/>
        </p:blipFill>
        <p:spPr>
          <a:xfrm>
            <a:off x="5270652" y="2124380"/>
            <a:ext cx="3673324" cy="4505020"/>
          </a:xfrm>
          <a:prstGeom prst="rect">
            <a:avLst/>
          </a:prstGeom>
        </p:spPr>
      </p:pic>
    </p:spTree>
    <p:extLst>
      <p:ext uri="{BB962C8B-B14F-4D97-AF65-F5344CB8AC3E}">
        <p14:creationId xmlns:p14="http://schemas.microsoft.com/office/powerpoint/2010/main" val="3604138927"/>
      </p:ext>
    </p:extLst>
  </p:cSld>
  <p:clrMapOvr>
    <a:masterClrMapping/>
  </p:clrMapOvr>
  <p:transition>
    <p:fade thruBlk="1"/>
  </p:transition>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sz="4000" dirty="0" smtClean="0">
                <a:latin typeface="Candara" pitchFamily="34" charset="0"/>
                <a:cs typeface="Calibri" pitchFamily="34" charset="0"/>
              </a:rPr>
              <a:t>Procurando los mejores dones </a:t>
            </a:r>
            <a:r>
              <a:rPr lang="es-PR" sz="4000" dirty="0">
                <a:latin typeface="Candara" pitchFamily="34" charset="0"/>
                <a:cs typeface="Calibri" pitchFamily="34" charset="0"/>
              </a:rPr>
              <a:t/>
            </a:r>
            <a:br>
              <a:rPr lang="es-PR" sz="4000" dirty="0">
                <a:latin typeface="Candara" pitchFamily="34" charset="0"/>
                <a:cs typeface="Calibri" pitchFamily="34" charset="0"/>
              </a:rPr>
            </a:br>
            <a:r>
              <a:rPr lang="es-PR" sz="3600" dirty="0">
                <a:solidFill>
                  <a:srgbClr val="FF0000"/>
                </a:solidFill>
                <a:latin typeface="Candara" pitchFamily="34" charset="0"/>
                <a:cs typeface="Calibri" pitchFamily="34" charset="0"/>
              </a:rPr>
              <a:t>1 Corintios </a:t>
            </a:r>
            <a:r>
              <a:rPr lang="es-PR" sz="3600" dirty="0" smtClean="0">
                <a:solidFill>
                  <a:srgbClr val="FF0000"/>
                </a:solidFill>
                <a:latin typeface="Candara" pitchFamily="34" charset="0"/>
                <a:cs typeface="Calibri" pitchFamily="34" charset="0"/>
              </a:rPr>
              <a:t>12.31</a:t>
            </a:r>
            <a:endParaRPr lang="es-PR" sz="3600"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59</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59</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410199" cy="4719638"/>
          </a:xfrm>
        </p:spPr>
        <p:txBody>
          <a:bodyPr>
            <a:normAutofit fontScale="85000" lnSpcReduction="20000"/>
          </a:bodyPr>
          <a:lstStyle/>
          <a:p>
            <a:r>
              <a:rPr lang="es-PR" dirty="0" smtClean="0"/>
              <a:t>Los </a:t>
            </a:r>
            <a:r>
              <a:rPr lang="es-PR" dirty="0"/>
              <a:t>mejores dones son los más útiles, no los más espectaculares. </a:t>
            </a:r>
            <a:endParaRPr lang="es-PR" dirty="0" smtClean="0"/>
          </a:p>
          <a:p>
            <a:r>
              <a:rPr lang="es-PR" dirty="0" smtClean="0"/>
              <a:t>Todos </a:t>
            </a:r>
            <a:r>
              <a:rPr lang="es-PR" dirty="0"/>
              <a:t>los dones son dados por el Espíritu Santo, y ninguno de ellos debería ser menospreciado. </a:t>
            </a:r>
            <a:endParaRPr lang="es-PR" dirty="0" smtClean="0"/>
          </a:p>
          <a:p>
            <a:r>
              <a:rPr lang="es-PR" dirty="0" smtClean="0"/>
              <a:t>Pero </a:t>
            </a:r>
            <a:r>
              <a:rPr lang="es-PR" dirty="0"/>
              <a:t>la realidad es que algunos son de más beneficio para el cuerpo que otros. </a:t>
            </a:r>
            <a:endParaRPr lang="es-PR" dirty="0" smtClean="0"/>
          </a:p>
          <a:p>
            <a:r>
              <a:rPr lang="es-PR" dirty="0" smtClean="0"/>
              <a:t>Son </a:t>
            </a:r>
            <a:r>
              <a:rPr lang="es-PR" dirty="0"/>
              <a:t>los que toda comunión local debería pedir que el Señor suscitase en la asamblea</a:t>
            </a:r>
            <a:r>
              <a:rPr lang="es-PR" dirty="0" smtClean="0"/>
              <a:t>.</a:t>
            </a:r>
            <a:endParaRPr lang="es-PR" dirty="0"/>
          </a:p>
        </p:txBody>
      </p:sp>
      <p:pic>
        <p:nvPicPr>
          <p:cNvPr id="2" name="Picture 1"/>
          <p:cNvPicPr>
            <a:picLocks noChangeAspect="1"/>
          </p:cNvPicPr>
          <p:nvPr/>
        </p:nvPicPr>
        <p:blipFill rotWithShape="1">
          <a:blip r:embed="rId3">
            <a:extLst>
              <a:ext uri="{BEBA8EAE-BF5A-486C-A8C5-ECC9F3942E4B}">
                <a14:imgProps xmlns:a14="http://schemas.microsoft.com/office/drawing/2010/main">
                  <a14:imgLayer r:embed="rId4">
                    <a14:imgEffect>
                      <a14:sharpenSoften amount="34000"/>
                    </a14:imgEffect>
                    <a14:imgEffect>
                      <a14:brightnessContrast bright="6000"/>
                    </a14:imgEffect>
                  </a14:imgLayer>
                </a14:imgProps>
              </a:ext>
            </a:extLst>
          </a:blip>
          <a:srcRect l="4774" r="13378"/>
          <a:stretch/>
        </p:blipFill>
        <p:spPr>
          <a:xfrm>
            <a:off x="5638800" y="2092354"/>
            <a:ext cx="3414118" cy="2936846"/>
          </a:xfrm>
          <a:prstGeom prst="rect">
            <a:avLst/>
          </a:prstGeom>
        </p:spPr>
      </p:pic>
    </p:spTree>
    <p:extLst>
      <p:ext uri="{BB962C8B-B14F-4D97-AF65-F5344CB8AC3E}">
        <p14:creationId xmlns:p14="http://schemas.microsoft.com/office/powerpoint/2010/main" val="1003313948"/>
      </p:ext>
    </p:extLst>
  </p:cSld>
  <p:clrMapOvr>
    <a:masterClrMapping/>
  </p:clrMapOvr>
  <p:transition>
    <p:fade thruBlk="1"/>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28601" y="1905000"/>
            <a:ext cx="8381999" cy="4823901"/>
          </a:xfrm>
        </p:spPr>
        <p:txBody>
          <a:bodyPr>
            <a:noAutofit/>
          </a:bodyPr>
          <a:lstStyle/>
          <a:p>
            <a:r>
              <a:rPr lang="es-PR" sz="2800" dirty="0" smtClean="0"/>
              <a:t>Aquí </a:t>
            </a:r>
            <a:r>
              <a:rPr lang="es-PR" sz="2800" dirty="0"/>
              <a:t>en el </a:t>
            </a:r>
            <a:r>
              <a:rPr lang="es-PR" sz="2800" dirty="0">
                <a:solidFill>
                  <a:srgbClr val="FF0000"/>
                </a:solidFill>
              </a:rPr>
              <a:t>capítulo 12 </a:t>
            </a:r>
            <a:r>
              <a:rPr lang="es-PR" sz="2800" dirty="0"/>
              <a:t>Pablo explica la obra del Espíritu Santo en el cuerpo de Cristo con los dones que otorga a sus miembros. </a:t>
            </a:r>
            <a:endParaRPr lang="es-PR" sz="2800" dirty="0" smtClean="0"/>
          </a:p>
          <a:p>
            <a:r>
              <a:rPr lang="es-PR" sz="2800" dirty="0" smtClean="0"/>
              <a:t>El </a:t>
            </a:r>
            <a:r>
              <a:rPr lang="es-PR" sz="2800" dirty="0">
                <a:solidFill>
                  <a:srgbClr val="FF0000"/>
                </a:solidFill>
              </a:rPr>
              <a:t>capítulo 13 </a:t>
            </a:r>
            <a:r>
              <a:rPr lang="es-PR" sz="2800" dirty="0"/>
              <a:t>hace hincapié en que las virtudes cristianas, que fluyen del amor, son más importantes que los dones espectaculares; en el </a:t>
            </a:r>
            <a:r>
              <a:rPr lang="es-PR" sz="2800" dirty="0">
                <a:solidFill>
                  <a:srgbClr val="FF0000"/>
                </a:solidFill>
              </a:rPr>
              <a:t>capítulo 14 </a:t>
            </a:r>
            <a:r>
              <a:rPr lang="es-PR" sz="2800" dirty="0"/>
              <a:t>Pablo asienta los principios que deben gobernar la adoración en la comunidad de la iglesia</a:t>
            </a:r>
            <a:r>
              <a:rPr lang="es-PR" sz="2800" dirty="0" smtClean="0"/>
              <a:t>.</a:t>
            </a:r>
            <a:endParaRPr lang="es-PR" sz="2800" dirty="0"/>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6</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6</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9" name="Rectangle 2"/>
          <p:cNvSpPr>
            <a:spLocks noGrp="1" noChangeArrowheads="1"/>
          </p:cNvSpPr>
          <p:nvPr>
            <p:ph type="title"/>
          </p:nvPr>
        </p:nvSpPr>
        <p:spPr>
          <a:xfrm>
            <a:off x="1150939" y="214314"/>
            <a:ext cx="7796212" cy="1462087"/>
          </a:xfrm>
        </p:spPr>
        <p:txBody>
          <a:bodyPr/>
          <a:lstStyle/>
          <a:p>
            <a:r>
              <a:rPr lang="es-PR" sz="4000" dirty="0" smtClean="0">
                <a:latin typeface="Candara" panose="020E0502030303020204" pitchFamily="34" charset="0"/>
              </a:rPr>
              <a:t>1 Corintios 12</a:t>
            </a:r>
            <a:endParaRPr lang="es-PR" sz="4000" dirty="0">
              <a:solidFill>
                <a:schemeClr val="bg1"/>
              </a:solidFill>
              <a:latin typeface="Candara" pitchFamily="34" charset="0"/>
              <a:cs typeface="Calibri" pitchFamily="34" charset="0"/>
            </a:endParaRPr>
          </a:p>
        </p:txBody>
      </p:sp>
      <p:pic>
        <p:nvPicPr>
          <p:cNvPr id="7" name="Picture 6"/>
          <p:cNvPicPr>
            <a:picLocks noChangeAspect="1"/>
          </p:cNvPicPr>
          <p:nvPr/>
        </p:nvPicPr>
        <p:blipFill>
          <a:blip r:embed="rId3"/>
          <a:stretch>
            <a:fillRect/>
          </a:stretch>
        </p:blipFill>
        <p:spPr>
          <a:xfrm>
            <a:off x="6807952" y="1"/>
            <a:ext cx="2336047" cy="1752600"/>
          </a:xfrm>
          <a:prstGeom prst="rect">
            <a:avLst/>
          </a:prstGeom>
        </p:spPr>
      </p:pic>
    </p:spTree>
    <p:extLst>
      <p:ext uri="{BB962C8B-B14F-4D97-AF65-F5344CB8AC3E}">
        <p14:creationId xmlns:p14="http://schemas.microsoft.com/office/powerpoint/2010/main" val="4172778962"/>
      </p:ext>
    </p:extLst>
  </p:cSld>
  <p:clrMapOvr>
    <a:masterClrMapping/>
  </p:clrMapOvr>
  <p:transition>
    <p:fade thruBlk="1"/>
  </p:transition>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sz="4000" dirty="0" smtClean="0">
                <a:latin typeface="Candara" pitchFamily="34" charset="0"/>
                <a:cs typeface="Calibri" pitchFamily="34" charset="0"/>
              </a:rPr>
              <a:t>Procurando los mejores dones </a:t>
            </a:r>
            <a:r>
              <a:rPr lang="es-PR" sz="4000" dirty="0">
                <a:latin typeface="Candara" pitchFamily="34" charset="0"/>
                <a:cs typeface="Calibri" pitchFamily="34" charset="0"/>
              </a:rPr>
              <a:t/>
            </a:r>
            <a:br>
              <a:rPr lang="es-PR" sz="4000" dirty="0">
                <a:latin typeface="Candara" pitchFamily="34" charset="0"/>
                <a:cs typeface="Calibri" pitchFamily="34" charset="0"/>
              </a:rPr>
            </a:br>
            <a:r>
              <a:rPr lang="es-PR" sz="3600" dirty="0">
                <a:solidFill>
                  <a:srgbClr val="FF0000"/>
                </a:solidFill>
                <a:latin typeface="Candara" pitchFamily="34" charset="0"/>
                <a:cs typeface="Calibri" pitchFamily="34" charset="0"/>
              </a:rPr>
              <a:t>1 Corintios </a:t>
            </a:r>
            <a:r>
              <a:rPr lang="es-PR" sz="3600" dirty="0" smtClean="0">
                <a:solidFill>
                  <a:srgbClr val="FF0000"/>
                </a:solidFill>
                <a:latin typeface="Candara" pitchFamily="34" charset="0"/>
                <a:cs typeface="Calibri" pitchFamily="34" charset="0"/>
              </a:rPr>
              <a:t>12.31</a:t>
            </a:r>
            <a:endParaRPr lang="es-PR" sz="3600"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60</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60</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4800599" cy="4719638"/>
          </a:xfrm>
        </p:spPr>
        <p:txBody>
          <a:bodyPr>
            <a:normAutofit fontScale="85000" lnSpcReduction="10000"/>
          </a:bodyPr>
          <a:lstStyle/>
          <a:p>
            <a:r>
              <a:rPr lang="es-PR" dirty="0" smtClean="0"/>
              <a:t>Y </a:t>
            </a:r>
            <a:r>
              <a:rPr lang="es-PR" dirty="0"/>
              <a:t>yo os voy a mostrar todavía un camino por excelencia. </a:t>
            </a:r>
            <a:endParaRPr lang="es-PR" dirty="0" smtClean="0"/>
          </a:p>
          <a:p>
            <a:r>
              <a:rPr lang="es-PR" dirty="0" smtClean="0"/>
              <a:t>Con </a:t>
            </a:r>
            <a:r>
              <a:rPr lang="es-PR" dirty="0"/>
              <a:t>estas palabras, Pablo introduce el Capítulo del Amor (</a:t>
            </a:r>
            <a:r>
              <a:rPr lang="es-PR" dirty="0">
                <a:solidFill>
                  <a:srgbClr val="FF0000"/>
                </a:solidFill>
              </a:rPr>
              <a:t>1 </a:t>
            </a:r>
            <a:r>
              <a:rPr lang="es-PR" dirty="0" smtClean="0">
                <a:solidFill>
                  <a:srgbClr val="FF0000"/>
                </a:solidFill>
              </a:rPr>
              <a:t>Corintios </a:t>
            </a:r>
            <a:r>
              <a:rPr lang="es-PR" dirty="0">
                <a:solidFill>
                  <a:srgbClr val="FF0000"/>
                </a:solidFill>
              </a:rPr>
              <a:t>13</a:t>
            </a:r>
            <a:r>
              <a:rPr lang="es-PR" dirty="0"/>
              <a:t>). </a:t>
            </a:r>
            <a:endParaRPr lang="es-PR" dirty="0" smtClean="0"/>
          </a:p>
          <a:p>
            <a:r>
              <a:rPr lang="es-PR" dirty="0" smtClean="0"/>
              <a:t>Lo </a:t>
            </a:r>
            <a:r>
              <a:rPr lang="es-PR" dirty="0"/>
              <a:t>que dice es que la mera posesión de los dones no es tan importante como ejercitar estos dones en amor. </a:t>
            </a:r>
            <a:endParaRPr lang="es-PR" dirty="0" smtClean="0"/>
          </a:p>
        </p:txBody>
      </p:sp>
      <p:pic>
        <p:nvPicPr>
          <p:cNvPr id="8" name="Picture 7"/>
          <p:cNvPicPr>
            <a:picLocks noChangeAspect="1"/>
          </p:cNvPicPr>
          <p:nvPr/>
        </p:nvPicPr>
        <p:blipFill rotWithShape="1">
          <a:blip r:embed="rId3">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Lst>
          </a:blip>
          <a:srcRect l="13861" r="26532"/>
          <a:stretch/>
        </p:blipFill>
        <p:spPr>
          <a:xfrm>
            <a:off x="5210176" y="2133600"/>
            <a:ext cx="3733800" cy="4697968"/>
          </a:xfrm>
          <a:prstGeom prst="rect">
            <a:avLst/>
          </a:prstGeom>
        </p:spPr>
      </p:pic>
    </p:spTree>
    <p:extLst>
      <p:ext uri="{BB962C8B-B14F-4D97-AF65-F5344CB8AC3E}">
        <p14:creationId xmlns:p14="http://schemas.microsoft.com/office/powerpoint/2010/main" val="2887508881"/>
      </p:ext>
    </p:extLst>
  </p:cSld>
  <p:clrMapOvr>
    <a:masterClrMapping/>
  </p:clrMapOvr>
  <p:transition>
    <p:fade thruBlk="1"/>
  </p:transition>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sz="4000" dirty="0" smtClean="0">
                <a:latin typeface="Candara" pitchFamily="34" charset="0"/>
                <a:cs typeface="Calibri" pitchFamily="34" charset="0"/>
              </a:rPr>
              <a:t>Procurando los mejores dones </a:t>
            </a:r>
            <a:r>
              <a:rPr lang="es-PR" sz="4000" dirty="0">
                <a:latin typeface="Candara" pitchFamily="34" charset="0"/>
                <a:cs typeface="Calibri" pitchFamily="34" charset="0"/>
              </a:rPr>
              <a:t/>
            </a:r>
            <a:br>
              <a:rPr lang="es-PR" sz="4000" dirty="0">
                <a:latin typeface="Candara" pitchFamily="34" charset="0"/>
                <a:cs typeface="Calibri" pitchFamily="34" charset="0"/>
              </a:rPr>
            </a:br>
            <a:r>
              <a:rPr lang="es-PR" sz="3600" dirty="0">
                <a:solidFill>
                  <a:srgbClr val="FF0000"/>
                </a:solidFill>
                <a:latin typeface="Candara" pitchFamily="34" charset="0"/>
                <a:cs typeface="Calibri" pitchFamily="34" charset="0"/>
              </a:rPr>
              <a:t>1 Corintios </a:t>
            </a:r>
            <a:r>
              <a:rPr lang="es-PR" sz="3600" dirty="0" smtClean="0">
                <a:solidFill>
                  <a:srgbClr val="FF0000"/>
                </a:solidFill>
                <a:latin typeface="Candara" pitchFamily="34" charset="0"/>
                <a:cs typeface="Calibri" pitchFamily="34" charset="0"/>
              </a:rPr>
              <a:t>12.31</a:t>
            </a:r>
            <a:endParaRPr lang="es-PR" sz="3600"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61</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61</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4800599" cy="4719638"/>
          </a:xfrm>
        </p:spPr>
        <p:txBody>
          <a:bodyPr>
            <a:normAutofit fontScale="92500" lnSpcReduction="10000"/>
          </a:bodyPr>
          <a:lstStyle/>
          <a:p>
            <a:r>
              <a:rPr lang="es-PR" dirty="0" smtClean="0"/>
              <a:t>El </a:t>
            </a:r>
            <a:r>
              <a:rPr lang="es-PR" dirty="0"/>
              <a:t>amor piensa en otros, no en el yo. </a:t>
            </a:r>
            <a:endParaRPr lang="es-PR" dirty="0" smtClean="0"/>
          </a:p>
          <a:p>
            <a:r>
              <a:rPr lang="es-PR" dirty="0" smtClean="0"/>
              <a:t>Es </a:t>
            </a:r>
            <a:r>
              <a:rPr lang="es-PR" dirty="0"/>
              <a:t>maravilloso ver a un hombre destacadamente dotado por el Espíritu Santo, pero aún más maravilloso que este hombre emplee este don para edificar a otros en la fe, no para atraer la atención sobre sí mismo</a:t>
            </a:r>
            <a:r>
              <a:rPr lang="es-PR" dirty="0" smtClean="0"/>
              <a:t>.</a:t>
            </a:r>
            <a:endParaRPr lang="es-PR" dirty="0"/>
          </a:p>
        </p:txBody>
      </p:sp>
      <p:pic>
        <p:nvPicPr>
          <p:cNvPr id="2" name="Picture 1"/>
          <p:cNvPicPr>
            <a:picLocks noChangeAspect="1"/>
          </p:cNvPicPr>
          <p:nvPr/>
        </p:nvPicPr>
        <p:blipFill rotWithShape="1">
          <a:blip r:embed="rId3">
            <a:extLst>
              <a:ext uri="{BEBA8EAE-BF5A-486C-A8C5-ECC9F3942E4B}">
                <a14:imgProps xmlns:a14="http://schemas.microsoft.com/office/drawing/2010/main">
                  <a14:imgLayer r:embed="rId4">
                    <a14:imgEffect>
                      <a14:sharpenSoften amount="36000"/>
                    </a14:imgEffect>
                    <a14:imgEffect>
                      <a14:brightnessContrast bright="16000" contrast="16000"/>
                    </a14:imgEffect>
                  </a14:imgLayer>
                </a14:imgProps>
              </a:ext>
            </a:extLst>
          </a:blip>
          <a:srcRect l="15532" r="16220"/>
          <a:stretch/>
        </p:blipFill>
        <p:spPr>
          <a:xfrm>
            <a:off x="4953000" y="2133599"/>
            <a:ext cx="4114800" cy="3999401"/>
          </a:xfrm>
          <a:prstGeom prst="rect">
            <a:avLst/>
          </a:prstGeom>
        </p:spPr>
      </p:pic>
    </p:spTree>
    <p:extLst>
      <p:ext uri="{BB962C8B-B14F-4D97-AF65-F5344CB8AC3E}">
        <p14:creationId xmlns:p14="http://schemas.microsoft.com/office/powerpoint/2010/main" val="833654434"/>
      </p:ext>
    </p:extLst>
  </p:cSld>
  <p:clrMapOvr>
    <a:masterClrMapping/>
  </p:clrMapOvr>
  <p:transition>
    <p:fade thruBlk="1"/>
  </p:transition>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sz="4000" noProof="0" dirty="0" smtClean="0">
                <a:latin typeface="Candara" pitchFamily="34" charset="0"/>
                <a:cs typeface="Calibri" pitchFamily="34" charset="0"/>
              </a:rPr>
              <a:t>Aplicaciones</a:t>
            </a:r>
            <a:endParaRPr lang="es-PR" sz="3600" noProof="0" dirty="0">
              <a:solidFill>
                <a:srgbClr val="FF0000"/>
              </a:solidFill>
              <a:latin typeface="Candara" pitchFamily="34" charset="0"/>
              <a:cs typeface="Calibri" pitchFamily="34" charset="0"/>
            </a:endParaRPr>
          </a:p>
        </p:txBody>
      </p:sp>
      <p:sp>
        <p:nvSpPr>
          <p:cNvPr id="7" name="Content Placeholder 6"/>
          <p:cNvSpPr>
            <a:spLocks noGrp="1"/>
          </p:cNvSpPr>
          <p:nvPr>
            <p:ph idx="1"/>
          </p:nvPr>
        </p:nvSpPr>
        <p:spPr>
          <a:xfrm>
            <a:off x="152399" y="2017712"/>
            <a:ext cx="8534401" cy="4683126"/>
          </a:xfrm>
        </p:spPr>
        <p:txBody>
          <a:bodyPr>
            <a:normAutofit/>
          </a:bodyPr>
          <a:lstStyle/>
          <a:p>
            <a:r>
              <a:rPr lang="es-PR" sz="3600" dirty="0" smtClean="0">
                <a:latin typeface="Candara" pitchFamily="34" charset="0"/>
                <a:cs typeface="Calibri" pitchFamily="34" charset="0"/>
              </a:rPr>
              <a:t>El Espíritu Santo regala sus dones como Él quiere y por ende capacita de forma diferente a cada creyente.</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62</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62</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pic>
        <p:nvPicPr>
          <p:cNvPr id="9" name="Picture 8"/>
          <p:cNvPicPr>
            <a:picLocks noChangeAspect="1"/>
          </p:cNvPicPr>
          <p:nvPr/>
        </p:nvPicPr>
        <p:blipFill>
          <a:blip r:embed="rId3"/>
          <a:stretch>
            <a:fillRect/>
          </a:stretch>
        </p:blipFill>
        <p:spPr>
          <a:xfrm>
            <a:off x="6807952" y="1"/>
            <a:ext cx="2336047" cy="1752600"/>
          </a:xfrm>
          <a:prstGeom prst="rect">
            <a:avLst/>
          </a:prstGeom>
        </p:spPr>
      </p:pic>
    </p:spTree>
    <p:extLst>
      <p:ext uri="{BB962C8B-B14F-4D97-AF65-F5344CB8AC3E}">
        <p14:creationId xmlns:p14="http://schemas.microsoft.com/office/powerpoint/2010/main" val="1194858381"/>
      </p:ext>
    </p:extLst>
  </p:cSld>
  <p:clrMapOvr>
    <a:masterClrMapping/>
  </p:clrMapOvr>
  <p:transition>
    <p:fade thruBlk="1"/>
  </p:transition>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sz="4000" noProof="0" dirty="0" smtClean="0">
                <a:latin typeface="Candara" pitchFamily="34" charset="0"/>
                <a:cs typeface="Calibri" pitchFamily="34" charset="0"/>
              </a:rPr>
              <a:t>Aplicaciones</a:t>
            </a:r>
            <a:endParaRPr lang="es-PR" sz="3600" noProof="0" dirty="0">
              <a:solidFill>
                <a:srgbClr val="FF0000"/>
              </a:solidFill>
              <a:latin typeface="Candara" pitchFamily="34" charset="0"/>
              <a:cs typeface="Calibri" pitchFamily="34" charset="0"/>
            </a:endParaRPr>
          </a:p>
        </p:txBody>
      </p:sp>
      <p:sp>
        <p:nvSpPr>
          <p:cNvPr id="7" name="Content Placeholder 6"/>
          <p:cNvSpPr>
            <a:spLocks noGrp="1"/>
          </p:cNvSpPr>
          <p:nvPr>
            <p:ph idx="1"/>
          </p:nvPr>
        </p:nvSpPr>
        <p:spPr>
          <a:xfrm>
            <a:off x="152399" y="2017712"/>
            <a:ext cx="8534401" cy="4683126"/>
          </a:xfrm>
        </p:spPr>
        <p:txBody>
          <a:bodyPr>
            <a:normAutofit/>
          </a:bodyPr>
          <a:lstStyle/>
          <a:p>
            <a:r>
              <a:rPr lang="en-US" sz="3600" dirty="0" smtClean="0">
                <a:latin typeface="Candara" pitchFamily="34" charset="0"/>
                <a:cs typeface="Calibri" pitchFamily="34" charset="0"/>
              </a:rPr>
              <a:t>La </a:t>
            </a:r>
            <a:r>
              <a:rPr lang="en-US" sz="3600" dirty="0" err="1" smtClean="0">
                <a:latin typeface="Candara" pitchFamily="34" charset="0"/>
                <a:cs typeface="Calibri" pitchFamily="34" charset="0"/>
              </a:rPr>
              <a:t>diversidad</a:t>
            </a:r>
            <a:r>
              <a:rPr lang="en-US" sz="3600" dirty="0" smtClean="0">
                <a:latin typeface="Candara" pitchFamily="34" charset="0"/>
                <a:cs typeface="Calibri" pitchFamily="34" charset="0"/>
              </a:rPr>
              <a:t> de </a:t>
            </a:r>
            <a:r>
              <a:rPr lang="en-US" sz="3600" dirty="0" err="1" smtClean="0">
                <a:latin typeface="Candara" pitchFamily="34" charset="0"/>
                <a:cs typeface="Calibri" pitchFamily="34" charset="0"/>
              </a:rPr>
              <a:t>dones</a:t>
            </a:r>
            <a:r>
              <a:rPr lang="en-US" sz="3600" dirty="0" smtClean="0">
                <a:latin typeface="Candara" pitchFamily="34" charset="0"/>
                <a:cs typeface="Calibri" pitchFamily="34" charset="0"/>
              </a:rPr>
              <a:t> </a:t>
            </a:r>
            <a:r>
              <a:rPr lang="en-US" sz="3600" dirty="0" err="1" smtClean="0">
                <a:latin typeface="Candara" pitchFamily="34" charset="0"/>
                <a:cs typeface="Calibri" pitchFamily="34" charset="0"/>
              </a:rPr>
              <a:t>debe</a:t>
            </a:r>
            <a:r>
              <a:rPr lang="en-US" sz="3600" dirty="0" smtClean="0">
                <a:latin typeface="Candara" pitchFamily="34" charset="0"/>
                <a:cs typeface="Calibri" pitchFamily="34" charset="0"/>
              </a:rPr>
              <a:t> </a:t>
            </a:r>
            <a:r>
              <a:rPr lang="en-US" sz="3600" dirty="0" err="1" smtClean="0">
                <a:latin typeface="Candara" pitchFamily="34" charset="0"/>
                <a:cs typeface="Calibri" pitchFamily="34" charset="0"/>
              </a:rPr>
              <a:t>ser</a:t>
            </a:r>
            <a:r>
              <a:rPr lang="en-US" sz="3600" dirty="0" smtClean="0">
                <a:latin typeface="Candara" pitchFamily="34" charset="0"/>
                <a:cs typeface="Calibri" pitchFamily="34" charset="0"/>
              </a:rPr>
              <a:t> </a:t>
            </a:r>
            <a:r>
              <a:rPr lang="en-US" sz="3600" dirty="0" err="1" smtClean="0">
                <a:latin typeface="Candara" pitchFamily="34" charset="0"/>
                <a:cs typeface="Calibri" pitchFamily="34" charset="0"/>
              </a:rPr>
              <a:t>motivo</a:t>
            </a:r>
            <a:r>
              <a:rPr lang="en-US" sz="3600" dirty="0" smtClean="0">
                <a:latin typeface="Candara" pitchFamily="34" charset="0"/>
                <a:cs typeface="Calibri" pitchFamily="34" charset="0"/>
              </a:rPr>
              <a:t> de </a:t>
            </a:r>
            <a:r>
              <a:rPr lang="en-US" sz="3600" dirty="0" err="1" smtClean="0">
                <a:latin typeface="Candara" pitchFamily="34" charset="0"/>
                <a:cs typeface="Calibri" pitchFamily="34" charset="0"/>
              </a:rPr>
              <a:t>armonía</a:t>
            </a:r>
            <a:r>
              <a:rPr lang="en-US" sz="3600" dirty="0" smtClean="0">
                <a:latin typeface="Candara" pitchFamily="34" charset="0"/>
                <a:cs typeface="Calibri" pitchFamily="34" charset="0"/>
              </a:rPr>
              <a:t> y no de division, </a:t>
            </a:r>
            <a:r>
              <a:rPr lang="en-US" sz="3600" dirty="0" err="1" smtClean="0">
                <a:latin typeface="Candara" pitchFamily="34" charset="0"/>
                <a:cs typeface="Calibri" pitchFamily="34" charset="0"/>
              </a:rPr>
              <a:t>ya</a:t>
            </a:r>
            <a:r>
              <a:rPr lang="en-US" sz="3600" dirty="0" smtClean="0">
                <a:latin typeface="Candara" pitchFamily="34" charset="0"/>
                <a:cs typeface="Calibri" pitchFamily="34" charset="0"/>
              </a:rPr>
              <a:t> </a:t>
            </a:r>
            <a:r>
              <a:rPr lang="en-US" sz="3600" dirty="0" err="1" smtClean="0">
                <a:latin typeface="Candara" pitchFamily="34" charset="0"/>
                <a:cs typeface="Calibri" pitchFamily="34" charset="0"/>
              </a:rPr>
              <a:t>que</a:t>
            </a:r>
            <a:r>
              <a:rPr lang="en-US" sz="3600" dirty="0" smtClean="0">
                <a:latin typeface="Candara" pitchFamily="34" charset="0"/>
                <a:cs typeface="Calibri" pitchFamily="34" charset="0"/>
              </a:rPr>
              <a:t> </a:t>
            </a:r>
            <a:r>
              <a:rPr lang="en-US" sz="3600" dirty="0" err="1" smtClean="0">
                <a:latin typeface="Candara" pitchFamily="34" charset="0"/>
                <a:cs typeface="Calibri" pitchFamily="34" charset="0"/>
              </a:rPr>
              <a:t>somos</a:t>
            </a:r>
            <a:r>
              <a:rPr lang="en-US" sz="3600" dirty="0" smtClean="0">
                <a:latin typeface="Candara" pitchFamily="34" charset="0"/>
                <a:cs typeface="Calibri" pitchFamily="34" charset="0"/>
              </a:rPr>
              <a:t> </a:t>
            </a:r>
            <a:r>
              <a:rPr lang="en-US" sz="3600" dirty="0" err="1" smtClean="0">
                <a:latin typeface="Candara" pitchFamily="34" charset="0"/>
                <a:cs typeface="Calibri" pitchFamily="34" charset="0"/>
              </a:rPr>
              <a:t>todos</a:t>
            </a:r>
            <a:r>
              <a:rPr lang="en-US" sz="3600" dirty="0" smtClean="0">
                <a:latin typeface="Candara" pitchFamily="34" charset="0"/>
                <a:cs typeface="Calibri" pitchFamily="34" charset="0"/>
              </a:rPr>
              <a:t> </a:t>
            </a:r>
            <a:r>
              <a:rPr lang="en-US" sz="3600" dirty="0" err="1" smtClean="0">
                <a:latin typeface="Candara" pitchFamily="34" charset="0"/>
                <a:cs typeface="Calibri" pitchFamily="34" charset="0"/>
              </a:rPr>
              <a:t>miembros</a:t>
            </a:r>
            <a:r>
              <a:rPr lang="en-US" sz="3600" dirty="0" smtClean="0">
                <a:latin typeface="Candara" pitchFamily="34" charset="0"/>
                <a:cs typeface="Calibri" pitchFamily="34" charset="0"/>
              </a:rPr>
              <a:t> del </a:t>
            </a:r>
            <a:r>
              <a:rPr lang="en-US" sz="3600" dirty="0" err="1" smtClean="0">
                <a:latin typeface="Candara" pitchFamily="34" charset="0"/>
                <a:cs typeface="Calibri" pitchFamily="34" charset="0"/>
              </a:rPr>
              <a:t>cuerpo</a:t>
            </a:r>
            <a:r>
              <a:rPr lang="en-US" sz="3600" dirty="0">
                <a:latin typeface="Candara" pitchFamily="34" charset="0"/>
                <a:cs typeface="Calibri" pitchFamily="34" charset="0"/>
              </a:rPr>
              <a:t> </a:t>
            </a:r>
            <a:r>
              <a:rPr lang="en-US" sz="3600" dirty="0" smtClean="0">
                <a:latin typeface="Candara" pitchFamily="34" charset="0"/>
                <a:cs typeface="Calibri" pitchFamily="34" charset="0"/>
              </a:rPr>
              <a:t>de Cristo.</a:t>
            </a:r>
            <a:endParaRPr lang="es-PR" sz="3600" dirty="0" smtClean="0">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63</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63</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pic>
        <p:nvPicPr>
          <p:cNvPr id="9" name="Picture 8"/>
          <p:cNvPicPr>
            <a:picLocks noChangeAspect="1"/>
          </p:cNvPicPr>
          <p:nvPr/>
        </p:nvPicPr>
        <p:blipFill>
          <a:blip r:embed="rId3"/>
          <a:stretch>
            <a:fillRect/>
          </a:stretch>
        </p:blipFill>
        <p:spPr>
          <a:xfrm>
            <a:off x="6807952" y="1"/>
            <a:ext cx="2336047" cy="1752600"/>
          </a:xfrm>
          <a:prstGeom prst="rect">
            <a:avLst/>
          </a:prstGeom>
        </p:spPr>
      </p:pic>
    </p:spTree>
    <p:extLst>
      <p:ext uri="{BB962C8B-B14F-4D97-AF65-F5344CB8AC3E}">
        <p14:creationId xmlns:p14="http://schemas.microsoft.com/office/powerpoint/2010/main" val="3679076925"/>
      </p:ext>
    </p:extLst>
  </p:cSld>
  <p:clrMapOvr>
    <a:masterClrMapping/>
  </p:clrMapOvr>
  <p:transition>
    <p:fade thruBlk="1"/>
  </p:transition>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sz="4000" noProof="0" dirty="0" smtClean="0">
                <a:latin typeface="Candara" pitchFamily="34" charset="0"/>
                <a:cs typeface="Calibri" pitchFamily="34" charset="0"/>
              </a:rPr>
              <a:t>Aplicaciones</a:t>
            </a:r>
            <a:endParaRPr lang="es-PR" sz="3600" noProof="0" dirty="0">
              <a:solidFill>
                <a:srgbClr val="FF0000"/>
              </a:solidFill>
              <a:latin typeface="Candara" pitchFamily="34" charset="0"/>
              <a:cs typeface="Calibri" pitchFamily="34" charset="0"/>
            </a:endParaRPr>
          </a:p>
        </p:txBody>
      </p:sp>
      <p:sp>
        <p:nvSpPr>
          <p:cNvPr id="7" name="Content Placeholder 6"/>
          <p:cNvSpPr>
            <a:spLocks noGrp="1"/>
          </p:cNvSpPr>
          <p:nvPr>
            <p:ph idx="1"/>
          </p:nvPr>
        </p:nvSpPr>
        <p:spPr>
          <a:xfrm>
            <a:off x="152399" y="2017712"/>
            <a:ext cx="8534401" cy="4683126"/>
          </a:xfrm>
        </p:spPr>
        <p:txBody>
          <a:bodyPr>
            <a:normAutofit/>
          </a:bodyPr>
          <a:lstStyle/>
          <a:p>
            <a:r>
              <a:rPr lang="en-US" sz="3600" dirty="0" smtClean="0">
                <a:latin typeface="Candara" pitchFamily="34" charset="0"/>
                <a:cs typeface="Calibri" pitchFamily="34" charset="0"/>
              </a:rPr>
              <a:t>Como parte del </a:t>
            </a:r>
            <a:r>
              <a:rPr lang="en-US" sz="3600" dirty="0" err="1" smtClean="0">
                <a:latin typeface="Candara" pitchFamily="34" charset="0"/>
                <a:cs typeface="Calibri" pitchFamily="34" charset="0"/>
              </a:rPr>
              <a:t>cuerpo</a:t>
            </a:r>
            <a:r>
              <a:rPr lang="en-US" sz="3600" dirty="0" smtClean="0">
                <a:latin typeface="Candara" pitchFamily="34" charset="0"/>
                <a:cs typeface="Calibri" pitchFamily="34" charset="0"/>
              </a:rPr>
              <a:t> de Cristo, </a:t>
            </a:r>
            <a:r>
              <a:rPr lang="en-US" sz="3600" dirty="0" err="1" smtClean="0">
                <a:latin typeface="Candara" pitchFamily="34" charset="0"/>
                <a:cs typeface="Calibri" pitchFamily="34" charset="0"/>
              </a:rPr>
              <a:t>dediquémonos</a:t>
            </a:r>
            <a:r>
              <a:rPr lang="en-US" sz="3600" dirty="0" smtClean="0">
                <a:latin typeface="Candara" pitchFamily="34" charset="0"/>
                <a:cs typeface="Calibri" pitchFamily="34" charset="0"/>
              </a:rPr>
              <a:t> a </a:t>
            </a:r>
            <a:r>
              <a:rPr lang="en-US" sz="3600" dirty="0" err="1" smtClean="0">
                <a:latin typeface="Candara" pitchFamily="34" charset="0"/>
                <a:cs typeface="Calibri" pitchFamily="34" charset="0"/>
              </a:rPr>
              <a:t>bendecir</a:t>
            </a:r>
            <a:r>
              <a:rPr lang="en-US" sz="3600" dirty="0" smtClean="0">
                <a:latin typeface="Candara" pitchFamily="34" charset="0"/>
                <a:cs typeface="Calibri" pitchFamily="34" charset="0"/>
              </a:rPr>
              <a:t> a la </a:t>
            </a:r>
            <a:r>
              <a:rPr lang="en-US" sz="3600" dirty="0" err="1" smtClean="0">
                <a:latin typeface="Candara" pitchFamily="34" charset="0"/>
                <a:cs typeface="Calibri" pitchFamily="34" charset="0"/>
              </a:rPr>
              <a:t>iglesia</a:t>
            </a:r>
            <a:r>
              <a:rPr lang="en-US" sz="3600" dirty="0" smtClean="0">
                <a:latin typeface="Candara" pitchFamily="34" charset="0"/>
                <a:cs typeface="Calibri" pitchFamily="34" charset="0"/>
              </a:rPr>
              <a:t> con </a:t>
            </a:r>
            <a:r>
              <a:rPr lang="en-US" sz="3600" dirty="0" err="1" smtClean="0">
                <a:latin typeface="Candara" pitchFamily="34" charset="0"/>
                <a:cs typeface="Calibri" pitchFamily="34" charset="0"/>
              </a:rPr>
              <a:t>nuestros</a:t>
            </a:r>
            <a:r>
              <a:rPr lang="en-US" sz="3600" dirty="0" smtClean="0">
                <a:latin typeface="Candara" pitchFamily="34" charset="0"/>
                <a:cs typeface="Calibri" pitchFamily="34" charset="0"/>
              </a:rPr>
              <a:t> </a:t>
            </a:r>
            <a:r>
              <a:rPr lang="en-US" sz="3600" dirty="0" err="1" smtClean="0">
                <a:latin typeface="Candara" pitchFamily="34" charset="0"/>
                <a:cs typeface="Calibri" pitchFamily="34" charset="0"/>
              </a:rPr>
              <a:t>dones</a:t>
            </a:r>
            <a:r>
              <a:rPr lang="en-US" sz="3600" dirty="0" smtClean="0">
                <a:latin typeface="Candara" pitchFamily="34" charset="0"/>
                <a:cs typeface="Calibri" pitchFamily="34" charset="0"/>
              </a:rPr>
              <a:t> </a:t>
            </a:r>
            <a:r>
              <a:rPr lang="en-US" sz="3600" dirty="0" err="1" smtClean="0">
                <a:latin typeface="Candara" pitchFamily="34" charset="0"/>
                <a:cs typeface="Calibri" pitchFamily="34" charset="0"/>
              </a:rPr>
              <a:t>espirituales</a:t>
            </a:r>
            <a:r>
              <a:rPr lang="en-US" sz="3600" dirty="0" smtClean="0">
                <a:latin typeface="Candara" pitchFamily="34" charset="0"/>
                <a:cs typeface="Calibri" pitchFamily="34" charset="0"/>
              </a:rPr>
              <a:t>. </a:t>
            </a:r>
            <a:endParaRPr lang="es-PR" sz="3600" dirty="0" smtClean="0">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64</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64</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pic>
        <p:nvPicPr>
          <p:cNvPr id="9" name="Picture 8"/>
          <p:cNvPicPr>
            <a:picLocks noChangeAspect="1"/>
          </p:cNvPicPr>
          <p:nvPr/>
        </p:nvPicPr>
        <p:blipFill>
          <a:blip r:embed="rId3"/>
          <a:stretch>
            <a:fillRect/>
          </a:stretch>
        </p:blipFill>
        <p:spPr>
          <a:xfrm>
            <a:off x="6807952" y="1"/>
            <a:ext cx="2336047" cy="1752600"/>
          </a:xfrm>
          <a:prstGeom prst="rect">
            <a:avLst/>
          </a:prstGeom>
        </p:spPr>
      </p:pic>
    </p:spTree>
    <p:extLst>
      <p:ext uri="{BB962C8B-B14F-4D97-AF65-F5344CB8AC3E}">
        <p14:creationId xmlns:p14="http://schemas.microsoft.com/office/powerpoint/2010/main" val="3075312416"/>
      </p:ext>
    </p:extLst>
  </p:cSld>
  <p:clrMapOvr>
    <a:masterClrMapping/>
  </p:clrMapOvr>
  <p:transition>
    <p:fade thruBlk="1"/>
  </p:transition>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13"/>
          <p:cNvSpPr>
            <a:spLocks noGrp="1" noChangeArrowheads="1"/>
          </p:cNvSpPr>
          <p:nvPr>
            <p:ph type="sldNum" sz="quarter" idx="12"/>
          </p:nvPr>
        </p:nvSpPr>
        <p:spPr>
          <a:ln/>
        </p:spPr>
        <p:txBody>
          <a:bodyPr/>
          <a:lstStyle/>
          <a:p>
            <a:pPr>
              <a:defRPr/>
            </a:pPr>
            <a:fld id="{218A1B8D-2211-4267-85EA-46D8260B611F}" type="slidenum">
              <a:rPr lang="en-US">
                <a:solidFill>
                  <a:srgbClr val="000000"/>
                </a:solidFill>
              </a:rPr>
              <a:pPr>
                <a:defRPr/>
              </a:pPr>
              <a:t>65</a:t>
            </a:fld>
            <a:endParaRPr lang="en-US">
              <a:solidFill>
                <a:srgbClr val="000000"/>
              </a:solidFill>
            </a:endParaRPr>
          </a:p>
        </p:txBody>
      </p:sp>
      <p:sp>
        <p:nvSpPr>
          <p:cNvPr id="260098" name="Rectangle 2"/>
          <p:cNvSpPr>
            <a:spLocks noGrp="1" noChangeArrowheads="1"/>
          </p:cNvSpPr>
          <p:nvPr>
            <p:ph type="title" idx="4294967295"/>
          </p:nvPr>
        </p:nvSpPr>
        <p:spPr/>
        <p:txBody>
          <a:bodyPr/>
          <a:lstStyle/>
          <a:p>
            <a:r>
              <a:rPr lang="es-PR" noProof="0" dirty="0" smtClean="0">
                <a:latin typeface="Candara" pitchFamily="34" charset="0"/>
                <a:cs typeface="Calibri" pitchFamily="34" charset="0"/>
              </a:rPr>
              <a:t>Bibliografía</a:t>
            </a:r>
          </a:p>
        </p:txBody>
      </p:sp>
      <p:sp>
        <p:nvSpPr>
          <p:cNvPr id="260099" name="Rectangle 3"/>
          <p:cNvSpPr>
            <a:spLocks noGrp="1" noChangeArrowheads="1"/>
          </p:cNvSpPr>
          <p:nvPr>
            <p:ph type="body" idx="4294967295"/>
          </p:nvPr>
        </p:nvSpPr>
        <p:spPr>
          <a:xfrm>
            <a:off x="152400" y="1941513"/>
            <a:ext cx="8534400" cy="4459287"/>
          </a:xfrm>
        </p:spPr>
        <p:txBody>
          <a:bodyPr>
            <a:normAutofit/>
          </a:bodyPr>
          <a:lstStyle/>
          <a:p>
            <a:pPr>
              <a:lnSpc>
                <a:spcPct val="80000"/>
              </a:lnSpc>
              <a:spcAft>
                <a:spcPts val="600"/>
              </a:spcAft>
              <a:buNone/>
            </a:pPr>
            <a:r>
              <a:rPr lang="es-PR" sz="1400" noProof="0" dirty="0" smtClean="0">
                <a:latin typeface="Candara" pitchFamily="34" charset="0"/>
                <a:cs typeface="Calibri" pitchFamily="34" charset="0"/>
              </a:rPr>
              <a:t>Carson, D., France, R., </a:t>
            </a:r>
            <a:r>
              <a:rPr lang="es-PR" sz="1400" noProof="0" dirty="0" err="1" smtClean="0">
                <a:latin typeface="Candara" pitchFamily="34" charset="0"/>
                <a:cs typeface="Calibri" pitchFamily="34" charset="0"/>
              </a:rPr>
              <a:t>Motyer</a:t>
            </a:r>
            <a:r>
              <a:rPr lang="es-PR" sz="1400" noProof="0" dirty="0" smtClean="0">
                <a:latin typeface="Candara" pitchFamily="34" charset="0"/>
                <a:cs typeface="Calibri" pitchFamily="34" charset="0"/>
              </a:rPr>
              <a:t>, J., &amp; </a:t>
            </a:r>
            <a:r>
              <a:rPr lang="es-PR" sz="1400" noProof="0" dirty="0" err="1" smtClean="0">
                <a:latin typeface="Candara" pitchFamily="34" charset="0"/>
                <a:cs typeface="Calibri" pitchFamily="34" charset="0"/>
              </a:rPr>
              <a:t>Wenham</a:t>
            </a:r>
            <a:r>
              <a:rPr lang="es-PR" sz="1400" noProof="0" dirty="0" smtClean="0">
                <a:latin typeface="Candara" pitchFamily="34" charset="0"/>
                <a:cs typeface="Calibri" pitchFamily="34" charset="0"/>
              </a:rPr>
              <a:t>, G. (2000, c1999). </a:t>
            </a:r>
            <a:r>
              <a:rPr lang="es-PR" sz="1400" i="1" noProof="0" dirty="0" smtClean="0">
                <a:latin typeface="Candara" pitchFamily="34" charset="0"/>
                <a:cs typeface="Calibri" pitchFamily="34" charset="0"/>
              </a:rPr>
              <a:t>Nuevo comentario Bíblico : Siglo veintiuno</a:t>
            </a:r>
            <a:r>
              <a:rPr lang="es-PR" sz="1400" noProof="0" dirty="0" smtClean="0">
                <a:latin typeface="Candara" pitchFamily="34" charset="0"/>
                <a:cs typeface="Calibri" pitchFamily="34" charset="0"/>
              </a:rPr>
              <a:t> (</a:t>
            </a:r>
            <a:r>
              <a:rPr lang="es-PR" sz="1400" noProof="0" dirty="0" err="1" smtClean="0">
                <a:latin typeface="Candara" pitchFamily="34" charset="0"/>
                <a:cs typeface="Calibri" pitchFamily="34" charset="0"/>
              </a:rPr>
              <a:t>electronic</a:t>
            </a:r>
            <a:r>
              <a:rPr lang="es-PR" sz="1400" noProof="0" dirty="0" smtClean="0">
                <a:latin typeface="Candara" pitchFamily="34" charset="0"/>
                <a:cs typeface="Calibri" pitchFamily="34" charset="0"/>
              </a:rPr>
              <a:t> ed.) (</a:t>
            </a:r>
            <a:r>
              <a:rPr lang="es-PR" sz="1400" noProof="0" dirty="0" err="1" smtClean="0">
                <a:latin typeface="Candara" pitchFamily="34" charset="0"/>
                <a:cs typeface="Calibri" pitchFamily="34" charset="0"/>
              </a:rPr>
              <a:t>Lc</a:t>
            </a:r>
            <a:r>
              <a:rPr lang="es-PR" sz="1400" noProof="0" dirty="0" smtClean="0">
                <a:latin typeface="Candara" pitchFamily="34" charset="0"/>
                <a:cs typeface="Calibri" pitchFamily="34" charset="0"/>
              </a:rPr>
              <a:t> 6.20-26). Miami: Sociedades </a:t>
            </a:r>
            <a:r>
              <a:rPr lang="es-PR" sz="1400" noProof="0" dirty="0" err="1" smtClean="0">
                <a:latin typeface="Candara" pitchFamily="34" charset="0"/>
                <a:cs typeface="Calibri" pitchFamily="34" charset="0"/>
              </a:rPr>
              <a:t>Bı́blicas</a:t>
            </a:r>
            <a:r>
              <a:rPr lang="es-PR" sz="1400" noProof="0" dirty="0" smtClean="0">
                <a:latin typeface="Candara" pitchFamily="34" charset="0"/>
                <a:cs typeface="Calibri" pitchFamily="34" charset="0"/>
              </a:rPr>
              <a:t> Unidas.</a:t>
            </a:r>
          </a:p>
          <a:p>
            <a:pPr>
              <a:lnSpc>
                <a:spcPct val="80000"/>
              </a:lnSpc>
              <a:spcAft>
                <a:spcPts val="600"/>
              </a:spcAft>
              <a:buNone/>
            </a:pPr>
            <a:r>
              <a:rPr lang="es-PR" sz="1400" noProof="0" dirty="0" smtClean="0">
                <a:latin typeface="Candara" pitchFamily="34" charset="0"/>
                <a:cs typeface="Calibri" pitchFamily="34" charset="0"/>
              </a:rPr>
              <a:t>Douglas, J.D. </a:t>
            </a:r>
            <a:r>
              <a:rPr lang="es-PR" sz="1400" i="1" noProof="0" dirty="0" smtClean="0">
                <a:latin typeface="Candara" pitchFamily="34" charset="0"/>
                <a:cs typeface="Calibri" pitchFamily="34" charset="0"/>
              </a:rPr>
              <a:t>Nuevo Diccionario Bíblico : Primera Edición</a:t>
            </a:r>
            <a:r>
              <a:rPr lang="es-PR" sz="1400" noProof="0" dirty="0" smtClean="0">
                <a:latin typeface="Candara" pitchFamily="34" charset="0"/>
                <a:cs typeface="Calibri" pitchFamily="34" charset="0"/>
              </a:rPr>
              <a:t>. Miami: Sociedades Bíblicas Unidas, 2000.</a:t>
            </a:r>
          </a:p>
          <a:p>
            <a:pPr>
              <a:lnSpc>
                <a:spcPct val="80000"/>
              </a:lnSpc>
              <a:spcAft>
                <a:spcPts val="600"/>
              </a:spcAft>
              <a:buNone/>
            </a:pPr>
            <a:r>
              <a:rPr lang="es-PR" sz="1400" i="1" noProof="0" dirty="0" smtClean="0">
                <a:latin typeface="Candara" pitchFamily="34" charset="0"/>
                <a:cs typeface="Calibri" pitchFamily="34" charset="0"/>
              </a:rPr>
              <a:t>LBLA Mapas</a:t>
            </a:r>
            <a:r>
              <a:rPr lang="es-PR" sz="1400" noProof="0" dirty="0" smtClean="0">
                <a:latin typeface="Candara" pitchFamily="34" charset="0"/>
                <a:cs typeface="Calibri" pitchFamily="34" charset="0"/>
              </a:rPr>
              <a:t>, </a:t>
            </a:r>
            <a:r>
              <a:rPr lang="es-PR" sz="1400" noProof="0" dirty="0" err="1" smtClean="0">
                <a:latin typeface="Candara" pitchFamily="34" charset="0"/>
                <a:cs typeface="Calibri" pitchFamily="34" charset="0"/>
              </a:rPr>
              <a:t>electronic</a:t>
            </a:r>
            <a:r>
              <a:rPr lang="es-PR" sz="1400" noProof="0" dirty="0" smtClean="0">
                <a:latin typeface="Candara" pitchFamily="34" charset="0"/>
                <a:cs typeface="Calibri" pitchFamily="34" charset="0"/>
              </a:rPr>
              <a:t> ed. La </a:t>
            </a:r>
            <a:r>
              <a:rPr lang="es-PR" sz="1400" noProof="0" dirty="0" err="1" smtClean="0">
                <a:latin typeface="Candara" pitchFamily="34" charset="0"/>
                <a:cs typeface="Calibri" pitchFamily="34" charset="0"/>
              </a:rPr>
              <a:t>Habra</a:t>
            </a:r>
            <a:r>
              <a:rPr lang="es-PR" sz="1400" noProof="0" dirty="0" smtClean="0">
                <a:latin typeface="Candara" pitchFamily="34" charset="0"/>
                <a:cs typeface="Calibri" pitchFamily="34" charset="0"/>
              </a:rPr>
              <a:t>, CA: </a:t>
            </a:r>
            <a:r>
              <a:rPr lang="es-PR" sz="1400" noProof="0" dirty="0" err="1" smtClean="0">
                <a:latin typeface="Candara" pitchFamily="34" charset="0"/>
                <a:cs typeface="Calibri" pitchFamily="34" charset="0"/>
              </a:rPr>
              <a:t>Foundation</a:t>
            </a:r>
            <a:r>
              <a:rPr lang="es-PR" sz="1400" noProof="0" dirty="0" smtClean="0">
                <a:latin typeface="Candara" pitchFamily="34" charset="0"/>
                <a:cs typeface="Calibri" pitchFamily="34" charset="0"/>
              </a:rPr>
              <a:t> </a:t>
            </a:r>
            <a:r>
              <a:rPr lang="es-PR" sz="1400" noProof="0" dirty="0" err="1" smtClean="0">
                <a:latin typeface="Candara" pitchFamily="34" charset="0"/>
                <a:cs typeface="Calibri" pitchFamily="34" charset="0"/>
              </a:rPr>
              <a:t>Publications</a:t>
            </a:r>
            <a:r>
              <a:rPr lang="es-PR" sz="1400" noProof="0" dirty="0" smtClean="0">
                <a:latin typeface="Candara" pitchFamily="34" charset="0"/>
                <a:cs typeface="Calibri" pitchFamily="34" charset="0"/>
              </a:rPr>
              <a:t>, Inc., 2000.</a:t>
            </a:r>
          </a:p>
          <a:p>
            <a:pPr>
              <a:lnSpc>
                <a:spcPct val="80000"/>
              </a:lnSpc>
              <a:spcAft>
                <a:spcPts val="600"/>
              </a:spcAft>
              <a:buNone/>
            </a:pPr>
            <a:r>
              <a:rPr lang="es-PR" sz="1400" noProof="0" dirty="0" err="1" smtClean="0">
                <a:latin typeface="Candara" pitchFamily="34" charset="0"/>
                <a:cs typeface="Calibri" pitchFamily="34" charset="0"/>
              </a:rPr>
              <a:t>Lockward</a:t>
            </a:r>
            <a:r>
              <a:rPr lang="es-PR" sz="1400" noProof="0" dirty="0" smtClean="0">
                <a:latin typeface="Candara" pitchFamily="34" charset="0"/>
                <a:cs typeface="Calibri" pitchFamily="34" charset="0"/>
              </a:rPr>
              <a:t>, Alfonso. </a:t>
            </a:r>
            <a:r>
              <a:rPr lang="es-PR" sz="1400" i="1" noProof="0" dirty="0" smtClean="0">
                <a:latin typeface="Candara" pitchFamily="34" charset="0"/>
                <a:cs typeface="Calibri" pitchFamily="34" charset="0"/>
              </a:rPr>
              <a:t>Nuevo Diccionario De La Biblia.</a:t>
            </a:r>
            <a:r>
              <a:rPr lang="es-PR" sz="1400" noProof="0" dirty="0" smtClean="0">
                <a:latin typeface="Candara" pitchFamily="34" charset="0"/>
                <a:cs typeface="Calibri" pitchFamily="34" charset="0"/>
              </a:rPr>
              <a:t> Miami: Editorial </a:t>
            </a:r>
            <a:r>
              <a:rPr lang="es-PR" sz="1400" noProof="0" dirty="0" err="1" smtClean="0">
                <a:latin typeface="Candara" pitchFamily="34" charset="0"/>
                <a:cs typeface="Calibri" pitchFamily="34" charset="0"/>
              </a:rPr>
              <a:t>Unilit</a:t>
            </a:r>
            <a:r>
              <a:rPr lang="es-PR" sz="1400" noProof="0" dirty="0" smtClean="0">
                <a:latin typeface="Candara" pitchFamily="34" charset="0"/>
                <a:cs typeface="Calibri" pitchFamily="34" charset="0"/>
              </a:rPr>
              <a:t>, 2003.</a:t>
            </a:r>
          </a:p>
          <a:p>
            <a:pPr>
              <a:lnSpc>
                <a:spcPct val="80000"/>
              </a:lnSpc>
              <a:spcAft>
                <a:spcPts val="600"/>
              </a:spcAft>
              <a:buNone/>
            </a:pPr>
            <a:r>
              <a:rPr lang="es-PR" sz="1400" i="1" noProof="0" dirty="0" smtClean="0">
                <a:latin typeface="Candara" pitchFamily="34" charset="0"/>
                <a:cs typeface="Calibri" pitchFamily="34" charset="0"/>
              </a:rPr>
              <a:t>Mapas De La Biblia Caribe</a:t>
            </a:r>
            <a:r>
              <a:rPr lang="es-PR" sz="1400" noProof="0" dirty="0" smtClean="0">
                <a:latin typeface="Candara" pitchFamily="34" charset="0"/>
                <a:cs typeface="Calibri" pitchFamily="34" charset="0"/>
              </a:rPr>
              <a:t>, </a:t>
            </a:r>
            <a:r>
              <a:rPr lang="es-PR" sz="1400" noProof="0" dirty="0" err="1" smtClean="0">
                <a:latin typeface="Candara" pitchFamily="34" charset="0"/>
                <a:cs typeface="Calibri" pitchFamily="34" charset="0"/>
              </a:rPr>
              <a:t>electronic</a:t>
            </a:r>
            <a:r>
              <a:rPr lang="es-PR" sz="1400" noProof="0" dirty="0" smtClean="0">
                <a:latin typeface="Candara" pitchFamily="34" charset="0"/>
                <a:cs typeface="Calibri" pitchFamily="34" charset="0"/>
              </a:rPr>
              <a:t> ed. Nashville: Editorial Caribe, 2000, c1998.</a:t>
            </a:r>
          </a:p>
          <a:p>
            <a:pPr>
              <a:lnSpc>
                <a:spcPct val="80000"/>
              </a:lnSpc>
              <a:spcAft>
                <a:spcPts val="600"/>
              </a:spcAft>
              <a:buNone/>
            </a:pPr>
            <a:r>
              <a:rPr lang="es-PR" sz="1400" noProof="0" dirty="0" smtClean="0">
                <a:latin typeface="Candara" pitchFamily="34" charset="0"/>
                <a:cs typeface="Calibri" pitchFamily="34" charset="0"/>
              </a:rPr>
              <a:t>Martínez, Mario, et al, eds. </a:t>
            </a:r>
            <a:r>
              <a:rPr lang="es-PR" sz="1400" i="1" noProof="0" dirty="0" smtClean="0">
                <a:latin typeface="Candara" pitchFamily="34" charset="0"/>
                <a:cs typeface="Calibri" pitchFamily="34" charset="0"/>
              </a:rPr>
              <a:t>El Expositor Bíblico: La Biblia, Libro por Libro</a:t>
            </a:r>
            <a:r>
              <a:rPr lang="es-PR" sz="1400" noProof="0" dirty="0" smtClean="0">
                <a:latin typeface="Candara" pitchFamily="34" charset="0"/>
                <a:cs typeface="Calibri" pitchFamily="34" charset="0"/>
              </a:rPr>
              <a:t>, Maestros de jóvenes y Adultos, Volumen 5, 5nta Ed. El Paso, Texas: Casa Bautista de Publicaciones, 2007, c1995.</a:t>
            </a:r>
          </a:p>
          <a:p>
            <a:pPr>
              <a:lnSpc>
                <a:spcPct val="80000"/>
              </a:lnSpc>
              <a:spcAft>
                <a:spcPts val="600"/>
              </a:spcAft>
              <a:buNone/>
            </a:pPr>
            <a:r>
              <a:rPr lang="es-PR" sz="1400" noProof="0" dirty="0" smtClean="0">
                <a:latin typeface="Candara" pitchFamily="34" charset="0"/>
                <a:cs typeface="Calibri" pitchFamily="34" charset="0"/>
              </a:rPr>
              <a:t>Nelson, </a:t>
            </a:r>
            <a:r>
              <a:rPr lang="es-PR" sz="1400" noProof="0" dirty="0" err="1" smtClean="0">
                <a:latin typeface="Candara" pitchFamily="34" charset="0"/>
                <a:cs typeface="Calibri" pitchFamily="34" charset="0"/>
              </a:rPr>
              <a:t>Wilton</a:t>
            </a:r>
            <a:r>
              <a:rPr lang="es-PR" sz="1400" noProof="0" dirty="0" smtClean="0">
                <a:latin typeface="Candara" pitchFamily="34" charset="0"/>
                <a:cs typeface="Calibri" pitchFamily="34" charset="0"/>
              </a:rPr>
              <a:t> M. y Juan Rojas Mayo, </a:t>
            </a:r>
            <a:r>
              <a:rPr lang="es-PR" sz="1400" i="1" noProof="0" dirty="0" smtClean="0">
                <a:latin typeface="Candara" pitchFamily="34" charset="0"/>
                <a:cs typeface="Calibri" pitchFamily="34" charset="0"/>
              </a:rPr>
              <a:t>Nelson Nuevo Diccionario Ilustrado De La Biblia</a:t>
            </a:r>
            <a:r>
              <a:rPr lang="es-PR" sz="1400" noProof="0" dirty="0" smtClean="0">
                <a:latin typeface="Candara" pitchFamily="34" charset="0"/>
                <a:cs typeface="Calibri" pitchFamily="34" charset="0"/>
              </a:rPr>
              <a:t>, </a:t>
            </a:r>
            <a:r>
              <a:rPr lang="es-PR" sz="1400" noProof="0" dirty="0" err="1" smtClean="0">
                <a:latin typeface="Candara" pitchFamily="34" charset="0"/>
                <a:cs typeface="Calibri" pitchFamily="34" charset="0"/>
              </a:rPr>
              <a:t>electronic</a:t>
            </a:r>
            <a:r>
              <a:rPr lang="es-PR" sz="1400" noProof="0" dirty="0" smtClean="0">
                <a:latin typeface="Candara" pitchFamily="34" charset="0"/>
                <a:cs typeface="Calibri" pitchFamily="34" charset="0"/>
              </a:rPr>
              <a:t> ed. Nashville: Editorial Caribe, 2000, c1998.</a:t>
            </a:r>
          </a:p>
          <a:p>
            <a:pPr>
              <a:lnSpc>
                <a:spcPct val="80000"/>
              </a:lnSpc>
              <a:spcAft>
                <a:spcPts val="600"/>
              </a:spcAft>
              <a:buNone/>
            </a:pPr>
            <a:r>
              <a:rPr lang="es-PR" sz="1400" dirty="0" smtClean="0">
                <a:latin typeface="Candara" pitchFamily="34" charset="0"/>
                <a:cs typeface="Calibri" pitchFamily="34" charset="0"/>
              </a:rPr>
              <a:t>Vine, W.E. </a:t>
            </a:r>
            <a:r>
              <a:rPr lang="es-PR" sz="1400" i="1" dirty="0" smtClean="0">
                <a:latin typeface="Candara" pitchFamily="34" charset="0"/>
                <a:cs typeface="Calibri" pitchFamily="34" charset="0"/>
              </a:rPr>
              <a:t>Vine Diccionario Expositivo De Palabras Del Antiguo Y Del Nuevo Testamento Exhaustivo</a:t>
            </a:r>
            <a:r>
              <a:rPr lang="es-PR" sz="1400" dirty="0" smtClean="0">
                <a:latin typeface="Candara" pitchFamily="34" charset="0"/>
                <a:cs typeface="Calibri" pitchFamily="34" charset="0"/>
              </a:rPr>
              <a:t>, </a:t>
            </a:r>
            <a:r>
              <a:rPr lang="es-PR" sz="1400" dirty="0" err="1" smtClean="0">
                <a:latin typeface="Candara" pitchFamily="34" charset="0"/>
                <a:cs typeface="Calibri" pitchFamily="34" charset="0"/>
              </a:rPr>
              <a:t>electronic</a:t>
            </a:r>
            <a:r>
              <a:rPr lang="es-PR" sz="1400" dirty="0" smtClean="0">
                <a:latin typeface="Candara" pitchFamily="34" charset="0"/>
                <a:cs typeface="Calibri" pitchFamily="34" charset="0"/>
              </a:rPr>
              <a:t> ed. Nashville: Editorial Caribe, 2000, c1999.</a:t>
            </a:r>
          </a:p>
          <a:p>
            <a:pPr marL="0" indent="0">
              <a:buNone/>
            </a:pPr>
            <a:r>
              <a:rPr lang="es-PR" sz="1400" dirty="0" smtClean="0">
                <a:latin typeface="Candara" pitchFamily="34" charset="0"/>
                <a:cs typeface="Calibri" pitchFamily="34" charset="0"/>
              </a:rPr>
              <a:t>Carro, D., Poe, J. T., </a:t>
            </a:r>
            <a:r>
              <a:rPr lang="es-PR" sz="1400" dirty="0" err="1" smtClean="0">
                <a:latin typeface="Candara" pitchFamily="34" charset="0"/>
                <a:cs typeface="Calibri" pitchFamily="34" charset="0"/>
              </a:rPr>
              <a:t>Zorzoli</a:t>
            </a:r>
            <a:r>
              <a:rPr lang="es-PR" sz="1400" dirty="0" smtClean="0">
                <a:latin typeface="Candara" pitchFamily="34" charset="0"/>
                <a:cs typeface="Calibri" pitchFamily="34" charset="0"/>
              </a:rPr>
              <a:t>, R. O., &amp; Editorial Mundo Hispano (El Paso, T. (1993-). Comentario </a:t>
            </a:r>
            <a:r>
              <a:rPr lang="es-PR" sz="1400" dirty="0" err="1" smtClean="0">
                <a:latin typeface="Candara" pitchFamily="34" charset="0"/>
                <a:cs typeface="Calibri" pitchFamily="34" charset="0"/>
              </a:rPr>
              <a:t>bı́blico</a:t>
            </a:r>
            <a:r>
              <a:rPr lang="es-PR" sz="1400" dirty="0" smtClean="0">
                <a:latin typeface="Candara" pitchFamily="34" charset="0"/>
                <a:cs typeface="Calibri" pitchFamily="34" charset="0"/>
              </a:rPr>
              <a:t> mundo hispano 1 Corintios (1. ed.) (26). El Paso, TX: Editorial Mundo Hispano.</a:t>
            </a:r>
          </a:p>
          <a:p>
            <a:pPr marL="0" indent="0">
              <a:buNone/>
            </a:pPr>
            <a:r>
              <a:rPr lang="es-PR" sz="1400" dirty="0" smtClean="0">
                <a:latin typeface="Candara" pitchFamily="34" charset="0"/>
                <a:cs typeface="Calibri" pitchFamily="34" charset="0"/>
              </a:rPr>
              <a:t> </a:t>
            </a:r>
            <a:r>
              <a:rPr lang="es-PR" sz="1400" dirty="0" err="1" smtClean="0">
                <a:latin typeface="Candara" pitchFamily="34" charset="0"/>
                <a:cs typeface="Calibri" pitchFamily="34" charset="0"/>
              </a:rPr>
              <a:t>Wiersbe</a:t>
            </a:r>
            <a:r>
              <a:rPr lang="es-PR" sz="1400" dirty="0" smtClean="0">
                <a:latin typeface="Candara" pitchFamily="34" charset="0"/>
                <a:cs typeface="Calibri" pitchFamily="34" charset="0"/>
              </a:rPr>
              <a:t>, W. W. (1995). Bosquejos expositivos de la Biblia: Antiguo y Nuevo Testamento (</a:t>
            </a:r>
            <a:r>
              <a:rPr lang="es-PR" sz="1400" dirty="0" err="1" smtClean="0">
                <a:latin typeface="Candara" pitchFamily="34" charset="0"/>
                <a:cs typeface="Calibri" pitchFamily="34" charset="0"/>
              </a:rPr>
              <a:t>electronic</a:t>
            </a:r>
            <a:r>
              <a:rPr lang="es-PR" sz="1400" dirty="0" smtClean="0">
                <a:latin typeface="Candara" pitchFamily="34" charset="0"/>
                <a:cs typeface="Calibri" pitchFamily="34" charset="0"/>
              </a:rPr>
              <a:t> ed.). Nashville: Editorial Caribe.</a:t>
            </a:r>
          </a:p>
          <a:p>
            <a:pPr marL="0" indent="0">
              <a:buNone/>
            </a:pPr>
            <a:r>
              <a:rPr lang="es-PR" sz="1400" dirty="0" smtClean="0">
                <a:latin typeface="Candara" pitchFamily="34" charset="0"/>
                <a:cs typeface="Calibri" pitchFamily="34" charset="0"/>
              </a:rPr>
              <a:t> </a:t>
            </a:r>
            <a:r>
              <a:rPr lang="es-PR" sz="1400" dirty="0" err="1" smtClean="0">
                <a:latin typeface="Candara" pitchFamily="34" charset="0"/>
                <a:cs typeface="Calibri" pitchFamily="34" charset="0"/>
              </a:rPr>
              <a:t>MacDonald</a:t>
            </a:r>
            <a:r>
              <a:rPr lang="es-PR" sz="1400" dirty="0" smtClean="0">
                <a:latin typeface="Candara" pitchFamily="34" charset="0"/>
                <a:cs typeface="Calibri" pitchFamily="34" charset="0"/>
              </a:rPr>
              <a:t>, W. (2004). Comentario Bíblico de William </a:t>
            </a:r>
            <a:r>
              <a:rPr lang="es-PR" sz="1400" dirty="0" err="1" smtClean="0">
                <a:latin typeface="Candara" pitchFamily="34" charset="0"/>
                <a:cs typeface="Calibri" pitchFamily="34" charset="0"/>
              </a:rPr>
              <a:t>MacDonald</a:t>
            </a:r>
            <a:r>
              <a:rPr lang="es-PR" sz="1400" dirty="0" smtClean="0">
                <a:latin typeface="Candara" pitchFamily="34" charset="0"/>
                <a:cs typeface="Calibri" pitchFamily="34" charset="0"/>
              </a:rPr>
              <a:t>: Antiguo Testamento y Nuevo Testamento (46). </a:t>
            </a:r>
            <a:r>
              <a:rPr lang="es-PR" sz="1400" dirty="0" err="1" smtClean="0">
                <a:latin typeface="Candara" pitchFamily="34" charset="0"/>
                <a:cs typeface="Calibri" pitchFamily="34" charset="0"/>
              </a:rPr>
              <a:t>Viladecavalls</a:t>
            </a:r>
            <a:r>
              <a:rPr lang="es-PR" sz="1400" dirty="0" smtClean="0">
                <a:latin typeface="Candara" pitchFamily="34" charset="0"/>
                <a:cs typeface="Calibri" pitchFamily="34" charset="0"/>
              </a:rPr>
              <a:t> (Barcelona), </a:t>
            </a:r>
            <a:r>
              <a:rPr lang="es-PR" sz="1400" dirty="0" err="1" smtClean="0">
                <a:latin typeface="Candara" pitchFamily="34" charset="0"/>
                <a:cs typeface="Calibri" pitchFamily="34" charset="0"/>
              </a:rPr>
              <a:t>Espa±a</a:t>
            </a:r>
            <a:r>
              <a:rPr lang="es-PR" sz="1400" dirty="0" smtClean="0">
                <a:latin typeface="Candara" pitchFamily="34" charset="0"/>
                <a:cs typeface="Calibri" pitchFamily="34" charset="0"/>
              </a:rPr>
              <a:t>: Editorial CLIE</a:t>
            </a:r>
            <a:r>
              <a:rPr lang="es-PR" sz="1400" dirty="0">
                <a:latin typeface="Candara" pitchFamily="34" charset="0"/>
                <a:cs typeface="Calibri" pitchFamily="34" charset="0"/>
              </a:rPr>
              <a:t>. φ</a:t>
            </a:r>
            <a:endParaRPr lang="es-PR" sz="1400" dirty="0" smtClean="0">
              <a:latin typeface="Candara" pitchFamily="34" charset="0"/>
              <a:cs typeface="Calibri" pitchFamily="34" charset="0"/>
            </a:endParaRPr>
          </a:p>
          <a:p>
            <a:pPr>
              <a:lnSpc>
                <a:spcPct val="80000"/>
              </a:lnSpc>
              <a:spcAft>
                <a:spcPts val="600"/>
              </a:spcAft>
              <a:buNone/>
            </a:pPr>
            <a:endParaRPr lang="es-PR" sz="1400" noProof="0" dirty="0" smtClean="0">
              <a:latin typeface="Candara" pitchFamily="34" charset="0"/>
              <a:cs typeface="Calibri" pitchFamily="34" charset="0"/>
            </a:endParaRPr>
          </a:p>
          <a:p>
            <a:pPr>
              <a:lnSpc>
                <a:spcPct val="80000"/>
              </a:lnSpc>
              <a:spcAft>
                <a:spcPts val="600"/>
              </a:spcAft>
              <a:buNone/>
            </a:pPr>
            <a:endParaRPr lang="es-PR" sz="1400" noProof="0" dirty="0" smtClean="0">
              <a:latin typeface="Candara" pitchFamily="34" charset="0"/>
              <a:cs typeface="Calibri" pitchFamily="34" charset="0"/>
            </a:endParaRPr>
          </a:p>
        </p:txBody>
      </p:sp>
      <p:sp>
        <p:nvSpPr>
          <p:cNvPr id="260100" name="Slide Number Placeholder 3"/>
          <p:cNvSpPr txBox="1">
            <a:spLocks noGrp="1"/>
          </p:cNvSpPr>
          <p:nvPr/>
        </p:nvSpPr>
        <p:spPr bwMode="auto">
          <a:xfrm>
            <a:off x="7042150" y="6243638"/>
            <a:ext cx="1905000" cy="457200"/>
          </a:xfrm>
          <a:prstGeom prst="rect">
            <a:avLst/>
          </a:prstGeom>
          <a:noFill/>
          <a:ln w="9525">
            <a:noFill/>
            <a:miter lim="800000"/>
            <a:headEnd/>
            <a:tailEnd/>
          </a:ln>
        </p:spPr>
        <p:txBody>
          <a:bodyPr anchor="b"/>
          <a:lstStyle/>
          <a:p>
            <a:pPr algn="r"/>
            <a:fld id="{B3F4E463-F5E4-45E0-82AC-34CAC993DA12}" type="slidenum">
              <a:rPr lang="en-US" sz="1400">
                <a:solidFill>
                  <a:srgbClr val="000000"/>
                </a:solidFill>
              </a:rPr>
              <a:pPr algn="r"/>
              <a:t>65</a:t>
            </a:fld>
            <a:endParaRPr lang="en-US" sz="1400">
              <a:solidFill>
                <a:srgbClr val="000000"/>
              </a:solidFill>
            </a:endParaRPr>
          </a:p>
        </p:txBody>
      </p:sp>
    </p:spTree>
  </p:cSld>
  <p:clrMapOvr>
    <a:masterClrMapping/>
  </p:clrMapOvr>
  <p:transition>
    <p:fade thruBlk="1"/>
  </p:transition>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3">
            <a:extLst>
              <a:ext uri="{BEBA8EAE-BF5A-486C-A8C5-ECC9F3942E4B}">
                <a14:imgProps xmlns:a14="http://schemas.microsoft.com/office/drawing/2010/main">
                  <a14:imgLayer r:embed="rId4">
                    <a14:imgEffect>
                      <a14:sharpenSoften amount="25000"/>
                    </a14:imgEffect>
                    <a14:imgEffect>
                      <a14:brightnessContrast bright="20000"/>
                    </a14:imgEffect>
                  </a14:imgLayer>
                </a14:imgProps>
              </a:ext>
            </a:extLst>
          </a:blip>
          <a:stretch>
            <a:fillRect/>
          </a:stretch>
        </p:blipFill>
        <p:spPr>
          <a:xfrm>
            <a:off x="2627" y="15766"/>
            <a:ext cx="9145035" cy="6090593"/>
          </a:xfrm>
          <a:prstGeom prst="rect">
            <a:avLst/>
          </a:prstGeom>
        </p:spPr>
      </p:pic>
      <p:sp>
        <p:nvSpPr>
          <p:cNvPr id="5" name="Slide Number Placeholder 3"/>
          <p:cNvSpPr>
            <a:spLocks noGrp="1"/>
          </p:cNvSpPr>
          <p:nvPr>
            <p:ph type="sldNum" sz="quarter" idx="12"/>
          </p:nvPr>
        </p:nvSpPr>
        <p:spPr/>
        <p:txBody>
          <a:bodyPr/>
          <a:lstStyle/>
          <a:p>
            <a:fld id="{6168C845-AC6A-4CB1-AD25-7DB23307EAA9}" type="slidenum">
              <a:rPr lang="en-US"/>
              <a:pPr/>
              <a:t>66</a:t>
            </a:fld>
            <a:endParaRPr lang="en-US"/>
          </a:p>
        </p:txBody>
      </p:sp>
      <p:sp>
        <p:nvSpPr>
          <p:cNvPr id="238596" name="Rectangle 4"/>
          <p:cNvSpPr>
            <a:spLocks noGrp="1" noChangeArrowheads="1"/>
          </p:cNvSpPr>
          <p:nvPr>
            <p:ph type="body" sz="half" idx="4294967295"/>
          </p:nvPr>
        </p:nvSpPr>
        <p:spPr>
          <a:xfrm>
            <a:off x="370505" y="1143000"/>
            <a:ext cx="8402990" cy="4419600"/>
          </a:xfrm>
          <a:solidFill>
            <a:schemeClr val="tx1">
              <a:alpha val="44000"/>
            </a:schemeClr>
          </a:solidFill>
          <a:ln/>
          <a:effectLst>
            <a:softEdge rad="127000"/>
          </a:effectLst>
        </p:spPr>
        <p:txBody>
          <a:bodyPr anchor="ctr"/>
          <a:lstStyle/>
          <a:p>
            <a:pPr marL="0" indent="0" algn="ctr">
              <a:buFontTx/>
              <a:buNone/>
            </a:pPr>
            <a:r>
              <a:rPr lang="es-PR" sz="4000" dirty="0">
                <a:solidFill>
                  <a:schemeClr val="bg1"/>
                </a:solidFill>
                <a:effectLst>
                  <a:outerShdw blurRad="38100" dist="38100" dir="2700000" algn="tl">
                    <a:srgbClr val="000000">
                      <a:alpha val="43137"/>
                    </a:srgbClr>
                  </a:outerShdw>
                </a:effectLst>
                <a:latin typeface="Candara" pitchFamily="34" charset="0"/>
                <a:cs typeface="Calibri" pitchFamily="34" charset="0"/>
              </a:rPr>
              <a:t>Unidad </a:t>
            </a:r>
            <a:r>
              <a:rPr lang="es-PR" sz="4000" dirty="0" smtClean="0">
                <a:solidFill>
                  <a:schemeClr val="bg1"/>
                </a:solidFill>
                <a:effectLst>
                  <a:outerShdw blurRad="38100" dist="38100" dir="2700000" algn="tl">
                    <a:srgbClr val="000000">
                      <a:alpha val="43137"/>
                    </a:srgbClr>
                  </a:outerShdw>
                </a:effectLst>
                <a:latin typeface="Candara" pitchFamily="34" charset="0"/>
                <a:cs typeface="Calibri" pitchFamily="34" charset="0"/>
              </a:rPr>
              <a:t>4: </a:t>
            </a:r>
            <a:r>
              <a:rPr lang="es-PR" sz="4000" dirty="0">
                <a:solidFill>
                  <a:schemeClr val="bg1"/>
                </a:solidFill>
                <a:effectLst>
                  <a:outerShdw blurRad="38100" dist="38100" dir="2700000" algn="tl">
                    <a:srgbClr val="000000">
                      <a:alpha val="43137"/>
                    </a:srgbClr>
                  </a:outerShdw>
                </a:effectLst>
                <a:latin typeface="Candara" pitchFamily="34" charset="0"/>
                <a:cs typeface="Calibri" pitchFamily="34" charset="0"/>
              </a:rPr>
              <a:t>Llamamiento </a:t>
            </a:r>
            <a:r>
              <a:rPr lang="es-PR" sz="4000" dirty="0" smtClean="0">
                <a:solidFill>
                  <a:schemeClr val="bg1"/>
                </a:solidFill>
                <a:effectLst>
                  <a:outerShdw blurRad="38100" dist="38100" dir="2700000" algn="tl">
                    <a:srgbClr val="000000">
                      <a:alpha val="43137"/>
                    </a:srgbClr>
                  </a:outerShdw>
                </a:effectLst>
                <a:latin typeface="Candara" pitchFamily="34" charset="0"/>
                <a:cs typeface="Calibri" pitchFamily="34" charset="0"/>
              </a:rPr>
              <a:t>a la Adoración</a:t>
            </a:r>
            <a:endParaRPr lang="es-PR" sz="4000" dirty="0">
              <a:solidFill>
                <a:schemeClr val="bg1"/>
              </a:solidFill>
              <a:effectLst>
                <a:outerShdw blurRad="38100" dist="38100" dir="2700000" algn="tl">
                  <a:srgbClr val="000000">
                    <a:alpha val="43137"/>
                  </a:srgbClr>
                </a:outerShdw>
              </a:effectLst>
              <a:latin typeface="Candara" pitchFamily="34" charset="0"/>
              <a:cs typeface="Calibri" pitchFamily="34" charset="0"/>
            </a:endParaRPr>
          </a:p>
          <a:p>
            <a:pPr marL="0" indent="0" algn="ctr">
              <a:buFontTx/>
              <a:buNone/>
            </a:pPr>
            <a:r>
              <a:rPr lang="es-PR" sz="4000" dirty="0">
                <a:solidFill>
                  <a:schemeClr val="bg1"/>
                </a:solidFill>
                <a:effectLst>
                  <a:outerShdw blurRad="38100" dist="38100" dir="2700000" algn="tl">
                    <a:srgbClr val="000000">
                      <a:alpha val="43137"/>
                    </a:srgbClr>
                  </a:outerShdw>
                </a:effectLst>
                <a:latin typeface="Candara" pitchFamily="34" charset="0"/>
                <a:cs typeface="Calibri" pitchFamily="34" charset="0"/>
              </a:rPr>
              <a:t>Estudio </a:t>
            </a:r>
            <a:r>
              <a:rPr lang="es-PR" sz="4000" dirty="0" smtClean="0">
                <a:solidFill>
                  <a:schemeClr val="bg1"/>
                </a:solidFill>
                <a:effectLst>
                  <a:outerShdw blurRad="38100" dist="38100" dir="2700000" algn="tl">
                    <a:srgbClr val="000000">
                      <a:alpha val="43137"/>
                    </a:srgbClr>
                  </a:outerShdw>
                </a:effectLst>
                <a:latin typeface="Candara" pitchFamily="34" charset="0"/>
                <a:cs typeface="Calibri" pitchFamily="34" charset="0"/>
              </a:rPr>
              <a:t>10: </a:t>
            </a:r>
            <a:endParaRPr lang="es-PR" sz="4000" dirty="0">
              <a:solidFill>
                <a:schemeClr val="bg1"/>
              </a:solidFill>
              <a:effectLst>
                <a:outerShdw blurRad="38100" dist="38100" dir="2700000" algn="tl">
                  <a:srgbClr val="000000">
                    <a:alpha val="43137"/>
                  </a:srgbClr>
                </a:outerShdw>
              </a:effectLst>
              <a:latin typeface="Candara" pitchFamily="34" charset="0"/>
              <a:cs typeface="Calibri" pitchFamily="34" charset="0"/>
            </a:endParaRPr>
          </a:p>
          <a:p>
            <a:pPr marL="0" indent="0" algn="ctr">
              <a:buFontTx/>
              <a:buNone/>
            </a:pPr>
            <a:r>
              <a:rPr lang="es-PR" sz="4000" dirty="0" smtClean="0">
                <a:solidFill>
                  <a:schemeClr val="bg1"/>
                </a:solidFill>
                <a:effectLst>
                  <a:outerShdw blurRad="38100" dist="38100" dir="2700000" algn="tl">
                    <a:srgbClr val="000000">
                      <a:alpha val="43137"/>
                    </a:srgbClr>
                  </a:outerShdw>
                </a:effectLst>
                <a:latin typeface="Candara" pitchFamily="34" charset="0"/>
                <a:cs typeface="Calibri" pitchFamily="34" charset="0"/>
              </a:rPr>
              <a:t>Lo Más Importante</a:t>
            </a:r>
            <a:endParaRPr lang="es-PR" sz="4000" dirty="0">
              <a:solidFill>
                <a:schemeClr val="bg1"/>
              </a:solidFill>
              <a:effectLst>
                <a:outerShdw blurRad="38100" dist="38100" dir="2700000" algn="tl">
                  <a:srgbClr val="000000">
                    <a:alpha val="43137"/>
                  </a:srgbClr>
                </a:outerShdw>
              </a:effectLst>
              <a:latin typeface="Candara" pitchFamily="34" charset="0"/>
              <a:cs typeface="Calibri" pitchFamily="34" charset="0"/>
            </a:endParaRPr>
          </a:p>
          <a:p>
            <a:pPr marL="0" indent="0" algn="ctr">
              <a:buFontTx/>
              <a:buNone/>
            </a:pPr>
            <a:r>
              <a:rPr lang="es-PR" sz="4000" dirty="0">
                <a:solidFill>
                  <a:schemeClr val="bg1"/>
                </a:solidFill>
                <a:effectLst>
                  <a:outerShdw blurRad="38100" dist="38100" dir="2700000" algn="tl">
                    <a:srgbClr val="000000">
                      <a:alpha val="43137"/>
                    </a:srgbClr>
                  </a:outerShdw>
                </a:effectLst>
                <a:latin typeface="Candara" pitchFamily="34" charset="0"/>
                <a:cs typeface="Calibri" pitchFamily="34" charset="0"/>
              </a:rPr>
              <a:t>(1 Corintios </a:t>
            </a:r>
            <a:r>
              <a:rPr lang="es-PR" sz="4000" dirty="0" smtClean="0">
                <a:solidFill>
                  <a:schemeClr val="bg1"/>
                </a:solidFill>
                <a:effectLst>
                  <a:outerShdw blurRad="38100" dist="38100" dir="2700000" algn="tl">
                    <a:srgbClr val="000000">
                      <a:alpha val="43137"/>
                    </a:srgbClr>
                  </a:outerShdw>
                </a:effectLst>
                <a:latin typeface="Candara" pitchFamily="34" charset="0"/>
                <a:cs typeface="Calibri" pitchFamily="34" charset="0"/>
              </a:rPr>
              <a:t>13.1-13) </a:t>
            </a:r>
            <a:endParaRPr lang="es-PR" sz="4000" dirty="0">
              <a:solidFill>
                <a:schemeClr val="bg1"/>
              </a:solidFill>
              <a:effectLst>
                <a:outerShdw blurRad="38100" dist="38100" dir="2700000" algn="tl">
                  <a:srgbClr val="000000">
                    <a:alpha val="43137"/>
                  </a:srgbClr>
                </a:outerShdw>
              </a:effectLst>
              <a:latin typeface="Candara" pitchFamily="34" charset="0"/>
              <a:cs typeface="Calibri" pitchFamily="34" charset="0"/>
            </a:endParaRPr>
          </a:p>
          <a:p>
            <a:pPr marL="0" indent="0" algn="ctr">
              <a:buFontTx/>
              <a:buNone/>
            </a:pPr>
            <a:r>
              <a:rPr lang="es-PR" sz="4000" dirty="0">
                <a:solidFill>
                  <a:schemeClr val="bg1"/>
                </a:solidFill>
                <a:effectLst>
                  <a:outerShdw blurRad="38100" dist="38100" dir="2700000" algn="tl">
                    <a:srgbClr val="000000">
                      <a:alpha val="43137"/>
                    </a:srgbClr>
                  </a:outerShdw>
                </a:effectLst>
                <a:latin typeface="Candara" pitchFamily="34" charset="0"/>
                <a:cs typeface="Calibri" pitchFamily="34" charset="0"/>
              </a:rPr>
              <a:t>5</a:t>
            </a:r>
            <a:r>
              <a:rPr lang="es-PR" sz="4000" dirty="0" smtClean="0">
                <a:solidFill>
                  <a:schemeClr val="bg1"/>
                </a:solidFill>
                <a:effectLst>
                  <a:outerShdw blurRad="38100" dist="38100" dir="2700000" algn="tl">
                    <a:srgbClr val="000000">
                      <a:alpha val="43137"/>
                    </a:srgbClr>
                  </a:outerShdw>
                </a:effectLst>
                <a:latin typeface="Candara" pitchFamily="34" charset="0"/>
                <a:cs typeface="Calibri" pitchFamily="34" charset="0"/>
              </a:rPr>
              <a:t> </a:t>
            </a:r>
            <a:r>
              <a:rPr lang="es-PR" sz="4000" dirty="0">
                <a:solidFill>
                  <a:schemeClr val="bg1"/>
                </a:solidFill>
                <a:effectLst>
                  <a:outerShdw blurRad="38100" dist="38100" dir="2700000" algn="tl">
                    <a:srgbClr val="000000">
                      <a:alpha val="43137"/>
                    </a:srgbClr>
                  </a:outerShdw>
                </a:effectLst>
                <a:latin typeface="Candara" pitchFamily="34" charset="0"/>
                <a:cs typeface="Calibri" pitchFamily="34" charset="0"/>
              </a:rPr>
              <a:t>de </a:t>
            </a:r>
            <a:r>
              <a:rPr lang="es-PR" sz="4000" dirty="0" smtClean="0">
                <a:solidFill>
                  <a:schemeClr val="bg1"/>
                </a:solidFill>
                <a:effectLst>
                  <a:outerShdw blurRad="38100" dist="38100" dir="2700000" algn="tl">
                    <a:srgbClr val="000000">
                      <a:alpha val="43137"/>
                    </a:srgbClr>
                  </a:outerShdw>
                </a:effectLst>
                <a:latin typeface="Candara" pitchFamily="34" charset="0"/>
                <a:cs typeface="Calibri" pitchFamily="34" charset="0"/>
              </a:rPr>
              <a:t>marzo </a:t>
            </a:r>
            <a:r>
              <a:rPr lang="es-PR" sz="4000" dirty="0">
                <a:solidFill>
                  <a:schemeClr val="bg1"/>
                </a:solidFill>
                <a:effectLst>
                  <a:outerShdw blurRad="38100" dist="38100" dir="2700000" algn="tl">
                    <a:srgbClr val="000000">
                      <a:alpha val="43137"/>
                    </a:srgbClr>
                  </a:outerShdw>
                </a:effectLst>
                <a:latin typeface="Candara" pitchFamily="34" charset="0"/>
                <a:cs typeface="Calibri" pitchFamily="34" charset="0"/>
              </a:rPr>
              <a:t>de 2013</a:t>
            </a:r>
          </a:p>
        </p:txBody>
      </p:sp>
      <p:sp>
        <p:nvSpPr>
          <p:cNvPr id="6" name="Text Box 5"/>
          <p:cNvSpPr txBox="1">
            <a:spLocks noChangeArrowheads="1"/>
          </p:cNvSpPr>
          <p:nvPr/>
        </p:nvSpPr>
        <p:spPr bwMode="auto">
          <a:xfrm>
            <a:off x="5060951" y="6468785"/>
            <a:ext cx="3962400" cy="369332"/>
          </a:xfrm>
          <a:prstGeom prst="rect">
            <a:avLst/>
          </a:prstGeom>
          <a:noFill/>
          <a:ln w="9525">
            <a:noFill/>
            <a:miter lim="800000"/>
            <a:headEnd/>
            <a:tailEnd/>
          </a:ln>
          <a:effectLst/>
        </p:spPr>
        <p:txBody>
          <a:bodyPr wrap="square">
            <a:spAutoFit/>
          </a:bodyPr>
          <a:lstStyle/>
          <a:p>
            <a:pPr algn="ctr">
              <a:spcBef>
                <a:spcPct val="50000"/>
              </a:spcBef>
            </a:pPr>
            <a:r>
              <a:rPr lang="es-PR">
                <a:effectLst>
                  <a:outerShdw blurRad="38100" dist="38100" dir="2700000" algn="tl">
                    <a:srgbClr val="000000">
                      <a:alpha val="43137"/>
                    </a:srgbClr>
                  </a:outerShdw>
                </a:effectLst>
                <a:latin typeface="Candara" pitchFamily="34" charset="0"/>
              </a:rPr>
              <a:t>Iglesia Bíblica Bautista de </a:t>
            </a:r>
            <a:r>
              <a:rPr lang="es-PR" smtClean="0">
                <a:effectLst>
                  <a:outerShdw blurRad="38100" dist="38100" dir="2700000" algn="tl">
                    <a:srgbClr val="000000">
                      <a:alpha val="43137"/>
                    </a:srgbClr>
                  </a:outerShdw>
                </a:effectLst>
                <a:latin typeface="Candara" pitchFamily="34" charset="0"/>
              </a:rPr>
              <a:t>Aguadilla</a:t>
            </a:r>
            <a:endParaRPr lang="es-PR">
              <a:effectLst>
                <a:outerShdw blurRad="38100" dist="38100" dir="2700000" algn="tl">
                  <a:srgbClr val="000000">
                    <a:alpha val="43137"/>
                  </a:srgbClr>
                </a:outerShdw>
              </a:effectLst>
              <a:latin typeface="Candara" pitchFamily="34" charset="0"/>
            </a:endParaRPr>
          </a:p>
        </p:txBody>
      </p:sp>
      <p:sp>
        <p:nvSpPr>
          <p:cNvPr id="7" name="Text Box 7"/>
          <p:cNvSpPr txBox="1">
            <a:spLocks noChangeArrowheads="1"/>
          </p:cNvSpPr>
          <p:nvPr/>
        </p:nvSpPr>
        <p:spPr bwMode="auto">
          <a:xfrm>
            <a:off x="533400" y="6472238"/>
            <a:ext cx="3352800" cy="369332"/>
          </a:xfrm>
          <a:prstGeom prst="rect">
            <a:avLst/>
          </a:prstGeom>
          <a:noFill/>
          <a:ln w="9525">
            <a:noFill/>
            <a:miter lim="800000"/>
            <a:headEnd/>
            <a:tailEnd/>
          </a:ln>
        </p:spPr>
        <p:txBody>
          <a:bodyPr wrap="square">
            <a:spAutoFit/>
          </a:bodyPr>
          <a:lstStyle/>
          <a:p>
            <a:pPr>
              <a:spcBef>
                <a:spcPct val="50000"/>
              </a:spcBef>
              <a:defRPr/>
            </a:pPr>
            <a:r>
              <a:rPr lang="es-PR" i="1">
                <a:effectLst>
                  <a:outerShdw blurRad="38100" dist="38100" dir="2700000" algn="tl">
                    <a:srgbClr val="000000">
                      <a:alpha val="43137"/>
                    </a:srgbClr>
                  </a:outerShdw>
                </a:effectLst>
                <a:latin typeface="Candara" pitchFamily="34" charset="0"/>
              </a:rPr>
              <a:t>La Biblia Libro por Libro, CBP</a:t>
            </a:r>
            <a:r>
              <a:rPr lang="en-US" i="1" baseline="30000">
                <a:effectLst>
                  <a:outerShdw blurRad="38100" dist="38100" dir="2700000" algn="tl">
                    <a:srgbClr val="000000">
                      <a:alpha val="43137"/>
                    </a:srgbClr>
                  </a:outerShdw>
                </a:effectLst>
                <a:latin typeface="Candara" pitchFamily="34" charset="0"/>
              </a:rPr>
              <a:t>®</a:t>
            </a:r>
            <a:endParaRPr lang="en-US">
              <a:effectLst>
                <a:outerShdw blurRad="38100" dist="38100" dir="2700000" algn="tl">
                  <a:srgbClr val="000000">
                    <a:alpha val="43137"/>
                  </a:srgbClr>
                </a:outerShdw>
              </a:effectLst>
              <a:latin typeface="Candara" pitchFamily="34" charset="0"/>
            </a:endParaRPr>
          </a:p>
        </p:txBody>
      </p:sp>
      <p:pic>
        <p:nvPicPr>
          <p:cNvPr id="8" name="Picture 2"/>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4339558" y="6112430"/>
            <a:ext cx="842042" cy="7455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1"/>
          <p:cNvSpPr txBox="1"/>
          <p:nvPr/>
        </p:nvSpPr>
        <p:spPr>
          <a:xfrm>
            <a:off x="2854973" y="-19705"/>
            <a:ext cx="3746538" cy="707886"/>
          </a:xfrm>
          <a:prstGeom prst="rect">
            <a:avLst/>
          </a:prstGeom>
          <a:noFill/>
        </p:spPr>
        <p:txBody>
          <a:bodyPr wrap="none" rtlCol="0">
            <a:spAutoFit/>
          </a:bodyPr>
          <a:lstStyle/>
          <a:p>
            <a:r>
              <a:rPr lang="en-US" sz="4000" dirty="0" err="1">
                <a:solidFill>
                  <a:schemeClr val="bg1"/>
                </a:solidFill>
                <a:effectLst>
                  <a:outerShdw blurRad="38100" dist="38100" dir="2700000" algn="tl">
                    <a:srgbClr val="000000">
                      <a:alpha val="43137"/>
                    </a:srgbClr>
                  </a:outerShdw>
                </a:effectLst>
                <a:latin typeface="Candara" pitchFamily="34" charset="0"/>
                <a:cs typeface="+mn-cs"/>
              </a:rPr>
              <a:t>Próximo</a:t>
            </a:r>
            <a:r>
              <a:rPr lang="en-US" sz="4000" dirty="0">
                <a:solidFill>
                  <a:schemeClr val="bg1"/>
                </a:solidFill>
                <a:effectLst>
                  <a:outerShdw blurRad="38100" dist="38100" dir="2700000" algn="tl">
                    <a:srgbClr val="000000">
                      <a:alpha val="43137"/>
                    </a:srgbClr>
                  </a:outerShdw>
                </a:effectLst>
                <a:latin typeface="Candara" pitchFamily="34" charset="0"/>
                <a:cs typeface="+mn-cs"/>
              </a:rPr>
              <a:t> </a:t>
            </a:r>
            <a:r>
              <a:rPr lang="en-US" sz="4000" dirty="0" err="1">
                <a:solidFill>
                  <a:schemeClr val="bg1"/>
                </a:solidFill>
                <a:effectLst>
                  <a:outerShdw blurRad="38100" dist="38100" dir="2700000" algn="tl">
                    <a:srgbClr val="000000">
                      <a:alpha val="43137"/>
                    </a:srgbClr>
                  </a:outerShdw>
                </a:effectLst>
                <a:latin typeface="Candara" pitchFamily="34" charset="0"/>
                <a:cs typeface="+mn-cs"/>
              </a:rPr>
              <a:t>Estudio</a:t>
            </a:r>
            <a:endParaRPr lang="en-US" sz="4000" dirty="0">
              <a:solidFill>
                <a:schemeClr val="bg1"/>
              </a:solidFill>
              <a:effectLst>
                <a:outerShdw blurRad="38100" dist="38100" dir="2700000" algn="tl">
                  <a:srgbClr val="000000">
                    <a:alpha val="43137"/>
                  </a:srgbClr>
                </a:outerShdw>
              </a:effectLst>
              <a:latin typeface="Candara" pitchFamily="34" charset="0"/>
              <a:cs typeface="+mn-cs"/>
            </a:endParaRPr>
          </a:p>
        </p:txBody>
      </p:sp>
    </p:spTree>
    <p:extLst>
      <p:ext uri="{BB962C8B-B14F-4D97-AF65-F5344CB8AC3E}">
        <p14:creationId xmlns:p14="http://schemas.microsoft.com/office/powerpoint/2010/main" val="4160758253"/>
      </p:ext>
    </p:extLst>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38596"/>
                                        </p:tgtEl>
                                        <p:attrNameLst>
                                          <p:attrName>style.visibility</p:attrName>
                                        </p:attrNameLst>
                                      </p:cBhvr>
                                      <p:to>
                                        <p:strVal val="visible"/>
                                      </p:to>
                                    </p:set>
                                    <p:animEffect transition="in" filter="fade">
                                      <p:cBhvr>
                                        <p:cTn id="7" dur="500"/>
                                        <p:tgtEl>
                                          <p:spTgt spid="23859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8596" grpId="0" animBg="1"/>
    </p:bldLst>
  </p:timing>
</p:sld>
</file>

<file path=ppt/slides/slide6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Slide Number Placeholder 3"/>
          <p:cNvSpPr>
            <a:spLocks noGrp="1"/>
          </p:cNvSpPr>
          <p:nvPr>
            <p:ph type="sldNum" sz="quarter" idx="12"/>
          </p:nvPr>
        </p:nvSpPr>
        <p:spPr/>
        <p:txBody>
          <a:bodyPr/>
          <a:lstStyle/>
          <a:p>
            <a:fld id="{A91EFDBB-2F4C-4AE3-B2A9-4BD49D4D7AFF}" type="slidenum">
              <a:rPr lang="en-US">
                <a:solidFill>
                  <a:srgbClr val="000000"/>
                </a:solidFill>
              </a:rPr>
              <a:pPr/>
              <a:t>67</a:t>
            </a:fld>
            <a:endParaRPr lang="en-US">
              <a:solidFill>
                <a:srgbClr val="000000"/>
              </a:solidFill>
            </a:endParaRPr>
          </a:p>
        </p:txBody>
      </p:sp>
      <p:pic>
        <p:nvPicPr>
          <p:cNvPr id="17410" name="Picture 2" descr="IBB"/>
          <p:cNvPicPr>
            <a:picLocks noChangeAspect="1" noChangeArrowheads="1"/>
          </p:cNvPicPr>
          <p:nvPr/>
        </p:nvPicPr>
        <p:blipFill>
          <a:blip r:embed="rId3" cstate="email"/>
          <a:srcRect/>
          <a:stretch>
            <a:fillRect/>
          </a:stretch>
        </p:blipFill>
        <p:spPr bwMode="auto">
          <a:xfrm>
            <a:off x="609600" y="145214"/>
            <a:ext cx="7924800" cy="6636586"/>
          </a:xfrm>
          <a:prstGeom prst="rect">
            <a:avLst/>
          </a:prstGeom>
          <a:noFill/>
        </p:spPr>
      </p:pic>
    </p:spTree>
  </p:cSld>
  <p:clrMapOvr>
    <a:masterClrMapping/>
  </p:clrMapOvr>
  <p:transition>
    <p:fade thruBlk="1"/>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28601" y="1905000"/>
            <a:ext cx="8381999" cy="4823901"/>
          </a:xfrm>
        </p:spPr>
        <p:txBody>
          <a:bodyPr>
            <a:noAutofit/>
          </a:bodyPr>
          <a:lstStyle/>
          <a:p>
            <a:r>
              <a:rPr lang="es-PR" dirty="0" smtClean="0"/>
              <a:t>En los versículos 1 al 6 se detalla cómo:</a:t>
            </a:r>
          </a:p>
          <a:p>
            <a:pPr lvl="1"/>
            <a:r>
              <a:rPr lang="en-US" dirty="0" smtClean="0"/>
              <a:t>El </a:t>
            </a:r>
            <a:r>
              <a:rPr lang="en-US" dirty="0" err="1" smtClean="0"/>
              <a:t>cristiano</a:t>
            </a:r>
            <a:r>
              <a:rPr lang="en-US" dirty="0" smtClean="0"/>
              <a:t> no </a:t>
            </a:r>
            <a:r>
              <a:rPr lang="en-US" dirty="0" err="1" smtClean="0"/>
              <a:t>debe</a:t>
            </a:r>
            <a:r>
              <a:rPr lang="en-US" dirty="0" smtClean="0"/>
              <a:t> </a:t>
            </a:r>
            <a:r>
              <a:rPr lang="en-US" dirty="0" err="1" smtClean="0"/>
              <a:t>ignorar</a:t>
            </a:r>
            <a:r>
              <a:rPr lang="en-US" dirty="0" smtClean="0"/>
              <a:t> </a:t>
            </a:r>
            <a:r>
              <a:rPr lang="en-US" dirty="0" err="1" smtClean="0"/>
              <a:t>que</a:t>
            </a:r>
            <a:r>
              <a:rPr lang="en-US" dirty="0" smtClean="0"/>
              <a:t> </a:t>
            </a:r>
            <a:r>
              <a:rPr lang="en-US" dirty="0" err="1" smtClean="0"/>
              <a:t>existen</a:t>
            </a:r>
            <a:r>
              <a:rPr lang="en-US" dirty="0" smtClean="0"/>
              <a:t> los </a:t>
            </a:r>
            <a:r>
              <a:rPr lang="en-US" dirty="0" err="1" smtClean="0"/>
              <a:t>dones</a:t>
            </a:r>
            <a:r>
              <a:rPr lang="en-US" dirty="0" smtClean="0"/>
              <a:t> </a:t>
            </a:r>
            <a:r>
              <a:rPr lang="en-US" dirty="0" err="1" smtClean="0"/>
              <a:t>espirituales</a:t>
            </a:r>
            <a:r>
              <a:rPr lang="en-US" dirty="0"/>
              <a:t> </a:t>
            </a:r>
            <a:r>
              <a:rPr lang="en-US" dirty="0" smtClean="0"/>
              <a:t>(</a:t>
            </a:r>
            <a:r>
              <a:rPr lang="en-US" dirty="0" smtClean="0">
                <a:solidFill>
                  <a:srgbClr val="FF0000"/>
                </a:solidFill>
              </a:rPr>
              <a:t>v.1</a:t>
            </a:r>
            <a:r>
              <a:rPr lang="en-US" dirty="0" smtClean="0"/>
              <a:t>).</a:t>
            </a:r>
          </a:p>
          <a:p>
            <a:pPr lvl="1"/>
            <a:r>
              <a:rPr lang="en-US" dirty="0" smtClean="0"/>
              <a:t>Los </a:t>
            </a:r>
            <a:r>
              <a:rPr lang="en-US" dirty="0" err="1" smtClean="0"/>
              <a:t>corintios</a:t>
            </a:r>
            <a:r>
              <a:rPr lang="en-US" dirty="0" smtClean="0"/>
              <a:t> </a:t>
            </a:r>
            <a:r>
              <a:rPr lang="en-US" dirty="0" err="1" smtClean="0"/>
              <a:t>habían</a:t>
            </a:r>
            <a:r>
              <a:rPr lang="en-US" dirty="0" smtClean="0"/>
              <a:t> </a:t>
            </a:r>
            <a:r>
              <a:rPr lang="en-US" dirty="0" err="1" smtClean="0"/>
              <a:t>sido</a:t>
            </a:r>
            <a:r>
              <a:rPr lang="en-US" dirty="0" smtClean="0"/>
              <a:t> </a:t>
            </a:r>
            <a:r>
              <a:rPr lang="en-US" dirty="0" err="1" smtClean="0"/>
              <a:t>idólatras</a:t>
            </a:r>
            <a:r>
              <a:rPr lang="en-US" dirty="0" smtClean="0"/>
              <a:t> (y </a:t>
            </a:r>
            <a:r>
              <a:rPr lang="en-US" dirty="0" err="1" smtClean="0"/>
              <a:t>por</a:t>
            </a:r>
            <a:r>
              <a:rPr lang="en-US" dirty="0" smtClean="0"/>
              <a:t> </a:t>
            </a:r>
            <a:r>
              <a:rPr lang="en-US" dirty="0" err="1" smtClean="0"/>
              <a:t>ende</a:t>
            </a:r>
            <a:r>
              <a:rPr lang="en-US" dirty="0" smtClean="0"/>
              <a:t> </a:t>
            </a:r>
            <a:r>
              <a:rPr lang="en-US" dirty="0" err="1" smtClean="0"/>
              <a:t>esclavizados</a:t>
            </a:r>
            <a:r>
              <a:rPr lang="en-US" dirty="0" smtClean="0"/>
              <a:t> </a:t>
            </a:r>
            <a:r>
              <a:rPr lang="en-US" dirty="0" err="1" smtClean="0"/>
              <a:t>por</a:t>
            </a:r>
            <a:r>
              <a:rPr lang="en-US" dirty="0" smtClean="0"/>
              <a:t> los </a:t>
            </a:r>
            <a:r>
              <a:rPr lang="en-US" dirty="0" err="1" smtClean="0"/>
              <a:t>malos</a:t>
            </a:r>
            <a:r>
              <a:rPr lang="en-US" dirty="0" smtClean="0"/>
              <a:t> </a:t>
            </a:r>
            <a:r>
              <a:rPr lang="en-US" dirty="0" err="1" smtClean="0"/>
              <a:t>espíritus</a:t>
            </a:r>
            <a:r>
              <a:rPr lang="en-US" dirty="0" smtClean="0"/>
              <a:t>) antes de </a:t>
            </a:r>
            <a:r>
              <a:rPr lang="en-US" dirty="0" err="1" smtClean="0"/>
              <a:t>ser</a:t>
            </a:r>
            <a:r>
              <a:rPr lang="en-US" dirty="0" smtClean="0"/>
              <a:t> salvos (</a:t>
            </a:r>
            <a:r>
              <a:rPr lang="en-US" dirty="0" smtClean="0">
                <a:solidFill>
                  <a:srgbClr val="FF0000"/>
                </a:solidFill>
              </a:rPr>
              <a:t>v.2</a:t>
            </a:r>
            <a:r>
              <a:rPr lang="en-US" dirty="0" smtClean="0"/>
              <a:t>).</a:t>
            </a:r>
          </a:p>
          <a:p>
            <a:pPr lvl="1"/>
            <a:r>
              <a:rPr lang="en-US" dirty="0" err="1" smtClean="0"/>
              <a:t>Ahora</a:t>
            </a:r>
            <a:r>
              <a:rPr lang="en-US" dirty="0" smtClean="0"/>
              <a:t> </a:t>
            </a:r>
            <a:r>
              <a:rPr lang="en-US" dirty="0" err="1" smtClean="0"/>
              <a:t>que</a:t>
            </a:r>
            <a:r>
              <a:rPr lang="en-US" dirty="0" smtClean="0"/>
              <a:t> </a:t>
            </a:r>
            <a:r>
              <a:rPr lang="en-US" dirty="0" err="1" smtClean="0"/>
              <a:t>eran</a:t>
            </a:r>
            <a:r>
              <a:rPr lang="en-US" dirty="0" smtClean="0"/>
              <a:t> salvos, </a:t>
            </a:r>
            <a:r>
              <a:rPr lang="en-US" dirty="0" err="1" smtClean="0"/>
              <a:t>debían</a:t>
            </a:r>
            <a:r>
              <a:rPr lang="en-US" dirty="0" smtClean="0"/>
              <a:t> de saber </a:t>
            </a:r>
            <a:r>
              <a:rPr lang="en-US" dirty="0" err="1" smtClean="0"/>
              <a:t>como</a:t>
            </a:r>
            <a:r>
              <a:rPr lang="en-US" dirty="0" smtClean="0"/>
              <a:t> </a:t>
            </a:r>
            <a:r>
              <a:rPr lang="en-US" dirty="0" err="1" smtClean="0"/>
              <a:t>juzgar</a:t>
            </a:r>
            <a:r>
              <a:rPr lang="en-US" dirty="0" smtClean="0"/>
              <a:t> entre </a:t>
            </a:r>
            <a:r>
              <a:rPr lang="en-US" dirty="0" err="1" smtClean="0"/>
              <a:t>las</a:t>
            </a:r>
            <a:r>
              <a:rPr lang="en-US" dirty="0" smtClean="0"/>
              <a:t> </a:t>
            </a:r>
            <a:r>
              <a:rPr lang="en-US" dirty="0" err="1" smtClean="0"/>
              <a:t>manifestaciones</a:t>
            </a:r>
            <a:r>
              <a:rPr lang="en-US" dirty="0" smtClean="0"/>
              <a:t> </a:t>
            </a:r>
            <a:r>
              <a:rPr lang="en-US" dirty="0" err="1" smtClean="0"/>
              <a:t>espirituales</a:t>
            </a:r>
            <a:r>
              <a:rPr lang="en-US" dirty="0" smtClean="0"/>
              <a:t> y </a:t>
            </a:r>
            <a:r>
              <a:rPr lang="en-US" dirty="0" err="1" smtClean="0"/>
              <a:t>las</a:t>
            </a:r>
            <a:r>
              <a:rPr lang="en-US" dirty="0" smtClean="0"/>
              <a:t> </a:t>
            </a:r>
            <a:r>
              <a:rPr lang="en-US" dirty="0" err="1" smtClean="0"/>
              <a:t>demoníacas</a:t>
            </a:r>
            <a:r>
              <a:rPr lang="en-US" dirty="0"/>
              <a:t> </a:t>
            </a:r>
            <a:r>
              <a:rPr lang="en-US" dirty="0" smtClean="0"/>
              <a:t>(</a:t>
            </a:r>
            <a:r>
              <a:rPr lang="en-US" dirty="0" smtClean="0">
                <a:solidFill>
                  <a:srgbClr val="FF0000"/>
                </a:solidFill>
              </a:rPr>
              <a:t>v.3</a:t>
            </a:r>
            <a:r>
              <a:rPr lang="en-US" dirty="0" smtClean="0"/>
              <a:t>).</a:t>
            </a:r>
          </a:p>
          <a:p>
            <a:pPr lvl="1"/>
            <a:endParaRPr lang="es-PR" dirty="0"/>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7</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7</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9" name="Rectangle 2"/>
          <p:cNvSpPr>
            <a:spLocks noGrp="1" noChangeArrowheads="1"/>
          </p:cNvSpPr>
          <p:nvPr>
            <p:ph type="title"/>
          </p:nvPr>
        </p:nvSpPr>
        <p:spPr>
          <a:xfrm>
            <a:off x="1150939" y="214314"/>
            <a:ext cx="7796212" cy="1462087"/>
          </a:xfrm>
        </p:spPr>
        <p:txBody>
          <a:bodyPr/>
          <a:lstStyle/>
          <a:p>
            <a:r>
              <a:rPr lang="en-US" sz="4000" dirty="0" err="1" smtClean="0">
                <a:latin typeface="Candara" panose="020E0502030303020204" pitchFamily="34" charset="0"/>
              </a:rPr>
              <a:t>Antesala</a:t>
            </a:r>
            <a:r>
              <a:rPr lang="en-US" sz="4000" dirty="0" smtClean="0">
                <a:latin typeface="Candara" panose="020E0502030303020204" pitchFamily="34" charset="0"/>
              </a:rPr>
              <a:t>: </a:t>
            </a:r>
            <a:r>
              <a:rPr lang="en-US" sz="4000" dirty="0" err="1" smtClean="0">
                <a:latin typeface="Candara" panose="020E0502030303020204" pitchFamily="34" charset="0"/>
              </a:rPr>
              <a:t>versículos</a:t>
            </a:r>
            <a:r>
              <a:rPr lang="en-US" sz="4000" dirty="0" smtClean="0">
                <a:latin typeface="Candara" panose="020E0502030303020204" pitchFamily="34" charset="0"/>
              </a:rPr>
              <a:t> 1-6</a:t>
            </a:r>
            <a:endParaRPr lang="es-PR" sz="4000" dirty="0">
              <a:solidFill>
                <a:schemeClr val="bg1"/>
              </a:solidFill>
              <a:latin typeface="Candara" pitchFamily="34" charset="0"/>
              <a:cs typeface="Calibri" pitchFamily="34" charset="0"/>
            </a:endParaRPr>
          </a:p>
        </p:txBody>
      </p:sp>
      <p:pic>
        <p:nvPicPr>
          <p:cNvPr id="7" name="Picture 6"/>
          <p:cNvPicPr>
            <a:picLocks noChangeAspect="1"/>
          </p:cNvPicPr>
          <p:nvPr/>
        </p:nvPicPr>
        <p:blipFill>
          <a:blip r:embed="rId3"/>
          <a:stretch>
            <a:fillRect/>
          </a:stretch>
        </p:blipFill>
        <p:spPr>
          <a:xfrm>
            <a:off x="6807952" y="1"/>
            <a:ext cx="2336047" cy="1752600"/>
          </a:xfrm>
          <a:prstGeom prst="rect">
            <a:avLst/>
          </a:prstGeom>
        </p:spPr>
      </p:pic>
    </p:spTree>
    <p:extLst>
      <p:ext uri="{BB962C8B-B14F-4D97-AF65-F5344CB8AC3E}">
        <p14:creationId xmlns:p14="http://schemas.microsoft.com/office/powerpoint/2010/main" val="284524805"/>
      </p:ext>
    </p:extLst>
  </p:cSld>
  <p:clrMapOvr>
    <a:masterClrMapping/>
  </p:clrMapOvr>
  <p:transition>
    <p:fade thruBlk="1"/>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28601" y="1905000"/>
            <a:ext cx="8381999" cy="4823901"/>
          </a:xfrm>
        </p:spPr>
        <p:txBody>
          <a:bodyPr>
            <a:noAutofit/>
          </a:bodyPr>
          <a:lstStyle/>
          <a:p>
            <a:r>
              <a:rPr lang="es-PR" dirty="0" smtClean="0"/>
              <a:t>En los versículos 1 al 6 se detalla cómo:</a:t>
            </a:r>
          </a:p>
          <a:p>
            <a:pPr lvl="1"/>
            <a:r>
              <a:rPr lang="en-US" dirty="0"/>
              <a:t>Hay </a:t>
            </a:r>
            <a:r>
              <a:rPr lang="en-US" dirty="0" err="1"/>
              <a:t>muchos</a:t>
            </a:r>
            <a:r>
              <a:rPr lang="en-US" dirty="0"/>
              <a:t> </a:t>
            </a:r>
            <a:r>
              <a:rPr lang="en-US" dirty="0" err="1"/>
              <a:t>dones</a:t>
            </a:r>
            <a:r>
              <a:rPr lang="en-US" dirty="0"/>
              <a:t>, </a:t>
            </a:r>
            <a:r>
              <a:rPr lang="en-US" dirty="0" err="1"/>
              <a:t>pero</a:t>
            </a:r>
            <a:r>
              <a:rPr lang="en-US" dirty="0"/>
              <a:t> el </a:t>
            </a:r>
            <a:r>
              <a:rPr lang="en-US" dirty="0" err="1"/>
              <a:t>Espíritu</a:t>
            </a:r>
            <a:r>
              <a:rPr lang="en-US" dirty="0"/>
              <a:t> </a:t>
            </a:r>
            <a:r>
              <a:rPr lang="en-US" dirty="0" err="1"/>
              <a:t>es</a:t>
            </a:r>
            <a:r>
              <a:rPr lang="en-US" dirty="0"/>
              <a:t> </a:t>
            </a:r>
            <a:r>
              <a:rPr lang="en-US" dirty="0" err="1"/>
              <a:t>uno</a:t>
            </a:r>
            <a:r>
              <a:rPr lang="en-US" dirty="0"/>
              <a:t> solo (</a:t>
            </a:r>
            <a:r>
              <a:rPr lang="en-US" dirty="0">
                <a:solidFill>
                  <a:srgbClr val="FF0000"/>
                </a:solidFill>
              </a:rPr>
              <a:t>v.4</a:t>
            </a:r>
            <a:r>
              <a:rPr lang="en-US" dirty="0"/>
              <a:t>).</a:t>
            </a:r>
          </a:p>
          <a:p>
            <a:pPr lvl="1"/>
            <a:r>
              <a:rPr lang="en-US" dirty="0"/>
              <a:t>Hay </a:t>
            </a:r>
            <a:r>
              <a:rPr lang="en-US" dirty="0" err="1"/>
              <a:t>diversidad</a:t>
            </a:r>
            <a:r>
              <a:rPr lang="en-US" dirty="0"/>
              <a:t> de </a:t>
            </a:r>
            <a:r>
              <a:rPr lang="en-US" dirty="0" err="1"/>
              <a:t>ministerios</a:t>
            </a:r>
            <a:r>
              <a:rPr lang="en-US" dirty="0"/>
              <a:t>, </a:t>
            </a:r>
            <a:r>
              <a:rPr lang="en-US" dirty="0" err="1"/>
              <a:t>pero</a:t>
            </a:r>
            <a:r>
              <a:rPr lang="en-US" dirty="0"/>
              <a:t> hay un solo </a:t>
            </a:r>
            <a:r>
              <a:rPr lang="en-US" dirty="0" err="1"/>
              <a:t>Señor</a:t>
            </a:r>
            <a:r>
              <a:rPr lang="en-US" dirty="0"/>
              <a:t> (</a:t>
            </a:r>
            <a:r>
              <a:rPr lang="en-US" dirty="0">
                <a:solidFill>
                  <a:srgbClr val="FF0000"/>
                </a:solidFill>
              </a:rPr>
              <a:t>v.5</a:t>
            </a:r>
            <a:r>
              <a:rPr lang="en-US" dirty="0"/>
              <a:t>).</a:t>
            </a:r>
          </a:p>
          <a:p>
            <a:pPr lvl="1"/>
            <a:r>
              <a:rPr lang="en-US" dirty="0" smtClean="0"/>
              <a:t>Hay </a:t>
            </a:r>
            <a:r>
              <a:rPr lang="en-US" dirty="0" err="1" smtClean="0"/>
              <a:t>diversidad</a:t>
            </a:r>
            <a:r>
              <a:rPr lang="en-US" dirty="0" smtClean="0"/>
              <a:t> de </a:t>
            </a:r>
            <a:r>
              <a:rPr lang="en-US" dirty="0" err="1" smtClean="0"/>
              <a:t>acciones</a:t>
            </a:r>
            <a:r>
              <a:rPr lang="en-US" dirty="0" smtClean="0"/>
              <a:t>, </a:t>
            </a:r>
            <a:r>
              <a:rPr lang="en-US" dirty="0" err="1" smtClean="0"/>
              <a:t>pero</a:t>
            </a:r>
            <a:r>
              <a:rPr lang="en-US" dirty="0" smtClean="0"/>
              <a:t> hay un solo Dios (</a:t>
            </a:r>
            <a:r>
              <a:rPr lang="en-US" dirty="0" smtClean="0">
                <a:solidFill>
                  <a:srgbClr val="FF0000"/>
                </a:solidFill>
              </a:rPr>
              <a:t>v.6</a:t>
            </a:r>
            <a:r>
              <a:rPr lang="en-US" dirty="0" smtClean="0"/>
              <a:t>).</a:t>
            </a:r>
          </a:p>
          <a:p>
            <a:pPr lvl="1"/>
            <a:r>
              <a:rPr lang="en-US" dirty="0" smtClean="0"/>
              <a:t>Note </a:t>
            </a:r>
            <a:r>
              <a:rPr lang="en-US" dirty="0" err="1" smtClean="0"/>
              <a:t>que</a:t>
            </a:r>
            <a:r>
              <a:rPr lang="en-US" dirty="0" smtClean="0"/>
              <a:t> </a:t>
            </a:r>
            <a:r>
              <a:rPr lang="en-US" dirty="0" err="1" smtClean="0"/>
              <a:t>las</a:t>
            </a:r>
            <a:r>
              <a:rPr lang="en-US" dirty="0" smtClean="0"/>
              <a:t> </a:t>
            </a:r>
            <a:r>
              <a:rPr lang="en-US" dirty="0" err="1" smtClean="0"/>
              <a:t>tres</a:t>
            </a:r>
            <a:r>
              <a:rPr lang="en-US" dirty="0" smtClean="0"/>
              <a:t> Personas de la Trinidad se </a:t>
            </a:r>
            <a:r>
              <a:rPr lang="en-US" dirty="0" err="1" smtClean="0"/>
              <a:t>mencionan</a:t>
            </a:r>
            <a:r>
              <a:rPr lang="en-US" dirty="0" smtClean="0"/>
              <a:t> en el </a:t>
            </a:r>
            <a:r>
              <a:rPr lang="en-US" dirty="0" smtClean="0">
                <a:solidFill>
                  <a:srgbClr val="FF0000"/>
                </a:solidFill>
              </a:rPr>
              <a:t>verso 3</a:t>
            </a:r>
            <a:r>
              <a:rPr lang="en-US" dirty="0" smtClean="0"/>
              <a:t> y en los </a:t>
            </a:r>
            <a:r>
              <a:rPr lang="en-US" dirty="0" smtClean="0">
                <a:solidFill>
                  <a:srgbClr val="FF0000"/>
                </a:solidFill>
              </a:rPr>
              <a:t>vv. 4-6</a:t>
            </a:r>
            <a:r>
              <a:rPr lang="en-US" dirty="0" smtClean="0"/>
              <a:t>.</a:t>
            </a:r>
            <a:endParaRPr lang="es-PR" dirty="0"/>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8</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8</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9" name="Rectangle 2"/>
          <p:cNvSpPr>
            <a:spLocks noGrp="1" noChangeArrowheads="1"/>
          </p:cNvSpPr>
          <p:nvPr>
            <p:ph type="title"/>
          </p:nvPr>
        </p:nvSpPr>
        <p:spPr>
          <a:xfrm>
            <a:off x="1150939" y="214314"/>
            <a:ext cx="7796212" cy="1462087"/>
          </a:xfrm>
        </p:spPr>
        <p:txBody>
          <a:bodyPr/>
          <a:lstStyle/>
          <a:p>
            <a:r>
              <a:rPr lang="en-US" sz="4000" dirty="0" err="1">
                <a:latin typeface="Candara" panose="020E0502030303020204" pitchFamily="34" charset="0"/>
              </a:rPr>
              <a:t>Antesala</a:t>
            </a:r>
            <a:r>
              <a:rPr lang="en-US" sz="4000" dirty="0">
                <a:latin typeface="Candara" panose="020E0502030303020204" pitchFamily="34" charset="0"/>
              </a:rPr>
              <a:t>: </a:t>
            </a:r>
            <a:r>
              <a:rPr lang="en-US" sz="4000" dirty="0" err="1">
                <a:latin typeface="Candara" panose="020E0502030303020204" pitchFamily="34" charset="0"/>
              </a:rPr>
              <a:t>versículos</a:t>
            </a:r>
            <a:r>
              <a:rPr lang="en-US" sz="4000" dirty="0">
                <a:latin typeface="Candara" panose="020E0502030303020204" pitchFamily="34" charset="0"/>
              </a:rPr>
              <a:t> 1-6</a:t>
            </a:r>
            <a:endParaRPr lang="es-PR" sz="4000" dirty="0">
              <a:solidFill>
                <a:schemeClr val="bg1"/>
              </a:solidFill>
              <a:latin typeface="Candara" pitchFamily="34" charset="0"/>
              <a:cs typeface="Calibri" pitchFamily="34" charset="0"/>
            </a:endParaRPr>
          </a:p>
        </p:txBody>
      </p:sp>
      <p:pic>
        <p:nvPicPr>
          <p:cNvPr id="7" name="Picture 6"/>
          <p:cNvPicPr>
            <a:picLocks noChangeAspect="1"/>
          </p:cNvPicPr>
          <p:nvPr/>
        </p:nvPicPr>
        <p:blipFill>
          <a:blip r:embed="rId3"/>
          <a:stretch>
            <a:fillRect/>
          </a:stretch>
        </p:blipFill>
        <p:spPr>
          <a:xfrm>
            <a:off x="6807952" y="1"/>
            <a:ext cx="2336047" cy="1752600"/>
          </a:xfrm>
          <a:prstGeom prst="rect">
            <a:avLst/>
          </a:prstGeom>
        </p:spPr>
      </p:pic>
    </p:spTree>
    <p:extLst>
      <p:ext uri="{BB962C8B-B14F-4D97-AF65-F5344CB8AC3E}">
        <p14:creationId xmlns:p14="http://schemas.microsoft.com/office/powerpoint/2010/main" val="433273584"/>
      </p:ext>
    </p:extLst>
  </p:cSld>
  <p:clrMapOvr>
    <a:masterClrMapping/>
  </p:clrMapOvr>
  <p:transition>
    <p:fade thruBlk="1"/>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sz="4000" dirty="0">
                <a:latin typeface="Candara" pitchFamily="34" charset="0"/>
                <a:cs typeface="Calibri" pitchFamily="34" charset="0"/>
              </a:rPr>
              <a:t>Los dones que reparte el Espíritu</a:t>
            </a:r>
            <a:br>
              <a:rPr lang="es-PR" sz="4000" dirty="0">
                <a:latin typeface="Candara" pitchFamily="34" charset="0"/>
                <a:cs typeface="Calibri" pitchFamily="34" charset="0"/>
              </a:rPr>
            </a:br>
            <a:r>
              <a:rPr lang="es-PR" sz="3600" dirty="0">
                <a:solidFill>
                  <a:srgbClr val="FF0000"/>
                </a:solidFill>
                <a:latin typeface="Candara" pitchFamily="34" charset="0"/>
                <a:cs typeface="Calibri" pitchFamily="34" charset="0"/>
              </a:rPr>
              <a:t>1 Corintios 12.7-10</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9</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9</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pic>
        <p:nvPicPr>
          <p:cNvPr id="2" name="Picture 1"/>
          <p:cNvPicPr>
            <a:picLocks noChangeAspect="1"/>
          </p:cNvPicPr>
          <p:nvPr/>
        </p:nvPicPr>
        <p:blipFill>
          <a:blip r:embed="rId3">
            <a:extLst>
              <a:ext uri="{BEBA8EAE-BF5A-486C-A8C5-ECC9F3942E4B}">
                <a14:imgProps xmlns:a14="http://schemas.microsoft.com/office/drawing/2010/main">
                  <a14:imgLayer r:embed="rId4">
                    <a14:imgEffect>
                      <a14:sharpenSoften amount="50000"/>
                    </a14:imgEffect>
                  </a14:imgLayer>
                </a14:imgProps>
              </a:ext>
            </a:extLst>
          </a:blip>
          <a:stretch>
            <a:fillRect/>
          </a:stretch>
        </p:blipFill>
        <p:spPr>
          <a:xfrm>
            <a:off x="1524000" y="1976141"/>
            <a:ext cx="6299597" cy="4724697"/>
          </a:xfrm>
          <a:prstGeom prst="rect">
            <a:avLst/>
          </a:prstGeom>
        </p:spPr>
      </p:pic>
    </p:spTree>
    <p:extLst>
      <p:ext uri="{BB962C8B-B14F-4D97-AF65-F5344CB8AC3E}">
        <p14:creationId xmlns:p14="http://schemas.microsoft.com/office/powerpoint/2010/main" val="2308796262"/>
      </p:ext>
    </p:extLst>
  </p:cSld>
  <p:clrMapOvr>
    <a:masterClrMapping/>
  </p:clrMapOvr>
  <p:transition>
    <p:fade thruBlk="1"/>
  </p:transition>
  <p:timing>
    <p:tnLst>
      <p:par>
        <p:cTn id="1" dur="indefinite" restart="never" nodeType="tmRoot"/>
      </p:par>
    </p:tnLst>
  </p:timing>
</p:sld>
</file>

<file path=ppt/theme/theme1.xml><?xml version="1.0" encoding="utf-8"?>
<a:theme xmlns:a="http://schemas.openxmlformats.org/drawingml/2006/main" name="Blends">
  <a:themeElements>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fontScheme name="Blends">
      <a:majorFont>
        <a:latin typeface="Tahoma"/>
        <a:ea typeface=""/>
        <a:cs typeface="Arial"/>
      </a:majorFont>
      <a:minorFont>
        <a:latin typeface="Tahoma"/>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Blends 1">
        <a:dk1>
          <a:srgbClr val="969696"/>
        </a:dk1>
        <a:lt1>
          <a:srgbClr val="FFFFFF"/>
        </a:lt1>
        <a:dk2>
          <a:srgbClr val="000000"/>
        </a:dk2>
        <a:lt2>
          <a:srgbClr val="DDDDDD"/>
        </a:lt2>
        <a:accent1>
          <a:srgbClr val="00E4A8"/>
        </a:accent1>
        <a:accent2>
          <a:srgbClr val="3333CC"/>
        </a:accent2>
        <a:accent3>
          <a:srgbClr val="AAAAAA"/>
        </a:accent3>
        <a:accent4>
          <a:srgbClr val="DADADA"/>
        </a:accent4>
        <a:accent5>
          <a:srgbClr val="AAEFD1"/>
        </a:accent5>
        <a:accent6>
          <a:srgbClr val="2D2DB9"/>
        </a:accent6>
        <a:hlink>
          <a:srgbClr val="FF5050"/>
        </a:hlink>
        <a:folHlink>
          <a:srgbClr val="FFCF01"/>
        </a:folHlink>
      </a:clrScheme>
      <a:clrMap bg1="dk2" tx1="lt1" bg2="dk1" tx2="lt2" accent1="accent1" accent2="accent2" accent3="accent3" accent4="accent4" accent5="accent5" accent6="accent6" hlink="hlink" folHlink="folHlink"/>
    </a:extraClrScheme>
    <a:extraClrScheme>
      <a:clrScheme name="Blends 2">
        <a:dk1>
          <a:srgbClr val="000094"/>
        </a:dk1>
        <a:lt1>
          <a:srgbClr val="FFFFFF"/>
        </a:lt1>
        <a:dk2>
          <a:srgbClr val="0000CC"/>
        </a:dk2>
        <a:lt2>
          <a:srgbClr val="FFFFCC"/>
        </a:lt2>
        <a:accent1>
          <a:srgbClr val="3193FF"/>
        </a:accent1>
        <a:accent2>
          <a:srgbClr val="9900FF"/>
        </a:accent2>
        <a:accent3>
          <a:srgbClr val="AAAAE2"/>
        </a:accent3>
        <a:accent4>
          <a:srgbClr val="DADADA"/>
        </a:accent4>
        <a:accent5>
          <a:srgbClr val="ADC8FF"/>
        </a:accent5>
        <a:accent6>
          <a:srgbClr val="8A00E7"/>
        </a:accent6>
        <a:hlink>
          <a:srgbClr val="FF3399"/>
        </a:hlink>
        <a:folHlink>
          <a:srgbClr val="FFCC00"/>
        </a:folHlink>
      </a:clrScheme>
      <a:clrMap bg1="dk2" tx1="lt1" bg2="dk1" tx2="lt2" accent1="accent1" accent2="accent2" accent3="accent3" accent4="accent4" accent5="accent5" accent6="accent6" hlink="hlink" folHlink="folHlink"/>
    </a:extraClrScheme>
    <a:extraClrScheme>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clrMap bg1="lt1" tx1="dk1" bg2="lt2" tx2="dk2" accent1="accent1" accent2="accent2" accent3="accent3" accent4="accent4" accent5="accent5" accent6="accent6" hlink="hlink" folHlink="folHlink"/>
    </a:extraClrScheme>
    <a:extraClrScheme>
      <a:clrScheme name="Blends 4">
        <a:dk1>
          <a:srgbClr val="000000"/>
        </a:dk1>
        <a:lt1>
          <a:srgbClr val="FFFFFF"/>
        </a:lt1>
        <a:dk2>
          <a:srgbClr val="515F7B"/>
        </a:dk2>
        <a:lt2>
          <a:srgbClr val="808080"/>
        </a:lt2>
        <a:accent1>
          <a:srgbClr val="9FCAD3"/>
        </a:accent1>
        <a:accent2>
          <a:srgbClr val="C0C0C0"/>
        </a:accent2>
        <a:accent3>
          <a:srgbClr val="FFFFFF"/>
        </a:accent3>
        <a:accent4>
          <a:srgbClr val="000000"/>
        </a:accent4>
        <a:accent5>
          <a:srgbClr val="CDE1E6"/>
        </a:accent5>
        <a:accent6>
          <a:srgbClr val="AEAEAE"/>
        </a:accent6>
        <a:hlink>
          <a:srgbClr val="91AFBF"/>
        </a:hlink>
        <a:folHlink>
          <a:srgbClr val="ECEAAC"/>
        </a:folHlink>
      </a:clrScheme>
      <a:clrMap bg1="lt1" tx1="dk1" bg2="lt2" tx2="dk2" accent1="accent1" accent2="accent2" accent3="accent3" accent4="accent4" accent5="accent5" accent6="accent6" hlink="hlink" folHlink="folHlink"/>
    </a:extraClrScheme>
    <a:extraClrScheme>
      <a:clrScheme name="Blends 5">
        <a:dk1>
          <a:srgbClr val="000000"/>
        </a:dk1>
        <a:lt1>
          <a:srgbClr val="FFFFFF"/>
        </a:lt1>
        <a:dk2>
          <a:srgbClr val="000066"/>
        </a:dk2>
        <a:lt2>
          <a:srgbClr val="333333"/>
        </a:lt2>
        <a:accent1>
          <a:srgbClr val="C4709A"/>
        </a:accent1>
        <a:accent2>
          <a:srgbClr val="4B4EB5"/>
        </a:accent2>
        <a:accent3>
          <a:srgbClr val="FFFFFF"/>
        </a:accent3>
        <a:accent4>
          <a:srgbClr val="000000"/>
        </a:accent4>
        <a:accent5>
          <a:srgbClr val="DEBBCA"/>
        </a:accent5>
        <a:accent6>
          <a:srgbClr val="4346A4"/>
        </a:accent6>
        <a:hlink>
          <a:srgbClr val="C481CF"/>
        </a:hlink>
        <a:folHlink>
          <a:srgbClr val="76B749"/>
        </a:folHlink>
      </a:clrScheme>
      <a:clrMap bg1="lt1" tx1="dk1" bg2="lt2" tx2="dk2" accent1="accent1" accent2="accent2" accent3="accent3" accent4="accent4" accent5="accent5" accent6="accent6" hlink="hlink" folHlink="folHlink"/>
    </a:extraClrScheme>
    <a:extraClrScheme>
      <a:clrScheme name="Blends 6">
        <a:dk1>
          <a:srgbClr val="000000"/>
        </a:dk1>
        <a:lt1>
          <a:srgbClr val="FFFFFF"/>
        </a:lt1>
        <a:dk2>
          <a:srgbClr val="6A4076"/>
        </a:dk2>
        <a:lt2>
          <a:srgbClr val="969696"/>
        </a:lt2>
        <a:accent1>
          <a:srgbClr val="DBA9C2"/>
        </a:accent1>
        <a:accent2>
          <a:srgbClr val="E1BF91"/>
        </a:accent2>
        <a:accent3>
          <a:srgbClr val="FFFFFF"/>
        </a:accent3>
        <a:accent4>
          <a:srgbClr val="000000"/>
        </a:accent4>
        <a:accent5>
          <a:srgbClr val="EAD1DD"/>
        </a:accent5>
        <a:accent6>
          <a:srgbClr val="CCAD83"/>
        </a:accent6>
        <a:hlink>
          <a:srgbClr val="B3CE82"/>
        </a:hlink>
        <a:folHlink>
          <a:srgbClr val="B8AD48"/>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2_Blends">
  <a:themeElements>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fontScheme name="Blends">
      <a:majorFont>
        <a:latin typeface="Tahoma"/>
        <a:ea typeface=""/>
        <a:cs typeface="Arial"/>
      </a:majorFont>
      <a:minorFont>
        <a:latin typeface="Tahoma"/>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Blends 1">
        <a:dk1>
          <a:srgbClr val="969696"/>
        </a:dk1>
        <a:lt1>
          <a:srgbClr val="FFFFFF"/>
        </a:lt1>
        <a:dk2>
          <a:srgbClr val="000000"/>
        </a:dk2>
        <a:lt2>
          <a:srgbClr val="DDDDDD"/>
        </a:lt2>
        <a:accent1>
          <a:srgbClr val="00E4A8"/>
        </a:accent1>
        <a:accent2>
          <a:srgbClr val="3333CC"/>
        </a:accent2>
        <a:accent3>
          <a:srgbClr val="AAAAAA"/>
        </a:accent3>
        <a:accent4>
          <a:srgbClr val="DADADA"/>
        </a:accent4>
        <a:accent5>
          <a:srgbClr val="AAEFD1"/>
        </a:accent5>
        <a:accent6>
          <a:srgbClr val="2D2DB9"/>
        </a:accent6>
        <a:hlink>
          <a:srgbClr val="FF5050"/>
        </a:hlink>
        <a:folHlink>
          <a:srgbClr val="FFCF01"/>
        </a:folHlink>
      </a:clrScheme>
      <a:clrMap bg1="dk2" tx1="lt1" bg2="dk1" tx2="lt2" accent1="accent1" accent2="accent2" accent3="accent3" accent4="accent4" accent5="accent5" accent6="accent6" hlink="hlink" folHlink="folHlink"/>
    </a:extraClrScheme>
    <a:extraClrScheme>
      <a:clrScheme name="Blends 2">
        <a:dk1>
          <a:srgbClr val="000094"/>
        </a:dk1>
        <a:lt1>
          <a:srgbClr val="FFFFFF"/>
        </a:lt1>
        <a:dk2>
          <a:srgbClr val="0000CC"/>
        </a:dk2>
        <a:lt2>
          <a:srgbClr val="FFFFCC"/>
        </a:lt2>
        <a:accent1>
          <a:srgbClr val="3193FF"/>
        </a:accent1>
        <a:accent2>
          <a:srgbClr val="9900FF"/>
        </a:accent2>
        <a:accent3>
          <a:srgbClr val="AAAAE2"/>
        </a:accent3>
        <a:accent4>
          <a:srgbClr val="DADADA"/>
        </a:accent4>
        <a:accent5>
          <a:srgbClr val="ADC8FF"/>
        </a:accent5>
        <a:accent6>
          <a:srgbClr val="8A00E7"/>
        </a:accent6>
        <a:hlink>
          <a:srgbClr val="FF3399"/>
        </a:hlink>
        <a:folHlink>
          <a:srgbClr val="FFCC00"/>
        </a:folHlink>
      </a:clrScheme>
      <a:clrMap bg1="dk2" tx1="lt1" bg2="dk1" tx2="lt2" accent1="accent1" accent2="accent2" accent3="accent3" accent4="accent4" accent5="accent5" accent6="accent6" hlink="hlink" folHlink="folHlink"/>
    </a:extraClrScheme>
    <a:extraClrScheme>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clrMap bg1="lt1" tx1="dk1" bg2="lt2" tx2="dk2" accent1="accent1" accent2="accent2" accent3="accent3" accent4="accent4" accent5="accent5" accent6="accent6" hlink="hlink" folHlink="folHlink"/>
    </a:extraClrScheme>
    <a:extraClrScheme>
      <a:clrScheme name="Blends 4">
        <a:dk1>
          <a:srgbClr val="000000"/>
        </a:dk1>
        <a:lt1>
          <a:srgbClr val="FFFFFF"/>
        </a:lt1>
        <a:dk2>
          <a:srgbClr val="515F7B"/>
        </a:dk2>
        <a:lt2>
          <a:srgbClr val="808080"/>
        </a:lt2>
        <a:accent1>
          <a:srgbClr val="9FCAD3"/>
        </a:accent1>
        <a:accent2>
          <a:srgbClr val="C0C0C0"/>
        </a:accent2>
        <a:accent3>
          <a:srgbClr val="FFFFFF"/>
        </a:accent3>
        <a:accent4>
          <a:srgbClr val="000000"/>
        </a:accent4>
        <a:accent5>
          <a:srgbClr val="CDE1E6"/>
        </a:accent5>
        <a:accent6>
          <a:srgbClr val="AEAEAE"/>
        </a:accent6>
        <a:hlink>
          <a:srgbClr val="91AFBF"/>
        </a:hlink>
        <a:folHlink>
          <a:srgbClr val="ECEAAC"/>
        </a:folHlink>
      </a:clrScheme>
      <a:clrMap bg1="lt1" tx1="dk1" bg2="lt2" tx2="dk2" accent1="accent1" accent2="accent2" accent3="accent3" accent4="accent4" accent5="accent5" accent6="accent6" hlink="hlink" folHlink="folHlink"/>
    </a:extraClrScheme>
    <a:extraClrScheme>
      <a:clrScheme name="Blends 5">
        <a:dk1>
          <a:srgbClr val="000000"/>
        </a:dk1>
        <a:lt1>
          <a:srgbClr val="FFFFFF"/>
        </a:lt1>
        <a:dk2>
          <a:srgbClr val="000066"/>
        </a:dk2>
        <a:lt2>
          <a:srgbClr val="333333"/>
        </a:lt2>
        <a:accent1>
          <a:srgbClr val="C4709A"/>
        </a:accent1>
        <a:accent2>
          <a:srgbClr val="4B4EB5"/>
        </a:accent2>
        <a:accent3>
          <a:srgbClr val="FFFFFF"/>
        </a:accent3>
        <a:accent4>
          <a:srgbClr val="000000"/>
        </a:accent4>
        <a:accent5>
          <a:srgbClr val="DEBBCA"/>
        </a:accent5>
        <a:accent6>
          <a:srgbClr val="4346A4"/>
        </a:accent6>
        <a:hlink>
          <a:srgbClr val="C481CF"/>
        </a:hlink>
        <a:folHlink>
          <a:srgbClr val="76B749"/>
        </a:folHlink>
      </a:clrScheme>
      <a:clrMap bg1="lt1" tx1="dk1" bg2="lt2" tx2="dk2" accent1="accent1" accent2="accent2" accent3="accent3" accent4="accent4" accent5="accent5" accent6="accent6" hlink="hlink" folHlink="folHlink"/>
    </a:extraClrScheme>
    <a:extraClrScheme>
      <a:clrScheme name="Blends 6">
        <a:dk1>
          <a:srgbClr val="000000"/>
        </a:dk1>
        <a:lt1>
          <a:srgbClr val="FFFFFF"/>
        </a:lt1>
        <a:dk2>
          <a:srgbClr val="6A4076"/>
        </a:dk2>
        <a:lt2>
          <a:srgbClr val="969696"/>
        </a:lt2>
        <a:accent1>
          <a:srgbClr val="DBA9C2"/>
        </a:accent1>
        <a:accent2>
          <a:srgbClr val="E1BF91"/>
        </a:accent2>
        <a:accent3>
          <a:srgbClr val="FFFFFF"/>
        </a:accent3>
        <a:accent4>
          <a:srgbClr val="000000"/>
        </a:accent4>
        <a:accent5>
          <a:srgbClr val="EAD1DD"/>
        </a:accent5>
        <a:accent6>
          <a:srgbClr val="CCAD83"/>
        </a:accent6>
        <a:hlink>
          <a:srgbClr val="B3CE82"/>
        </a:hlink>
        <a:folHlink>
          <a:srgbClr val="B8AD48"/>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3_Blends">
  <a:themeElements>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fontScheme name="Blends">
      <a:majorFont>
        <a:latin typeface="Tahoma"/>
        <a:ea typeface=""/>
        <a:cs typeface="Arial"/>
      </a:majorFont>
      <a:minorFont>
        <a:latin typeface="Tahoma"/>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Blends 1">
        <a:dk1>
          <a:srgbClr val="969696"/>
        </a:dk1>
        <a:lt1>
          <a:srgbClr val="FFFFFF"/>
        </a:lt1>
        <a:dk2>
          <a:srgbClr val="000000"/>
        </a:dk2>
        <a:lt2>
          <a:srgbClr val="DDDDDD"/>
        </a:lt2>
        <a:accent1>
          <a:srgbClr val="00E4A8"/>
        </a:accent1>
        <a:accent2>
          <a:srgbClr val="3333CC"/>
        </a:accent2>
        <a:accent3>
          <a:srgbClr val="AAAAAA"/>
        </a:accent3>
        <a:accent4>
          <a:srgbClr val="DADADA"/>
        </a:accent4>
        <a:accent5>
          <a:srgbClr val="AAEFD1"/>
        </a:accent5>
        <a:accent6>
          <a:srgbClr val="2D2DB9"/>
        </a:accent6>
        <a:hlink>
          <a:srgbClr val="FF5050"/>
        </a:hlink>
        <a:folHlink>
          <a:srgbClr val="FFCF01"/>
        </a:folHlink>
      </a:clrScheme>
      <a:clrMap bg1="dk2" tx1="lt1" bg2="dk1" tx2="lt2" accent1="accent1" accent2="accent2" accent3="accent3" accent4="accent4" accent5="accent5" accent6="accent6" hlink="hlink" folHlink="folHlink"/>
    </a:extraClrScheme>
    <a:extraClrScheme>
      <a:clrScheme name="Blends 2">
        <a:dk1>
          <a:srgbClr val="000094"/>
        </a:dk1>
        <a:lt1>
          <a:srgbClr val="FFFFFF"/>
        </a:lt1>
        <a:dk2>
          <a:srgbClr val="0000CC"/>
        </a:dk2>
        <a:lt2>
          <a:srgbClr val="FFFFCC"/>
        </a:lt2>
        <a:accent1>
          <a:srgbClr val="3193FF"/>
        </a:accent1>
        <a:accent2>
          <a:srgbClr val="9900FF"/>
        </a:accent2>
        <a:accent3>
          <a:srgbClr val="AAAAE2"/>
        </a:accent3>
        <a:accent4>
          <a:srgbClr val="DADADA"/>
        </a:accent4>
        <a:accent5>
          <a:srgbClr val="ADC8FF"/>
        </a:accent5>
        <a:accent6>
          <a:srgbClr val="8A00E7"/>
        </a:accent6>
        <a:hlink>
          <a:srgbClr val="FF3399"/>
        </a:hlink>
        <a:folHlink>
          <a:srgbClr val="FFCC00"/>
        </a:folHlink>
      </a:clrScheme>
      <a:clrMap bg1="dk2" tx1="lt1" bg2="dk1" tx2="lt2" accent1="accent1" accent2="accent2" accent3="accent3" accent4="accent4" accent5="accent5" accent6="accent6" hlink="hlink" folHlink="folHlink"/>
    </a:extraClrScheme>
    <a:extraClrScheme>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clrMap bg1="lt1" tx1="dk1" bg2="lt2" tx2="dk2" accent1="accent1" accent2="accent2" accent3="accent3" accent4="accent4" accent5="accent5" accent6="accent6" hlink="hlink" folHlink="folHlink"/>
    </a:extraClrScheme>
    <a:extraClrScheme>
      <a:clrScheme name="Blends 4">
        <a:dk1>
          <a:srgbClr val="000000"/>
        </a:dk1>
        <a:lt1>
          <a:srgbClr val="FFFFFF"/>
        </a:lt1>
        <a:dk2>
          <a:srgbClr val="515F7B"/>
        </a:dk2>
        <a:lt2>
          <a:srgbClr val="808080"/>
        </a:lt2>
        <a:accent1>
          <a:srgbClr val="9FCAD3"/>
        </a:accent1>
        <a:accent2>
          <a:srgbClr val="C0C0C0"/>
        </a:accent2>
        <a:accent3>
          <a:srgbClr val="FFFFFF"/>
        </a:accent3>
        <a:accent4>
          <a:srgbClr val="000000"/>
        </a:accent4>
        <a:accent5>
          <a:srgbClr val="CDE1E6"/>
        </a:accent5>
        <a:accent6>
          <a:srgbClr val="AEAEAE"/>
        </a:accent6>
        <a:hlink>
          <a:srgbClr val="91AFBF"/>
        </a:hlink>
        <a:folHlink>
          <a:srgbClr val="ECEAAC"/>
        </a:folHlink>
      </a:clrScheme>
      <a:clrMap bg1="lt1" tx1="dk1" bg2="lt2" tx2="dk2" accent1="accent1" accent2="accent2" accent3="accent3" accent4="accent4" accent5="accent5" accent6="accent6" hlink="hlink" folHlink="folHlink"/>
    </a:extraClrScheme>
    <a:extraClrScheme>
      <a:clrScheme name="Blends 5">
        <a:dk1>
          <a:srgbClr val="000000"/>
        </a:dk1>
        <a:lt1>
          <a:srgbClr val="FFFFFF"/>
        </a:lt1>
        <a:dk2>
          <a:srgbClr val="000066"/>
        </a:dk2>
        <a:lt2>
          <a:srgbClr val="333333"/>
        </a:lt2>
        <a:accent1>
          <a:srgbClr val="C4709A"/>
        </a:accent1>
        <a:accent2>
          <a:srgbClr val="4B4EB5"/>
        </a:accent2>
        <a:accent3>
          <a:srgbClr val="FFFFFF"/>
        </a:accent3>
        <a:accent4>
          <a:srgbClr val="000000"/>
        </a:accent4>
        <a:accent5>
          <a:srgbClr val="DEBBCA"/>
        </a:accent5>
        <a:accent6>
          <a:srgbClr val="4346A4"/>
        </a:accent6>
        <a:hlink>
          <a:srgbClr val="C481CF"/>
        </a:hlink>
        <a:folHlink>
          <a:srgbClr val="76B749"/>
        </a:folHlink>
      </a:clrScheme>
      <a:clrMap bg1="lt1" tx1="dk1" bg2="lt2" tx2="dk2" accent1="accent1" accent2="accent2" accent3="accent3" accent4="accent4" accent5="accent5" accent6="accent6" hlink="hlink" folHlink="folHlink"/>
    </a:extraClrScheme>
    <a:extraClrScheme>
      <a:clrScheme name="Blends 6">
        <a:dk1>
          <a:srgbClr val="000000"/>
        </a:dk1>
        <a:lt1>
          <a:srgbClr val="FFFFFF"/>
        </a:lt1>
        <a:dk2>
          <a:srgbClr val="6A4076"/>
        </a:dk2>
        <a:lt2>
          <a:srgbClr val="969696"/>
        </a:lt2>
        <a:accent1>
          <a:srgbClr val="DBA9C2"/>
        </a:accent1>
        <a:accent2>
          <a:srgbClr val="E1BF91"/>
        </a:accent2>
        <a:accent3>
          <a:srgbClr val="FFFFFF"/>
        </a:accent3>
        <a:accent4>
          <a:srgbClr val="000000"/>
        </a:accent4>
        <a:accent5>
          <a:srgbClr val="EAD1DD"/>
        </a:accent5>
        <a:accent6>
          <a:srgbClr val="CCAD83"/>
        </a:accent6>
        <a:hlink>
          <a:srgbClr val="B3CE82"/>
        </a:hlink>
        <a:folHlink>
          <a:srgbClr val="B8AD48"/>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8_Blends">
  <a:themeElements>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fontScheme name="Blends">
      <a:majorFont>
        <a:latin typeface="Tahoma"/>
        <a:ea typeface=""/>
        <a:cs typeface="Arial"/>
      </a:majorFont>
      <a:minorFont>
        <a:latin typeface="Tahoma"/>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Blends 1">
        <a:dk1>
          <a:srgbClr val="969696"/>
        </a:dk1>
        <a:lt1>
          <a:srgbClr val="FFFFFF"/>
        </a:lt1>
        <a:dk2>
          <a:srgbClr val="000000"/>
        </a:dk2>
        <a:lt2>
          <a:srgbClr val="DDDDDD"/>
        </a:lt2>
        <a:accent1>
          <a:srgbClr val="00E4A8"/>
        </a:accent1>
        <a:accent2>
          <a:srgbClr val="3333CC"/>
        </a:accent2>
        <a:accent3>
          <a:srgbClr val="AAAAAA"/>
        </a:accent3>
        <a:accent4>
          <a:srgbClr val="DADADA"/>
        </a:accent4>
        <a:accent5>
          <a:srgbClr val="AAEFD1"/>
        </a:accent5>
        <a:accent6>
          <a:srgbClr val="2D2DB9"/>
        </a:accent6>
        <a:hlink>
          <a:srgbClr val="FF5050"/>
        </a:hlink>
        <a:folHlink>
          <a:srgbClr val="FFCF01"/>
        </a:folHlink>
      </a:clrScheme>
      <a:clrMap bg1="dk2" tx1="lt1" bg2="dk1" tx2="lt2" accent1="accent1" accent2="accent2" accent3="accent3" accent4="accent4" accent5="accent5" accent6="accent6" hlink="hlink" folHlink="folHlink"/>
    </a:extraClrScheme>
    <a:extraClrScheme>
      <a:clrScheme name="Blends 2">
        <a:dk1>
          <a:srgbClr val="000094"/>
        </a:dk1>
        <a:lt1>
          <a:srgbClr val="FFFFFF"/>
        </a:lt1>
        <a:dk2>
          <a:srgbClr val="0000CC"/>
        </a:dk2>
        <a:lt2>
          <a:srgbClr val="FFFFCC"/>
        </a:lt2>
        <a:accent1>
          <a:srgbClr val="3193FF"/>
        </a:accent1>
        <a:accent2>
          <a:srgbClr val="9900FF"/>
        </a:accent2>
        <a:accent3>
          <a:srgbClr val="AAAAE2"/>
        </a:accent3>
        <a:accent4>
          <a:srgbClr val="DADADA"/>
        </a:accent4>
        <a:accent5>
          <a:srgbClr val="ADC8FF"/>
        </a:accent5>
        <a:accent6>
          <a:srgbClr val="8A00E7"/>
        </a:accent6>
        <a:hlink>
          <a:srgbClr val="FF3399"/>
        </a:hlink>
        <a:folHlink>
          <a:srgbClr val="FFCC00"/>
        </a:folHlink>
      </a:clrScheme>
      <a:clrMap bg1="dk2" tx1="lt1" bg2="dk1" tx2="lt2" accent1="accent1" accent2="accent2" accent3="accent3" accent4="accent4" accent5="accent5" accent6="accent6" hlink="hlink" folHlink="folHlink"/>
    </a:extraClrScheme>
    <a:extraClrScheme>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clrMap bg1="lt1" tx1="dk1" bg2="lt2" tx2="dk2" accent1="accent1" accent2="accent2" accent3="accent3" accent4="accent4" accent5="accent5" accent6="accent6" hlink="hlink" folHlink="folHlink"/>
    </a:extraClrScheme>
    <a:extraClrScheme>
      <a:clrScheme name="Blends 4">
        <a:dk1>
          <a:srgbClr val="000000"/>
        </a:dk1>
        <a:lt1>
          <a:srgbClr val="FFFFFF"/>
        </a:lt1>
        <a:dk2>
          <a:srgbClr val="515F7B"/>
        </a:dk2>
        <a:lt2>
          <a:srgbClr val="808080"/>
        </a:lt2>
        <a:accent1>
          <a:srgbClr val="9FCAD3"/>
        </a:accent1>
        <a:accent2>
          <a:srgbClr val="C0C0C0"/>
        </a:accent2>
        <a:accent3>
          <a:srgbClr val="FFFFFF"/>
        </a:accent3>
        <a:accent4>
          <a:srgbClr val="000000"/>
        </a:accent4>
        <a:accent5>
          <a:srgbClr val="CDE1E6"/>
        </a:accent5>
        <a:accent6>
          <a:srgbClr val="AEAEAE"/>
        </a:accent6>
        <a:hlink>
          <a:srgbClr val="91AFBF"/>
        </a:hlink>
        <a:folHlink>
          <a:srgbClr val="ECEAAC"/>
        </a:folHlink>
      </a:clrScheme>
      <a:clrMap bg1="lt1" tx1="dk1" bg2="lt2" tx2="dk2" accent1="accent1" accent2="accent2" accent3="accent3" accent4="accent4" accent5="accent5" accent6="accent6" hlink="hlink" folHlink="folHlink"/>
    </a:extraClrScheme>
    <a:extraClrScheme>
      <a:clrScheme name="Blends 5">
        <a:dk1>
          <a:srgbClr val="000000"/>
        </a:dk1>
        <a:lt1>
          <a:srgbClr val="FFFFFF"/>
        </a:lt1>
        <a:dk2>
          <a:srgbClr val="000066"/>
        </a:dk2>
        <a:lt2>
          <a:srgbClr val="333333"/>
        </a:lt2>
        <a:accent1>
          <a:srgbClr val="C4709A"/>
        </a:accent1>
        <a:accent2>
          <a:srgbClr val="4B4EB5"/>
        </a:accent2>
        <a:accent3>
          <a:srgbClr val="FFFFFF"/>
        </a:accent3>
        <a:accent4>
          <a:srgbClr val="000000"/>
        </a:accent4>
        <a:accent5>
          <a:srgbClr val="DEBBCA"/>
        </a:accent5>
        <a:accent6>
          <a:srgbClr val="4346A4"/>
        </a:accent6>
        <a:hlink>
          <a:srgbClr val="C481CF"/>
        </a:hlink>
        <a:folHlink>
          <a:srgbClr val="76B749"/>
        </a:folHlink>
      </a:clrScheme>
      <a:clrMap bg1="lt1" tx1="dk1" bg2="lt2" tx2="dk2" accent1="accent1" accent2="accent2" accent3="accent3" accent4="accent4" accent5="accent5" accent6="accent6" hlink="hlink" folHlink="folHlink"/>
    </a:extraClrScheme>
    <a:extraClrScheme>
      <a:clrScheme name="Blends 6">
        <a:dk1>
          <a:srgbClr val="000000"/>
        </a:dk1>
        <a:lt1>
          <a:srgbClr val="FFFFFF"/>
        </a:lt1>
        <a:dk2>
          <a:srgbClr val="6A4076"/>
        </a:dk2>
        <a:lt2>
          <a:srgbClr val="969696"/>
        </a:lt2>
        <a:accent1>
          <a:srgbClr val="DBA9C2"/>
        </a:accent1>
        <a:accent2>
          <a:srgbClr val="E1BF91"/>
        </a:accent2>
        <a:accent3>
          <a:srgbClr val="FFFFFF"/>
        </a:accent3>
        <a:accent4>
          <a:srgbClr val="000000"/>
        </a:accent4>
        <a:accent5>
          <a:srgbClr val="EAD1DD"/>
        </a:accent5>
        <a:accent6>
          <a:srgbClr val="CCAD83"/>
        </a:accent6>
        <a:hlink>
          <a:srgbClr val="B3CE82"/>
        </a:hlink>
        <a:folHlink>
          <a:srgbClr val="B8AD48"/>
        </a:folHlink>
      </a:clrScheme>
      <a:clrMap bg1="lt1" tx1="dk1" bg2="lt2" tx2="dk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64_Blends">
  <a:themeElements>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fontScheme name="Blends">
      <a:majorFont>
        <a:latin typeface="Tahoma"/>
        <a:ea typeface=""/>
        <a:cs typeface="Arial"/>
      </a:majorFont>
      <a:minorFont>
        <a:latin typeface="Tahoma"/>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Blends 1">
        <a:dk1>
          <a:srgbClr val="969696"/>
        </a:dk1>
        <a:lt1>
          <a:srgbClr val="FFFFFF"/>
        </a:lt1>
        <a:dk2>
          <a:srgbClr val="000000"/>
        </a:dk2>
        <a:lt2>
          <a:srgbClr val="DDDDDD"/>
        </a:lt2>
        <a:accent1>
          <a:srgbClr val="00E4A8"/>
        </a:accent1>
        <a:accent2>
          <a:srgbClr val="3333CC"/>
        </a:accent2>
        <a:accent3>
          <a:srgbClr val="AAAAAA"/>
        </a:accent3>
        <a:accent4>
          <a:srgbClr val="DADADA"/>
        </a:accent4>
        <a:accent5>
          <a:srgbClr val="AAEFD1"/>
        </a:accent5>
        <a:accent6>
          <a:srgbClr val="2D2DB9"/>
        </a:accent6>
        <a:hlink>
          <a:srgbClr val="FF5050"/>
        </a:hlink>
        <a:folHlink>
          <a:srgbClr val="FFCF01"/>
        </a:folHlink>
      </a:clrScheme>
      <a:clrMap bg1="dk2" tx1="lt1" bg2="dk1" tx2="lt2" accent1="accent1" accent2="accent2" accent3="accent3" accent4="accent4" accent5="accent5" accent6="accent6" hlink="hlink" folHlink="folHlink"/>
    </a:extraClrScheme>
    <a:extraClrScheme>
      <a:clrScheme name="Blends 2">
        <a:dk1>
          <a:srgbClr val="000094"/>
        </a:dk1>
        <a:lt1>
          <a:srgbClr val="FFFFFF"/>
        </a:lt1>
        <a:dk2>
          <a:srgbClr val="0000CC"/>
        </a:dk2>
        <a:lt2>
          <a:srgbClr val="FFFFCC"/>
        </a:lt2>
        <a:accent1>
          <a:srgbClr val="3193FF"/>
        </a:accent1>
        <a:accent2>
          <a:srgbClr val="9900FF"/>
        </a:accent2>
        <a:accent3>
          <a:srgbClr val="AAAAE2"/>
        </a:accent3>
        <a:accent4>
          <a:srgbClr val="DADADA"/>
        </a:accent4>
        <a:accent5>
          <a:srgbClr val="ADC8FF"/>
        </a:accent5>
        <a:accent6>
          <a:srgbClr val="8A00E7"/>
        </a:accent6>
        <a:hlink>
          <a:srgbClr val="FF3399"/>
        </a:hlink>
        <a:folHlink>
          <a:srgbClr val="FFCC00"/>
        </a:folHlink>
      </a:clrScheme>
      <a:clrMap bg1="dk2" tx1="lt1" bg2="dk1" tx2="lt2" accent1="accent1" accent2="accent2" accent3="accent3" accent4="accent4" accent5="accent5" accent6="accent6" hlink="hlink" folHlink="folHlink"/>
    </a:extraClrScheme>
    <a:extraClrScheme>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clrMap bg1="lt1" tx1="dk1" bg2="lt2" tx2="dk2" accent1="accent1" accent2="accent2" accent3="accent3" accent4="accent4" accent5="accent5" accent6="accent6" hlink="hlink" folHlink="folHlink"/>
    </a:extraClrScheme>
    <a:extraClrScheme>
      <a:clrScheme name="Blends 4">
        <a:dk1>
          <a:srgbClr val="000000"/>
        </a:dk1>
        <a:lt1>
          <a:srgbClr val="FFFFFF"/>
        </a:lt1>
        <a:dk2>
          <a:srgbClr val="515F7B"/>
        </a:dk2>
        <a:lt2>
          <a:srgbClr val="808080"/>
        </a:lt2>
        <a:accent1>
          <a:srgbClr val="9FCAD3"/>
        </a:accent1>
        <a:accent2>
          <a:srgbClr val="C0C0C0"/>
        </a:accent2>
        <a:accent3>
          <a:srgbClr val="FFFFFF"/>
        </a:accent3>
        <a:accent4>
          <a:srgbClr val="000000"/>
        </a:accent4>
        <a:accent5>
          <a:srgbClr val="CDE1E6"/>
        </a:accent5>
        <a:accent6>
          <a:srgbClr val="AEAEAE"/>
        </a:accent6>
        <a:hlink>
          <a:srgbClr val="91AFBF"/>
        </a:hlink>
        <a:folHlink>
          <a:srgbClr val="ECEAAC"/>
        </a:folHlink>
      </a:clrScheme>
      <a:clrMap bg1="lt1" tx1="dk1" bg2="lt2" tx2="dk2" accent1="accent1" accent2="accent2" accent3="accent3" accent4="accent4" accent5="accent5" accent6="accent6" hlink="hlink" folHlink="folHlink"/>
    </a:extraClrScheme>
    <a:extraClrScheme>
      <a:clrScheme name="Blends 5">
        <a:dk1>
          <a:srgbClr val="000000"/>
        </a:dk1>
        <a:lt1>
          <a:srgbClr val="FFFFFF"/>
        </a:lt1>
        <a:dk2>
          <a:srgbClr val="000066"/>
        </a:dk2>
        <a:lt2>
          <a:srgbClr val="333333"/>
        </a:lt2>
        <a:accent1>
          <a:srgbClr val="C4709A"/>
        </a:accent1>
        <a:accent2>
          <a:srgbClr val="4B4EB5"/>
        </a:accent2>
        <a:accent3>
          <a:srgbClr val="FFFFFF"/>
        </a:accent3>
        <a:accent4>
          <a:srgbClr val="000000"/>
        </a:accent4>
        <a:accent5>
          <a:srgbClr val="DEBBCA"/>
        </a:accent5>
        <a:accent6>
          <a:srgbClr val="4346A4"/>
        </a:accent6>
        <a:hlink>
          <a:srgbClr val="C481CF"/>
        </a:hlink>
        <a:folHlink>
          <a:srgbClr val="76B749"/>
        </a:folHlink>
      </a:clrScheme>
      <a:clrMap bg1="lt1" tx1="dk1" bg2="lt2" tx2="dk2" accent1="accent1" accent2="accent2" accent3="accent3" accent4="accent4" accent5="accent5" accent6="accent6" hlink="hlink" folHlink="folHlink"/>
    </a:extraClrScheme>
    <a:extraClrScheme>
      <a:clrScheme name="Blends 6">
        <a:dk1>
          <a:srgbClr val="000000"/>
        </a:dk1>
        <a:lt1>
          <a:srgbClr val="FFFFFF"/>
        </a:lt1>
        <a:dk2>
          <a:srgbClr val="6A4076"/>
        </a:dk2>
        <a:lt2>
          <a:srgbClr val="969696"/>
        </a:lt2>
        <a:accent1>
          <a:srgbClr val="DBA9C2"/>
        </a:accent1>
        <a:accent2>
          <a:srgbClr val="E1BF91"/>
        </a:accent2>
        <a:accent3>
          <a:srgbClr val="FFFFFF"/>
        </a:accent3>
        <a:accent4>
          <a:srgbClr val="000000"/>
        </a:accent4>
        <a:accent5>
          <a:srgbClr val="EAD1DD"/>
        </a:accent5>
        <a:accent6>
          <a:srgbClr val="CCAD83"/>
        </a:accent6>
        <a:hlink>
          <a:srgbClr val="B3CE82"/>
        </a:hlink>
        <a:folHlink>
          <a:srgbClr val="B8AD48"/>
        </a:folHlink>
      </a:clrScheme>
      <a:clrMap bg1="lt1" tx1="dk1" bg2="lt2" tx2="dk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4_Blends">
  <a:themeElements>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fontScheme name="Blends">
      <a:majorFont>
        <a:latin typeface="Tahoma"/>
        <a:ea typeface=""/>
        <a:cs typeface="Arial"/>
      </a:majorFont>
      <a:minorFont>
        <a:latin typeface="Tahoma"/>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Blends 1">
        <a:dk1>
          <a:srgbClr val="969696"/>
        </a:dk1>
        <a:lt1>
          <a:srgbClr val="FFFFFF"/>
        </a:lt1>
        <a:dk2>
          <a:srgbClr val="000000"/>
        </a:dk2>
        <a:lt2>
          <a:srgbClr val="DDDDDD"/>
        </a:lt2>
        <a:accent1>
          <a:srgbClr val="00E4A8"/>
        </a:accent1>
        <a:accent2>
          <a:srgbClr val="3333CC"/>
        </a:accent2>
        <a:accent3>
          <a:srgbClr val="AAAAAA"/>
        </a:accent3>
        <a:accent4>
          <a:srgbClr val="DADADA"/>
        </a:accent4>
        <a:accent5>
          <a:srgbClr val="AAEFD1"/>
        </a:accent5>
        <a:accent6>
          <a:srgbClr val="2D2DB9"/>
        </a:accent6>
        <a:hlink>
          <a:srgbClr val="FF5050"/>
        </a:hlink>
        <a:folHlink>
          <a:srgbClr val="FFCF01"/>
        </a:folHlink>
      </a:clrScheme>
      <a:clrMap bg1="dk2" tx1="lt1" bg2="dk1" tx2="lt2" accent1="accent1" accent2="accent2" accent3="accent3" accent4="accent4" accent5="accent5" accent6="accent6" hlink="hlink" folHlink="folHlink"/>
    </a:extraClrScheme>
    <a:extraClrScheme>
      <a:clrScheme name="Blends 2">
        <a:dk1>
          <a:srgbClr val="000094"/>
        </a:dk1>
        <a:lt1>
          <a:srgbClr val="FFFFFF"/>
        </a:lt1>
        <a:dk2>
          <a:srgbClr val="0000CC"/>
        </a:dk2>
        <a:lt2>
          <a:srgbClr val="FFFFCC"/>
        </a:lt2>
        <a:accent1>
          <a:srgbClr val="3193FF"/>
        </a:accent1>
        <a:accent2>
          <a:srgbClr val="9900FF"/>
        </a:accent2>
        <a:accent3>
          <a:srgbClr val="AAAAE2"/>
        </a:accent3>
        <a:accent4>
          <a:srgbClr val="DADADA"/>
        </a:accent4>
        <a:accent5>
          <a:srgbClr val="ADC8FF"/>
        </a:accent5>
        <a:accent6>
          <a:srgbClr val="8A00E7"/>
        </a:accent6>
        <a:hlink>
          <a:srgbClr val="FF3399"/>
        </a:hlink>
        <a:folHlink>
          <a:srgbClr val="FFCC00"/>
        </a:folHlink>
      </a:clrScheme>
      <a:clrMap bg1="dk2" tx1="lt1" bg2="dk1" tx2="lt2" accent1="accent1" accent2="accent2" accent3="accent3" accent4="accent4" accent5="accent5" accent6="accent6" hlink="hlink" folHlink="folHlink"/>
    </a:extraClrScheme>
    <a:extraClrScheme>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clrMap bg1="lt1" tx1="dk1" bg2="lt2" tx2="dk2" accent1="accent1" accent2="accent2" accent3="accent3" accent4="accent4" accent5="accent5" accent6="accent6" hlink="hlink" folHlink="folHlink"/>
    </a:extraClrScheme>
    <a:extraClrScheme>
      <a:clrScheme name="Blends 4">
        <a:dk1>
          <a:srgbClr val="000000"/>
        </a:dk1>
        <a:lt1>
          <a:srgbClr val="FFFFFF"/>
        </a:lt1>
        <a:dk2>
          <a:srgbClr val="515F7B"/>
        </a:dk2>
        <a:lt2>
          <a:srgbClr val="808080"/>
        </a:lt2>
        <a:accent1>
          <a:srgbClr val="9FCAD3"/>
        </a:accent1>
        <a:accent2>
          <a:srgbClr val="C0C0C0"/>
        </a:accent2>
        <a:accent3>
          <a:srgbClr val="FFFFFF"/>
        </a:accent3>
        <a:accent4>
          <a:srgbClr val="000000"/>
        </a:accent4>
        <a:accent5>
          <a:srgbClr val="CDE1E6"/>
        </a:accent5>
        <a:accent6>
          <a:srgbClr val="AEAEAE"/>
        </a:accent6>
        <a:hlink>
          <a:srgbClr val="91AFBF"/>
        </a:hlink>
        <a:folHlink>
          <a:srgbClr val="ECEAAC"/>
        </a:folHlink>
      </a:clrScheme>
      <a:clrMap bg1="lt1" tx1="dk1" bg2="lt2" tx2="dk2" accent1="accent1" accent2="accent2" accent3="accent3" accent4="accent4" accent5="accent5" accent6="accent6" hlink="hlink" folHlink="folHlink"/>
    </a:extraClrScheme>
    <a:extraClrScheme>
      <a:clrScheme name="Blends 5">
        <a:dk1>
          <a:srgbClr val="000000"/>
        </a:dk1>
        <a:lt1>
          <a:srgbClr val="FFFFFF"/>
        </a:lt1>
        <a:dk2>
          <a:srgbClr val="000066"/>
        </a:dk2>
        <a:lt2>
          <a:srgbClr val="333333"/>
        </a:lt2>
        <a:accent1>
          <a:srgbClr val="C4709A"/>
        </a:accent1>
        <a:accent2>
          <a:srgbClr val="4B4EB5"/>
        </a:accent2>
        <a:accent3>
          <a:srgbClr val="FFFFFF"/>
        </a:accent3>
        <a:accent4>
          <a:srgbClr val="000000"/>
        </a:accent4>
        <a:accent5>
          <a:srgbClr val="DEBBCA"/>
        </a:accent5>
        <a:accent6>
          <a:srgbClr val="4346A4"/>
        </a:accent6>
        <a:hlink>
          <a:srgbClr val="C481CF"/>
        </a:hlink>
        <a:folHlink>
          <a:srgbClr val="76B749"/>
        </a:folHlink>
      </a:clrScheme>
      <a:clrMap bg1="lt1" tx1="dk1" bg2="lt2" tx2="dk2" accent1="accent1" accent2="accent2" accent3="accent3" accent4="accent4" accent5="accent5" accent6="accent6" hlink="hlink" folHlink="folHlink"/>
    </a:extraClrScheme>
    <a:extraClrScheme>
      <a:clrScheme name="Blends 6">
        <a:dk1>
          <a:srgbClr val="000000"/>
        </a:dk1>
        <a:lt1>
          <a:srgbClr val="FFFFFF"/>
        </a:lt1>
        <a:dk2>
          <a:srgbClr val="6A4076"/>
        </a:dk2>
        <a:lt2>
          <a:srgbClr val="969696"/>
        </a:lt2>
        <a:accent1>
          <a:srgbClr val="DBA9C2"/>
        </a:accent1>
        <a:accent2>
          <a:srgbClr val="E1BF91"/>
        </a:accent2>
        <a:accent3>
          <a:srgbClr val="FFFFFF"/>
        </a:accent3>
        <a:accent4>
          <a:srgbClr val="000000"/>
        </a:accent4>
        <a:accent5>
          <a:srgbClr val="EAD1DD"/>
        </a:accent5>
        <a:accent6>
          <a:srgbClr val="CCAD83"/>
        </a:accent6>
        <a:hlink>
          <a:srgbClr val="B3CE82"/>
        </a:hlink>
        <a:folHlink>
          <a:srgbClr val="B8AD48"/>
        </a:folHlink>
      </a:clrScheme>
      <a:clrMap bg1="lt1" tx1="dk1" bg2="lt2" tx2="dk2" accent1="accent1" accent2="accent2" accent3="accent3" accent4="accent4" accent5="accent5" accent6="accent6" hlink="hlink" folHlink="folHlink"/>
    </a:extraClrScheme>
  </a:extraClrSchemeLst>
</a:theme>
</file>

<file path=ppt/theme/theme7.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85794</TotalTime>
  <Words>3996</Words>
  <Application>Microsoft Office PowerPoint</Application>
  <PresentationFormat>On-screen Show (4:3)</PresentationFormat>
  <Paragraphs>495</Paragraphs>
  <Slides>67</Slides>
  <Notes>67</Notes>
  <HiddenSlides>0</HiddenSlides>
  <MMClips>0</MMClips>
  <ScaleCrop>false</ScaleCrop>
  <HeadingPairs>
    <vt:vector size="6" baseType="variant">
      <vt:variant>
        <vt:lpstr>Fonts Used</vt:lpstr>
      </vt:variant>
      <vt:variant>
        <vt:i4>5</vt:i4>
      </vt:variant>
      <vt:variant>
        <vt:lpstr>Theme</vt:lpstr>
      </vt:variant>
      <vt:variant>
        <vt:i4>6</vt:i4>
      </vt:variant>
      <vt:variant>
        <vt:lpstr>Slide Titles</vt:lpstr>
      </vt:variant>
      <vt:variant>
        <vt:i4>67</vt:i4>
      </vt:variant>
    </vt:vector>
  </HeadingPairs>
  <TitlesOfParts>
    <vt:vector size="78" baseType="lpstr">
      <vt:lpstr>Arial</vt:lpstr>
      <vt:lpstr>Calibri</vt:lpstr>
      <vt:lpstr>Candara</vt:lpstr>
      <vt:lpstr>Tahoma</vt:lpstr>
      <vt:lpstr>Wingdings</vt:lpstr>
      <vt:lpstr>Blends</vt:lpstr>
      <vt:lpstr>2_Blends</vt:lpstr>
      <vt:lpstr>3_Blends</vt:lpstr>
      <vt:lpstr>8_Blends</vt:lpstr>
      <vt:lpstr>64_Blends</vt:lpstr>
      <vt:lpstr>4_Blends</vt:lpstr>
      <vt:lpstr>PowerPoint Presentation</vt:lpstr>
      <vt:lpstr>Contexto</vt:lpstr>
      <vt:lpstr>Versículo Clave:</vt:lpstr>
      <vt:lpstr>Bosquejo de Estudio</vt:lpstr>
      <vt:lpstr>1 Corintios 12</vt:lpstr>
      <vt:lpstr>1 Corintios 12</vt:lpstr>
      <vt:lpstr>Antesala: versículos 1-6</vt:lpstr>
      <vt:lpstr>Antesala: versículos 1-6</vt:lpstr>
      <vt:lpstr>Los dones que reparte el Espíritu 1 Corintios 12.7-10</vt:lpstr>
      <vt:lpstr>Los dones que reparte el Espíritu 1 Corintios 12.7-10</vt:lpstr>
      <vt:lpstr>Los dones que reparte el Espíritu 1 Corintios 12.7-10</vt:lpstr>
      <vt:lpstr>Los dones que reparte el Espíritu 1 Corintios 12.7-10</vt:lpstr>
      <vt:lpstr>Los dones que reparte el Espíritu 1 Corintios 12.7-10</vt:lpstr>
      <vt:lpstr>Los dones que reparte el Espíritu 1 Corintios 12.7-10</vt:lpstr>
      <vt:lpstr>Los dones que reparte el Espíritu 1 Corintios 12.7-10</vt:lpstr>
      <vt:lpstr>Los dones que reparte el Espíritu 1 Corintios 12.7-10</vt:lpstr>
      <vt:lpstr>Los dones que reparte el Espíritu 1 Corintios 12.7-10</vt:lpstr>
      <vt:lpstr>Los dones que reparte el Espíritu 1 Corintios 12.7-10</vt:lpstr>
      <vt:lpstr>Los dones que reparte el Espíritu 1 Corintios 12.7-10</vt:lpstr>
      <vt:lpstr>Los dones que reparte el Espíritu 1 Corintios 12.7-10</vt:lpstr>
      <vt:lpstr>Los dones que reparte el Espíritu 1 Corintios 12.7-10</vt:lpstr>
      <vt:lpstr>Los dones que reparte el Espíritu 1 Corintios 12.7-10</vt:lpstr>
      <vt:lpstr>Los dones que reparte el Espíritu 1 Corintios 12.7-10</vt:lpstr>
      <vt:lpstr>Los dones que reparte el Espíritu 1 Corintios 12.7-10</vt:lpstr>
      <vt:lpstr>Los dones que reparte el Espíritu 1 Corintios 12.7-10</vt:lpstr>
      <vt:lpstr>Los dones que reparte el Espíritu 1 Corintios 12.7-10</vt:lpstr>
      <vt:lpstr>Los dones que reparte el Espíritu 1 Corintios 12.7-10</vt:lpstr>
      <vt:lpstr>El Espíritu designa como Él quiere 1 Corintios 12.11</vt:lpstr>
      <vt:lpstr>El Espíritu designa como Él quiere 1 Corintios 12.11</vt:lpstr>
      <vt:lpstr>El Espíritu designa como Él quiere 1 Corintios 12.11</vt:lpstr>
      <vt:lpstr>El Espíritu designa como Él quiere 1 Corintios 12.11</vt:lpstr>
      <vt:lpstr>El Espíritu designa como Él quiere 1 Corintios 12.11</vt:lpstr>
      <vt:lpstr>Ejemplo del cuerpo humano 1 Corintios 12.12-14</vt:lpstr>
      <vt:lpstr>Ejemplo del cuerpo humano 1 Corintios 12.12-14</vt:lpstr>
      <vt:lpstr>Ejemplo del cuerpo humano 1 Corintios 12.12-14</vt:lpstr>
      <vt:lpstr>Ejemplo del cuerpo humano 1 Corintios 12.12-14</vt:lpstr>
      <vt:lpstr>Ejemplo del cuerpo humano 1 Corintios 12.12-14</vt:lpstr>
      <vt:lpstr>Ejemplo del cuerpo humano 1 Corintios 12.12-14</vt:lpstr>
      <vt:lpstr>Ejemplo del cuerpo humano 1 Corintios 12.12-14</vt:lpstr>
      <vt:lpstr>Ejemplo del cuerpo humano 1 Corintios 12.12-14</vt:lpstr>
      <vt:lpstr>Ejemplo del cuerpo humano 1 Corintios 12.12-14</vt:lpstr>
      <vt:lpstr>Ejemplo del cuerpo humano 1 Corintios 12.12-14</vt:lpstr>
      <vt:lpstr>Ejemplo del cuerpo humano 1 Corintios 12.12-14</vt:lpstr>
      <vt:lpstr>Ejemplo del cuerpo humano 1 Corintios 12.12-14</vt:lpstr>
      <vt:lpstr>Ejemplo del cuerpo humano 1 Corintios 12.12-14</vt:lpstr>
      <vt:lpstr>Cada uno es importante  1 Corintios 12.15-20</vt:lpstr>
      <vt:lpstr>Cada uno es importante  1 Corintios 12.15-20</vt:lpstr>
      <vt:lpstr>Cada uno es importante  1 Corintios 12.15-20</vt:lpstr>
      <vt:lpstr>Cada uno es importante  1 Corintios 12.15-20</vt:lpstr>
      <vt:lpstr>Cada uno es importante  1 Corintios 12.15-20</vt:lpstr>
      <vt:lpstr>Cada uno es importante  1 Corintios 12.15-20</vt:lpstr>
      <vt:lpstr>Cada uno es importante  1 Corintios 12.15-20</vt:lpstr>
      <vt:lpstr>Cada uno es importante  1 Corintios 12.15-20</vt:lpstr>
      <vt:lpstr>Cada uno es importante  1 Corintios 12.15-20</vt:lpstr>
      <vt:lpstr>Cada uno es importante  1 Corintios 12.15-20</vt:lpstr>
      <vt:lpstr>Procurando los mejores dones  1 Corintios 12.31</vt:lpstr>
      <vt:lpstr>Procurando los mejores dones  1 Corintios 12.31</vt:lpstr>
      <vt:lpstr>Procurando los mejores dones  1 Corintios 12.31</vt:lpstr>
      <vt:lpstr>Procurando los mejores dones  1 Corintios 12.31</vt:lpstr>
      <vt:lpstr>Procurando los mejores dones  1 Corintios 12.31</vt:lpstr>
      <vt:lpstr>Procurando los mejores dones  1 Corintios 12.31</vt:lpstr>
      <vt:lpstr>Aplicaciones</vt:lpstr>
      <vt:lpstr>Aplicaciones</vt:lpstr>
      <vt:lpstr>Aplicaciones</vt:lpstr>
      <vt:lpstr>Bibliografía</vt:lpstr>
      <vt:lpstr>PowerPoint Presentation</vt:lpstr>
      <vt:lpstr>PowerPoint Presentation</vt:lpstr>
    </vt:vector>
  </TitlesOfParts>
  <Company>UIPR-Aguadilla</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1 Corintios</dc:title>
  <dc:creator>Tito Ortega</dc:creator>
  <cp:lastModifiedBy>Ortega, Tito (ISB-GSO Inks &amp; Supplies Dev. Mgr.)</cp:lastModifiedBy>
  <cp:revision>7340</cp:revision>
  <cp:lastPrinted>2013-02-12T19:10:41Z</cp:lastPrinted>
  <dcterms:created xsi:type="dcterms:W3CDTF">2007-01-24T21:53:34Z</dcterms:created>
  <dcterms:modified xsi:type="dcterms:W3CDTF">2013-02-26T20:00:54Z</dcterms:modified>
</cp:coreProperties>
</file>