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41"/>
  </p:notesMasterIdLst>
  <p:handoutMasterIdLst>
    <p:handoutMasterId r:id="rId42"/>
  </p:handoutMasterIdLst>
  <p:sldIdLst>
    <p:sldId id="901" r:id="rId3"/>
    <p:sldId id="530" r:id="rId4"/>
    <p:sldId id="1315" r:id="rId5"/>
    <p:sldId id="1265" r:id="rId6"/>
    <p:sldId id="1309" r:id="rId7"/>
    <p:sldId id="1372" r:id="rId8"/>
    <p:sldId id="1473" r:id="rId9"/>
    <p:sldId id="1474" r:id="rId10"/>
    <p:sldId id="1470" r:id="rId11"/>
    <p:sldId id="1481" r:id="rId12"/>
    <p:sldId id="757" r:id="rId13"/>
    <p:sldId id="1284" r:id="rId14"/>
    <p:sldId id="1476" r:id="rId15"/>
    <p:sldId id="1475" r:id="rId16"/>
    <p:sldId id="1477" r:id="rId17"/>
    <p:sldId id="1461" r:id="rId18"/>
    <p:sldId id="1482" r:id="rId19"/>
    <p:sldId id="1483" r:id="rId20"/>
    <p:sldId id="1484" r:id="rId21"/>
    <p:sldId id="1485" r:id="rId22"/>
    <p:sldId id="1486" r:id="rId23"/>
    <p:sldId id="1487" r:id="rId24"/>
    <p:sldId id="1488" r:id="rId25"/>
    <p:sldId id="1489" r:id="rId26"/>
    <p:sldId id="1322" r:id="rId27"/>
    <p:sldId id="1462" r:id="rId28"/>
    <p:sldId id="1479" r:id="rId29"/>
    <p:sldId id="1480" r:id="rId30"/>
    <p:sldId id="1472" r:id="rId31"/>
    <p:sldId id="1490" r:id="rId32"/>
    <p:sldId id="1464" r:id="rId33"/>
    <p:sldId id="1465" r:id="rId34"/>
    <p:sldId id="1466" r:id="rId35"/>
    <p:sldId id="1491" r:id="rId36"/>
    <p:sldId id="1370" r:id="rId37"/>
    <p:sldId id="542" r:id="rId38"/>
    <p:sldId id="1371" r:id="rId39"/>
    <p:sldId id="269" r:id="rId40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4" autoAdjust="0"/>
    <p:restoredTop sz="93419" autoAdjust="0"/>
  </p:normalViewPr>
  <p:slideViewPr>
    <p:cSldViewPr>
      <p:cViewPr varScale="1">
        <p:scale>
          <a:sx n="43" d="100"/>
          <a:sy n="43" d="100"/>
        </p:scale>
        <p:origin x="1212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11/13/2013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91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4401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26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52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187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6842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4751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618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7431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3989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0442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0642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23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1589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1817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9990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351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2819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6117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37152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63013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36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37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88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330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351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3995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452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11/13/2013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6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13: El profeta Eliseo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43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“Obedecer la voluntad de Dios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(2 Reyes 9:1-10:36)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12 de noviembre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2013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495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9:1–3</a:t>
            </a:r>
            <a:r>
              <a:rPr lang="es-ES" dirty="0" smtClean="0"/>
              <a:t>) Derramar </a:t>
            </a:r>
            <a:r>
              <a:rPr lang="es-ES" dirty="0"/>
              <a:t>el aceite sobre la </a:t>
            </a:r>
            <a:r>
              <a:rPr lang="es-ES" dirty="0" smtClean="0"/>
              <a:t>cabeza –simbolizaba la </a:t>
            </a:r>
            <a:r>
              <a:rPr lang="es-ES" dirty="0"/>
              <a:t>venida del Espíritu Santo sobre un hombre para capacitarlo y que fungiera como rey (</a:t>
            </a:r>
            <a:r>
              <a:rPr lang="es-ES" dirty="0">
                <a:solidFill>
                  <a:schemeClr val="tx2"/>
                </a:solidFill>
              </a:rPr>
              <a:t>cf. 1 S. 16:13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sz="2400" dirty="0" smtClean="0"/>
              <a:t>El </a:t>
            </a:r>
            <a:r>
              <a:rPr lang="es-ES" sz="2400" dirty="0"/>
              <a:t>ritual se acompañaba de un pronunciamiento indicando la voluntad de Dios para el rey. </a:t>
            </a:r>
            <a:endParaRPr lang="es-ES" sz="2400" dirty="0" smtClean="0"/>
          </a:p>
          <a:p>
            <a:pPr lvl="1"/>
            <a:r>
              <a:rPr lang="es-ES" sz="2400" dirty="0" smtClean="0"/>
              <a:t>Aquí </a:t>
            </a:r>
            <a:r>
              <a:rPr lang="es-ES" sz="2400" dirty="0"/>
              <a:t>se relatan las palabras de manera breve (</a:t>
            </a:r>
            <a:r>
              <a:rPr lang="es-ES" sz="2400" dirty="0">
                <a:solidFill>
                  <a:schemeClr val="tx2"/>
                </a:solidFill>
              </a:rPr>
              <a:t>2 R. 9:3</a:t>
            </a:r>
            <a:r>
              <a:rPr lang="es-ES" sz="2400" dirty="0"/>
              <a:t>), pero se amplían más adelante (</a:t>
            </a:r>
            <a:r>
              <a:rPr lang="es-ES" sz="2400" dirty="0">
                <a:solidFill>
                  <a:schemeClr val="tx2"/>
                </a:solidFill>
              </a:rPr>
              <a:t>vv. 6–10</a:t>
            </a:r>
            <a:r>
              <a:rPr lang="es-ES" sz="2400" dirty="0" smtClean="0"/>
              <a:t>). (</a:t>
            </a:r>
            <a:r>
              <a:rPr lang="es-ES" sz="2400" dirty="0" err="1" smtClean="0"/>
              <a:t>Walvoord</a:t>
            </a:r>
            <a:r>
              <a:rPr lang="es-ES" sz="2400" dirty="0" smtClean="0"/>
              <a:t>)</a:t>
            </a:r>
            <a:endParaRPr lang="es-ES" sz="24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839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err="1"/>
              <a:t>Jeh</a:t>
            </a:r>
            <a:r>
              <a:rPr lang="en-US" dirty="0"/>
              <a:t>ú </a:t>
            </a:r>
            <a:r>
              <a:rPr lang="es-PR" dirty="0"/>
              <a:t>es</a:t>
            </a:r>
            <a:r>
              <a:rPr lang="en-US" dirty="0"/>
              <a:t> </a:t>
            </a:r>
            <a:r>
              <a:rPr lang="es-PR" dirty="0"/>
              <a:t>ungido</a:t>
            </a:r>
            <a:r>
              <a:rPr lang="en-US" dirty="0"/>
              <a:t> y </a:t>
            </a:r>
            <a:r>
              <a:rPr lang="es-PR" dirty="0"/>
              <a:t>proclamado</a:t>
            </a:r>
            <a:r>
              <a:rPr lang="en-US" dirty="0"/>
              <a:t> </a:t>
            </a:r>
            <a:r>
              <a:rPr lang="es-PR" dirty="0"/>
              <a:t>rey</a:t>
            </a:r>
            <a:r>
              <a:rPr lang="en-US" dirty="0"/>
              <a:t> de Israel</a:t>
            </a:r>
            <a:r>
              <a:rPr lang="es-PR" dirty="0"/>
              <a:t> (2 Reyes 9:1-3, 13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0913291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0513"/>
            <a:ext cx="87630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Jehú</a:t>
            </a:r>
            <a:r>
              <a:rPr lang="es-PR" sz="4000" dirty="0"/>
              <a:t> elimina la mala influencia de </a:t>
            </a:r>
            <a:r>
              <a:rPr lang="es-PR" sz="4000" dirty="0" err="1"/>
              <a:t>Acab</a:t>
            </a:r>
            <a:r>
              <a:rPr lang="es-PR" sz="4000" dirty="0"/>
              <a:t> (2 Reyes 9:24-26; 10:15-17</a:t>
            </a:r>
            <a:r>
              <a:rPr lang="es-PR" sz="4000" dirty="0" smtClean="0"/>
              <a:t>)</a:t>
            </a:r>
            <a:endParaRPr lang="es-PR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9200" y="2057400"/>
            <a:ext cx="6629400" cy="4572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Pero </a:t>
            </a:r>
            <a:r>
              <a:rPr lang="es-ES" dirty="0" err="1"/>
              <a:t>Jehú</a:t>
            </a:r>
            <a:r>
              <a:rPr lang="es-ES" dirty="0"/>
              <a:t> entesó su arco, e hirió a Joram entre las espaldas; y la saeta salió por su corazón, y él cayó en su carro. Dijo luego </a:t>
            </a:r>
            <a:r>
              <a:rPr lang="es-ES" dirty="0" err="1"/>
              <a:t>Jehú</a:t>
            </a:r>
            <a:r>
              <a:rPr lang="es-ES" dirty="0"/>
              <a:t> a </a:t>
            </a:r>
            <a:r>
              <a:rPr lang="es-ES" dirty="0" err="1"/>
              <a:t>Bidcar</a:t>
            </a:r>
            <a:r>
              <a:rPr lang="es-ES" dirty="0"/>
              <a:t> su capitán: Tómalo, y échalo a un extremo de la heredad de </a:t>
            </a:r>
            <a:r>
              <a:rPr lang="es-ES" dirty="0" err="1"/>
              <a:t>Nabot</a:t>
            </a:r>
            <a:r>
              <a:rPr lang="es-ES" dirty="0"/>
              <a:t> de </a:t>
            </a:r>
            <a:r>
              <a:rPr lang="es-ES" dirty="0" err="1"/>
              <a:t>Jezreel</a:t>
            </a:r>
            <a:r>
              <a:rPr lang="es-ES" dirty="0"/>
              <a:t>. Acuérdate que cuando tú y yo íbamos juntos con la gente de </a:t>
            </a:r>
            <a:r>
              <a:rPr lang="es-ES" dirty="0" err="1"/>
              <a:t>Acab</a:t>
            </a:r>
            <a:r>
              <a:rPr lang="es-ES" dirty="0"/>
              <a:t> su padre, Jehová pronunció esta sentencia sobre él, </a:t>
            </a:r>
            <a:r>
              <a:rPr lang="es-ES" dirty="0" smtClean="0"/>
              <a:t>diciendo...”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0513"/>
            <a:ext cx="87630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Jehú</a:t>
            </a:r>
            <a:r>
              <a:rPr lang="es-PR" sz="4000" dirty="0"/>
              <a:t> elimina la mala influencia de </a:t>
            </a:r>
            <a:r>
              <a:rPr lang="es-PR" sz="4000" dirty="0" err="1"/>
              <a:t>Acab</a:t>
            </a:r>
            <a:r>
              <a:rPr lang="es-PR" sz="4000" dirty="0"/>
              <a:t> (2 Reyes </a:t>
            </a:r>
            <a:r>
              <a:rPr lang="es-PR" sz="4000" dirty="0" smtClean="0"/>
              <a:t>9:24-26)</a:t>
            </a:r>
            <a:endParaRPr lang="es-PR" sz="4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Que </a:t>
            </a:r>
            <a:r>
              <a:rPr lang="es-ES" dirty="0"/>
              <a:t>yo he visto ayer la sangre de </a:t>
            </a:r>
            <a:r>
              <a:rPr lang="es-ES" dirty="0" err="1"/>
              <a:t>Nabot</a:t>
            </a:r>
            <a:r>
              <a:rPr lang="es-ES" dirty="0"/>
              <a:t>, y la sangre de sus hijos, dijo Jehová; y te daré la paga en esta heredad, dijo Jehová. Tómalo pues, ahora, y échalo en la heredad de </a:t>
            </a:r>
            <a:r>
              <a:rPr lang="es-ES" dirty="0" err="1"/>
              <a:t>Nabot</a:t>
            </a:r>
            <a:r>
              <a:rPr lang="es-ES" dirty="0"/>
              <a:t>, conforme a la palabra de Jehová</a:t>
            </a:r>
            <a:r>
              <a:rPr lang="es-ES" dirty="0" smtClean="0"/>
              <a:t>.”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0513"/>
            <a:ext cx="87630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Jehú</a:t>
            </a:r>
            <a:r>
              <a:rPr lang="es-PR" sz="4000" dirty="0"/>
              <a:t> elimina la mala influencia de </a:t>
            </a:r>
            <a:r>
              <a:rPr lang="es-PR" sz="4000" dirty="0" err="1"/>
              <a:t>Acab</a:t>
            </a:r>
            <a:r>
              <a:rPr lang="es-PR" sz="4000" dirty="0"/>
              <a:t> (2 Reyes </a:t>
            </a:r>
            <a:r>
              <a:rPr lang="es-PR" sz="4000" dirty="0" smtClean="0"/>
              <a:t>9:24-26)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42191808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Yéndose luego de allí, se encontró con </a:t>
            </a:r>
            <a:r>
              <a:rPr lang="es-ES" dirty="0" err="1"/>
              <a:t>Jonadab</a:t>
            </a:r>
            <a:r>
              <a:rPr lang="es-ES" dirty="0"/>
              <a:t> hijo de </a:t>
            </a:r>
            <a:r>
              <a:rPr lang="es-ES" dirty="0" err="1"/>
              <a:t>Recab</a:t>
            </a:r>
            <a:r>
              <a:rPr lang="es-ES" dirty="0"/>
              <a:t>; y después que lo hubo saludado, le dijo: ¿Es recto tu corazón, como el mío es recto con el tuyo? Y </a:t>
            </a:r>
            <a:r>
              <a:rPr lang="es-ES" dirty="0" err="1"/>
              <a:t>Jonadab</a:t>
            </a:r>
            <a:r>
              <a:rPr lang="es-ES" dirty="0"/>
              <a:t> dijo: Lo es. Pues que lo es, dame la mano. Y él le dio la mano. Luego lo hizo subir consigo en el carro, y le dijo: Ven conmigo, y verás mi celo por Jehová. Lo pusieron, pues, en su carro</a:t>
            </a:r>
            <a:r>
              <a:rPr lang="es-ES" dirty="0" smtClean="0"/>
              <a:t>...”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0513"/>
            <a:ext cx="87630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Jehú</a:t>
            </a:r>
            <a:r>
              <a:rPr lang="es-PR" sz="4000" dirty="0"/>
              <a:t> elimina la mala influencia de </a:t>
            </a:r>
            <a:r>
              <a:rPr lang="es-PR" sz="4000" dirty="0" err="1"/>
              <a:t>Acab</a:t>
            </a:r>
            <a:r>
              <a:rPr lang="es-PR" sz="4000" dirty="0"/>
              <a:t> (2 Reyes </a:t>
            </a:r>
            <a:r>
              <a:rPr lang="es-PR" sz="4000" dirty="0" smtClean="0"/>
              <a:t>10:15-17)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5191641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luego que </a:t>
            </a:r>
            <a:r>
              <a:rPr lang="es-ES" dirty="0" err="1"/>
              <a:t>Jehú</a:t>
            </a:r>
            <a:r>
              <a:rPr lang="es-ES" dirty="0"/>
              <a:t> hubo llegado a Samaria, mató a todos los que habían quedado de </a:t>
            </a:r>
            <a:r>
              <a:rPr lang="es-ES" dirty="0" err="1"/>
              <a:t>Acab</a:t>
            </a:r>
            <a:r>
              <a:rPr lang="es-ES" dirty="0"/>
              <a:t> en Samaria, hasta exterminarlos, conforme a la palabra de Jehová, que había hablado por Elías</a:t>
            </a:r>
            <a:r>
              <a:rPr lang="es-ES" dirty="0" smtClean="0"/>
              <a:t>.”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0513"/>
            <a:ext cx="87630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Jehú</a:t>
            </a:r>
            <a:r>
              <a:rPr lang="es-PR" sz="4000" dirty="0"/>
              <a:t> elimina la mala influencia de </a:t>
            </a:r>
            <a:r>
              <a:rPr lang="es-PR" sz="4000" dirty="0" err="1"/>
              <a:t>Acab</a:t>
            </a:r>
            <a:r>
              <a:rPr lang="es-PR" sz="4000" dirty="0"/>
              <a:t> (2 Reyes </a:t>
            </a:r>
            <a:r>
              <a:rPr lang="es-PR" sz="4000" dirty="0" smtClean="0"/>
              <a:t>10:15-17)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4931459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s-ES" dirty="0"/>
              <a:t>La consolidación de su </a:t>
            </a:r>
            <a:r>
              <a:rPr lang="es-ES" dirty="0" smtClean="0"/>
              <a:t>poder (</a:t>
            </a:r>
            <a:r>
              <a:rPr lang="es-ES" dirty="0" smtClean="0">
                <a:solidFill>
                  <a:schemeClr val="tx2"/>
                </a:solidFill>
              </a:rPr>
              <a:t>9:14-26</a:t>
            </a:r>
            <a:r>
              <a:rPr lang="es-ES" dirty="0" smtClean="0"/>
              <a:t>) </a:t>
            </a:r>
          </a:p>
          <a:p>
            <a:pPr lvl="1"/>
            <a:r>
              <a:rPr lang="es-ES" dirty="0" err="1" smtClean="0"/>
              <a:t>Jehú</a:t>
            </a:r>
            <a:r>
              <a:rPr lang="es-ES" dirty="0" smtClean="0"/>
              <a:t> tomó </a:t>
            </a:r>
            <a:r>
              <a:rPr lang="es-ES" dirty="0"/>
              <a:t>unos siete pasos violentos para asegurarse el poder real y la eliminación de todos los rivales potenciales.</a:t>
            </a:r>
          </a:p>
          <a:p>
            <a:pPr lvl="1"/>
            <a:r>
              <a:rPr lang="es-ES" dirty="0" smtClean="0"/>
              <a:t>Su </a:t>
            </a:r>
            <a:r>
              <a:rPr lang="es-ES" dirty="0"/>
              <a:t>propósito de matar a todos los varones fue doble: asegurar la sucesión de su propia familia y prevenir una contienda sangrienta entre familias</a:t>
            </a:r>
            <a:r>
              <a:rPr lang="es-ES" dirty="0" smtClean="0"/>
              <a:t>. (Carro)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0513"/>
            <a:ext cx="87630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Jehú</a:t>
            </a:r>
            <a:r>
              <a:rPr lang="es-PR" sz="4000" dirty="0"/>
              <a:t> elimina la mala influencia de </a:t>
            </a:r>
            <a:r>
              <a:rPr lang="es-PR" sz="4000" dirty="0" err="1"/>
              <a:t>Acab</a:t>
            </a:r>
            <a:r>
              <a:rPr lang="es-PR" sz="4000" dirty="0"/>
              <a:t> (2 Reyes 9:24-26; 10:15-17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s-ES" dirty="0"/>
              <a:t>La consolidación de su </a:t>
            </a:r>
            <a:r>
              <a:rPr lang="es-ES" dirty="0" smtClean="0"/>
              <a:t>poder (</a:t>
            </a:r>
            <a:r>
              <a:rPr lang="es-ES" dirty="0" smtClean="0">
                <a:solidFill>
                  <a:schemeClr val="tx2"/>
                </a:solidFill>
              </a:rPr>
              <a:t>9:14-26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Primero</a:t>
            </a:r>
            <a:r>
              <a:rPr lang="es-ES" dirty="0"/>
              <a:t>, tres personas o gobernantes influyentes fueron asesinados, seguidos por grupos de personas asociados con el poder real y religioso anterior.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varios casos, los actos violentos se presentan como cumplimiento de la palabra profética (</a:t>
            </a:r>
            <a:r>
              <a:rPr lang="es-ES" dirty="0">
                <a:solidFill>
                  <a:schemeClr val="tx2"/>
                </a:solidFill>
              </a:rPr>
              <a:t>9:25, 26; 36, 37; 10:10, 17</a:t>
            </a:r>
            <a:r>
              <a:rPr lang="es-ES" dirty="0"/>
              <a:t>) y con frecuencia lo señala el mismo </a:t>
            </a:r>
            <a:r>
              <a:rPr lang="es-ES" dirty="0" err="1" smtClean="0"/>
              <a:t>Jehú</a:t>
            </a:r>
            <a:r>
              <a:rPr lang="es-ES" dirty="0" smtClean="0"/>
              <a:t>. (Carro)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0513"/>
            <a:ext cx="87630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Jehú</a:t>
            </a:r>
            <a:r>
              <a:rPr lang="es-PR" sz="4000" dirty="0"/>
              <a:t> elimina la mala influencia de </a:t>
            </a:r>
            <a:r>
              <a:rPr lang="es-PR" sz="4000" dirty="0" err="1"/>
              <a:t>Acab</a:t>
            </a:r>
            <a:r>
              <a:rPr lang="es-PR" sz="4000" dirty="0"/>
              <a:t> (2 Reyes 9:24-26; 10:15-17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6728424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s-ES" dirty="0"/>
              <a:t>La consolidación de su </a:t>
            </a:r>
            <a:r>
              <a:rPr lang="es-ES" dirty="0" smtClean="0"/>
              <a:t>poder (</a:t>
            </a:r>
            <a:r>
              <a:rPr lang="es-ES" dirty="0" smtClean="0">
                <a:solidFill>
                  <a:schemeClr val="tx2"/>
                </a:solidFill>
              </a:rPr>
              <a:t>9:14-26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En </a:t>
            </a:r>
            <a:r>
              <a:rPr lang="es-ES" dirty="0"/>
              <a:t>el primer paso de la revolución, </a:t>
            </a:r>
            <a:r>
              <a:rPr lang="es-ES" dirty="0" err="1"/>
              <a:t>Jehú</a:t>
            </a:r>
            <a:r>
              <a:rPr lang="es-ES" dirty="0"/>
              <a:t> asesinó al rey Joram (</a:t>
            </a:r>
            <a:r>
              <a:rPr lang="es-ES" dirty="0">
                <a:solidFill>
                  <a:schemeClr val="tx2"/>
                </a:solidFill>
              </a:rPr>
              <a:t>9:14–26</a:t>
            </a:r>
            <a:r>
              <a:rPr lang="es-ES" dirty="0"/>
              <a:t>) que se encontraba en </a:t>
            </a:r>
            <a:r>
              <a:rPr lang="es-ES" dirty="0" err="1"/>
              <a:t>Jezreel</a:t>
            </a:r>
            <a:r>
              <a:rPr lang="es-ES" dirty="0"/>
              <a:t> recuperándose de heridas sostenidas en la batalla en </a:t>
            </a:r>
            <a:r>
              <a:rPr lang="es-ES" dirty="0" err="1"/>
              <a:t>Ramot</a:t>
            </a:r>
            <a:r>
              <a:rPr lang="es-ES" dirty="0"/>
              <a:t> de Galaad. </a:t>
            </a:r>
            <a:endParaRPr lang="es-ES" dirty="0" smtClean="0"/>
          </a:p>
          <a:p>
            <a:pPr lvl="1"/>
            <a:r>
              <a:rPr lang="es-ES" dirty="0" smtClean="0"/>
              <a:t>Después </a:t>
            </a:r>
            <a:r>
              <a:rPr lang="es-ES" dirty="0"/>
              <a:t>de asegurar el secreto de la conspiración, </a:t>
            </a:r>
            <a:r>
              <a:rPr lang="es-ES" dirty="0" err="1"/>
              <a:t>Jehú</a:t>
            </a:r>
            <a:r>
              <a:rPr lang="es-ES" dirty="0"/>
              <a:t> mismo emprendió un viaje inmediato de unos 64 km. hacia el lado oeste del río Jordán, con unos cuantos soldados, para tomar por sorpresa al hijo de </a:t>
            </a:r>
            <a:r>
              <a:rPr lang="es-ES" dirty="0" err="1"/>
              <a:t>Acab</a:t>
            </a:r>
            <a:r>
              <a:rPr lang="es-ES" dirty="0" smtClean="0"/>
              <a:t>. (Carro)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0513"/>
            <a:ext cx="87630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Jehú</a:t>
            </a:r>
            <a:r>
              <a:rPr lang="es-PR" sz="4000" dirty="0"/>
              <a:t> elimina la mala influencia de </a:t>
            </a:r>
            <a:r>
              <a:rPr lang="es-PR" sz="4000" dirty="0" err="1"/>
              <a:t>Acab</a:t>
            </a:r>
            <a:r>
              <a:rPr lang="es-PR" sz="4000" dirty="0"/>
              <a:t> (2 Reyes 9:24-26; 10:15-17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6635721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s-ES" dirty="0"/>
              <a:t>La consolidación de su </a:t>
            </a:r>
            <a:r>
              <a:rPr lang="es-ES" dirty="0" smtClean="0"/>
              <a:t>poder (</a:t>
            </a:r>
            <a:r>
              <a:rPr lang="es-ES" dirty="0" smtClean="0">
                <a:solidFill>
                  <a:schemeClr val="tx2"/>
                </a:solidFill>
              </a:rPr>
              <a:t>9:14-26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El </a:t>
            </a:r>
            <a:r>
              <a:rPr lang="es-ES" dirty="0"/>
              <a:t>rey envió dos mensajeros para enterarse de las noticias sobre la paz (</a:t>
            </a:r>
            <a:r>
              <a:rPr lang="es-ES" i="1" dirty="0" err="1"/>
              <a:t>shalom</a:t>
            </a:r>
            <a:r>
              <a:rPr lang="es-ES" i="1" dirty="0"/>
              <a:t>) con Siria en Galaad, pero </a:t>
            </a:r>
            <a:r>
              <a:rPr lang="es-ES" i="1" dirty="0" err="1"/>
              <a:t>Jehú</a:t>
            </a:r>
            <a:r>
              <a:rPr lang="es-ES" i="1" dirty="0"/>
              <a:t> no los dejó regresar con un mensaje.</a:t>
            </a:r>
          </a:p>
          <a:p>
            <a:pPr lvl="1"/>
            <a:r>
              <a:rPr lang="es-ES" dirty="0"/>
              <a:t>Las respuestas de </a:t>
            </a:r>
            <a:r>
              <a:rPr lang="es-ES" dirty="0" err="1"/>
              <a:t>Jehú</a:t>
            </a:r>
            <a:r>
              <a:rPr lang="es-ES" dirty="0"/>
              <a:t> a los dos mensajeros y al rey sugieren una definición diferente de la paz; para él incluía la armonía del pueblo de Jehovah con Dios que resulta en la prosperidad del pueblo</a:t>
            </a:r>
            <a:r>
              <a:rPr lang="es-ES" dirty="0" smtClean="0"/>
              <a:t>. (Carro)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0513"/>
            <a:ext cx="87630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Jehú</a:t>
            </a:r>
            <a:r>
              <a:rPr lang="es-PR" sz="4000" dirty="0"/>
              <a:t> elimina la mala influencia de </a:t>
            </a:r>
            <a:r>
              <a:rPr lang="es-PR" sz="4000" dirty="0" err="1"/>
              <a:t>Acab</a:t>
            </a:r>
            <a:r>
              <a:rPr lang="es-PR" sz="4000" dirty="0"/>
              <a:t> (2 Reyes 9:24-26; 10:15-17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7978612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0" b="3449"/>
          <a:stretch/>
        </p:blipFill>
        <p:spPr>
          <a:xfrm>
            <a:off x="5707064" y="0"/>
            <a:ext cx="3436936" cy="6835002"/>
          </a:xfrm>
          <a:prstGeom prst="rect">
            <a:avLst/>
          </a:prstGeom>
        </p:spPr>
      </p:pic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576558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2 Reyes</a:t>
            </a:r>
          </a:p>
          <a:p>
            <a:pPr lvl="1" eaLnBrk="1" hangingPunct="1"/>
            <a:r>
              <a:rPr lang="es-PR" dirty="0" smtClean="0"/>
              <a:t>9:1-10:36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9:1-3, 13, 24-26; 10:15-19, 24-30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s-ES" dirty="0"/>
              <a:t>La consolidación de su </a:t>
            </a:r>
            <a:r>
              <a:rPr lang="es-ES" dirty="0" smtClean="0"/>
              <a:t>poder (</a:t>
            </a:r>
            <a:r>
              <a:rPr lang="es-ES" dirty="0" smtClean="0">
                <a:solidFill>
                  <a:schemeClr val="tx2"/>
                </a:solidFill>
              </a:rPr>
              <a:t>9:14-26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Joram </a:t>
            </a:r>
            <a:r>
              <a:rPr lang="es-ES" dirty="0"/>
              <a:t>salió </a:t>
            </a:r>
            <a:r>
              <a:rPr lang="es-ES" dirty="0" smtClean="0"/>
              <a:t>en </a:t>
            </a:r>
            <a:r>
              <a:rPr lang="es-ES" dirty="0"/>
              <a:t>su carro junto con el de su pariente </a:t>
            </a:r>
            <a:r>
              <a:rPr lang="es-ES" dirty="0" err="1"/>
              <a:t>Ocozías</a:t>
            </a:r>
            <a:r>
              <a:rPr lang="es-ES" dirty="0"/>
              <a:t> rey de Judá —pero en carros separados— con la esperanza de recibir buenas noticias de la batalla en </a:t>
            </a:r>
            <a:r>
              <a:rPr lang="es-ES" dirty="0" err="1"/>
              <a:t>Ramot</a:t>
            </a:r>
            <a:r>
              <a:rPr lang="es-ES" dirty="0"/>
              <a:t> de Galaad. </a:t>
            </a:r>
            <a:endParaRPr lang="es-ES" dirty="0" smtClean="0"/>
          </a:p>
          <a:p>
            <a:pPr lvl="1"/>
            <a:r>
              <a:rPr lang="es-ES" dirty="0" smtClean="0"/>
              <a:t>Sin </a:t>
            </a:r>
            <a:r>
              <a:rPr lang="es-ES" dirty="0"/>
              <a:t>embargo, tuvo un encuentro fatal con </a:t>
            </a:r>
            <a:r>
              <a:rPr lang="es-ES" dirty="0" err="1"/>
              <a:t>Jehú</a:t>
            </a:r>
            <a:r>
              <a:rPr lang="es-ES" dirty="0"/>
              <a:t> en la propiedad de </a:t>
            </a:r>
            <a:r>
              <a:rPr lang="es-ES" dirty="0" err="1"/>
              <a:t>Nabot</a:t>
            </a:r>
            <a:r>
              <a:rPr lang="es-ES" dirty="0"/>
              <a:t> de </a:t>
            </a:r>
            <a:r>
              <a:rPr lang="es-ES" dirty="0" err="1"/>
              <a:t>Jezreel</a:t>
            </a:r>
            <a:r>
              <a:rPr lang="es-ES" dirty="0"/>
              <a:t>, pues la flecha de </a:t>
            </a:r>
            <a:r>
              <a:rPr lang="es-ES" dirty="0" err="1"/>
              <a:t>Jehú</a:t>
            </a:r>
            <a:r>
              <a:rPr lang="es-ES" dirty="0"/>
              <a:t> atravesó el corazón del rey, y éste cayó dentro de su carro</a:t>
            </a:r>
            <a:r>
              <a:rPr lang="es-ES" dirty="0" smtClean="0"/>
              <a:t>. (Carro)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0513"/>
            <a:ext cx="87630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Jehú</a:t>
            </a:r>
            <a:r>
              <a:rPr lang="es-PR" sz="4000" dirty="0"/>
              <a:t> elimina la mala influencia de </a:t>
            </a:r>
            <a:r>
              <a:rPr lang="es-PR" sz="4000" dirty="0" err="1"/>
              <a:t>Acab</a:t>
            </a:r>
            <a:r>
              <a:rPr lang="es-PR" sz="4000" dirty="0"/>
              <a:t> (2 Reyes 9:24-26; 10:15-17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7017289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s-ES" dirty="0"/>
              <a:t>La consolidación de su </a:t>
            </a:r>
            <a:r>
              <a:rPr lang="es-ES" dirty="0" smtClean="0"/>
              <a:t>poder (</a:t>
            </a:r>
            <a:r>
              <a:rPr lang="es-ES" dirty="0" smtClean="0">
                <a:solidFill>
                  <a:schemeClr val="tx2"/>
                </a:solidFill>
              </a:rPr>
              <a:t>9:14-26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Para cumplir con la profecía en </a:t>
            </a:r>
            <a:r>
              <a:rPr lang="es-ES" dirty="0"/>
              <a:t>su presencia hacía tiempo, </a:t>
            </a:r>
            <a:r>
              <a:rPr lang="es-ES" dirty="0" err="1"/>
              <a:t>Jehú</a:t>
            </a:r>
            <a:r>
              <a:rPr lang="es-ES" dirty="0"/>
              <a:t> ordenó que el cadáver sangriento de Joram fuera arrojado en la propiedad de </a:t>
            </a:r>
            <a:r>
              <a:rPr lang="es-ES" dirty="0" err="1"/>
              <a:t>Nabot</a:t>
            </a:r>
            <a:r>
              <a:rPr lang="es-ES" dirty="0"/>
              <a:t>. </a:t>
            </a:r>
            <a:r>
              <a:rPr lang="es-ES" dirty="0" smtClean="0"/>
              <a:t>Y</a:t>
            </a:r>
          </a:p>
          <a:p>
            <a:pPr lvl="1"/>
            <a:r>
              <a:rPr lang="es-ES" dirty="0" smtClean="0"/>
              <a:t>Esta </a:t>
            </a:r>
            <a:r>
              <a:rPr lang="es-ES" dirty="0"/>
              <a:t>palabra profética no aparece en ningún otro lugar, </a:t>
            </a:r>
            <a:r>
              <a:rPr lang="es-ES" dirty="0" err="1"/>
              <a:t>Jehú</a:t>
            </a:r>
            <a:r>
              <a:rPr lang="es-ES" dirty="0"/>
              <a:t> se convirtió en la persona que la emitió y la cumplió (</a:t>
            </a:r>
            <a:r>
              <a:rPr lang="es-ES" dirty="0">
                <a:solidFill>
                  <a:schemeClr val="tx2"/>
                </a:solidFill>
              </a:rPr>
              <a:t>9:26</a:t>
            </a:r>
            <a:r>
              <a:rPr lang="es-ES" dirty="0"/>
              <a:t>) mientras </a:t>
            </a:r>
            <a:r>
              <a:rPr lang="es-ES" dirty="0" err="1"/>
              <a:t>Bidcar</a:t>
            </a:r>
            <a:r>
              <a:rPr lang="es-ES" dirty="0"/>
              <a:t>, el encargado del escudo y las armas del guerrero, sirvió de segundo testigo</a:t>
            </a:r>
            <a:r>
              <a:rPr lang="es-ES" dirty="0" smtClean="0"/>
              <a:t>. (Carro)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0513"/>
            <a:ext cx="87630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Jehú</a:t>
            </a:r>
            <a:r>
              <a:rPr lang="es-PR" sz="4000" dirty="0"/>
              <a:t> elimina la mala influencia de </a:t>
            </a:r>
            <a:r>
              <a:rPr lang="es-PR" sz="4000" dirty="0" err="1"/>
              <a:t>Acab</a:t>
            </a:r>
            <a:r>
              <a:rPr lang="es-PR" sz="4000" dirty="0"/>
              <a:t> (2 Reyes 9:24-26; 10:15-17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42437460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s-ES" dirty="0"/>
              <a:t>El acuerdo entre </a:t>
            </a:r>
            <a:r>
              <a:rPr lang="es-ES" dirty="0" err="1"/>
              <a:t>Jonadab</a:t>
            </a:r>
            <a:r>
              <a:rPr lang="es-ES" dirty="0"/>
              <a:t> y </a:t>
            </a:r>
            <a:r>
              <a:rPr lang="es-ES" dirty="0" err="1" smtClean="0"/>
              <a:t>Jehú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10:15–17</a:t>
            </a:r>
            <a:r>
              <a:rPr lang="es-ES" dirty="0" smtClean="0"/>
              <a:t>) </a:t>
            </a:r>
          </a:p>
          <a:p>
            <a:pPr lvl="1"/>
            <a:r>
              <a:rPr lang="es-ES" dirty="0" err="1" smtClean="0"/>
              <a:t>Jehú</a:t>
            </a:r>
            <a:r>
              <a:rPr lang="es-ES" dirty="0" smtClean="0"/>
              <a:t> </a:t>
            </a:r>
            <a:r>
              <a:rPr lang="es-ES" dirty="0"/>
              <a:t>seguía hacia Samaria, porque su éxito dependía de su control en esa ciudad capital. </a:t>
            </a:r>
            <a:endParaRPr lang="es-ES" dirty="0" smtClean="0"/>
          </a:p>
          <a:p>
            <a:pPr lvl="1"/>
            <a:r>
              <a:rPr lang="es-ES" dirty="0" smtClean="0"/>
              <a:t>Consolidaba </a:t>
            </a:r>
            <a:r>
              <a:rPr lang="es-ES" dirty="0"/>
              <a:t>su poder sobre el trono aún más por medio de una alianza con </a:t>
            </a:r>
            <a:r>
              <a:rPr lang="es-ES" dirty="0" err="1"/>
              <a:t>Jonadab</a:t>
            </a:r>
            <a:r>
              <a:rPr lang="es-ES" dirty="0"/>
              <a:t>, hijo de </a:t>
            </a:r>
            <a:r>
              <a:rPr lang="es-ES" dirty="0" err="1"/>
              <a:t>Recab</a:t>
            </a:r>
            <a:r>
              <a:rPr lang="es-ES" dirty="0"/>
              <a:t> (</a:t>
            </a:r>
            <a:r>
              <a:rPr lang="es-ES" dirty="0">
                <a:solidFill>
                  <a:schemeClr val="tx2"/>
                </a:solidFill>
              </a:rPr>
              <a:t>10:15–17</a:t>
            </a:r>
            <a:r>
              <a:rPr lang="es-ES" dirty="0"/>
              <a:t>), representante de los fanáticos conservadores y tradicionalistas radicales del país. </a:t>
            </a:r>
            <a:r>
              <a:rPr lang="es-ES" dirty="0" smtClean="0"/>
              <a:t>(Carro)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0513"/>
            <a:ext cx="87630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Jehú</a:t>
            </a:r>
            <a:r>
              <a:rPr lang="es-PR" sz="4000" dirty="0"/>
              <a:t> elimina la mala influencia de </a:t>
            </a:r>
            <a:r>
              <a:rPr lang="es-PR" sz="4000" dirty="0" err="1"/>
              <a:t>Acab</a:t>
            </a:r>
            <a:r>
              <a:rPr lang="es-PR" sz="4000" dirty="0"/>
              <a:t> (2 Reyes 9:24-26; 10:15-17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5322804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s-ES" dirty="0"/>
              <a:t>El acuerdo entre </a:t>
            </a:r>
            <a:r>
              <a:rPr lang="es-ES" dirty="0" err="1"/>
              <a:t>Jonadab</a:t>
            </a:r>
            <a:r>
              <a:rPr lang="es-ES" dirty="0"/>
              <a:t> y </a:t>
            </a:r>
            <a:r>
              <a:rPr lang="es-ES" dirty="0" err="1" smtClean="0"/>
              <a:t>Jehú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10:15–17</a:t>
            </a:r>
            <a:r>
              <a:rPr lang="es-ES" dirty="0" smtClean="0"/>
              <a:t>) </a:t>
            </a:r>
          </a:p>
          <a:p>
            <a:pPr lvl="1"/>
            <a:r>
              <a:rPr lang="es-ES" dirty="0" err="1" smtClean="0"/>
              <a:t>Jonadab</a:t>
            </a:r>
            <a:r>
              <a:rPr lang="es-ES" dirty="0"/>
              <a:t>, el fundador de los </a:t>
            </a:r>
            <a:r>
              <a:rPr lang="es-ES" dirty="0">
                <a:solidFill>
                  <a:srgbClr val="FF0000"/>
                </a:solidFill>
              </a:rPr>
              <a:t>recabitas</a:t>
            </a:r>
            <a:r>
              <a:rPr lang="es-ES" dirty="0"/>
              <a:t>, que vivían vidas nómadas, habitando en tiendas de campaña, absteniéndose de vino, rehusando cultivar la tierra (ver </a:t>
            </a:r>
            <a:r>
              <a:rPr lang="es-ES" dirty="0" err="1">
                <a:solidFill>
                  <a:schemeClr val="tx2"/>
                </a:solidFill>
              </a:rPr>
              <a:t>Jer</a:t>
            </a:r>
            <a:r>
              <a:rPr lang="es-ES" dirty="0">
                <a:solidFill>
                  <a:schemeClr val="tx2"/>
                </a:solidFill>
              </a:rPr>
              <a:t>. 35 y 1 </a:t>
            </a:r>
            <a:r>
              <a:rPr lang="es-ES" dirty="0" err="1">
                <a:solidFill>
                  <a:schemeClr val="tx2"/>
                </a:solidFill>
              </a:rPr>
              <a:t>Crón</a:t>
            </a:r>
            <a:r>
              <a:rPr lang="es-ES" dirty="0">
                <a:solidFill>
                  <a:schemeClr val="tx2"/>
                </a:solidFill>
              </a:rPr>
              <a:t>. 2:55</a:t>
            </a:r>
            <a:r>
              <a:rPr lang="es-ES" dirty="0"/>
              <a:t>) y manteniendo una lealtad firme a Jehovah, fue un aliado influyente por ser un hombre muy estimado en el país</a:t>
            </a:r>
            <a:r>
              <a:rPr lang="es-ES" dirty="0" smtClean="0"/>
              <a:t>. (Carro)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0513"/>
            <a:ext cx="87630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Jehú</a:t>
            </a:r>
            <a:r>
              <a:rPr lang="es-PR" sz="4000" dirty="0"/>
              <a:t> elimina la mala influencia de </a:t>
            </a:r>
            <a:r>
              <a:rPr lang="es-PR" sz="4000" dirty="0" err="1"/>
              <a:t>Acab</a:t>
            </a:r>
            <a:r>
              <a:rPr lang="es-PR" sz="4000" dirty="0"/>
              <a:t> (2 Reyes 9:24-26; 10:15-17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8465367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343400"/>
          </a:xfrm>
        </p:spPr>
        <p:txBody>
          <a:bodyPr/>
          <a:lstStyle/>
          <a:p>
            <a:r>
              <a:rPr lang="es-ES" dirty="0"/>
              <a:t>El acuerdo entre </a:t>
            </a:r>
            <a:r>
              <a:rPr lang="es-ES" dirty="0" err="1"/>
              <a:t>Jonadab</a:t>
            </a:r>
            <a:r>
              <a:rPr lang="es-ES" dirty="0"/>
              <a:t> y </a:t>
            </a:r>
            <a:r>
              <a:rPr lang="es-ES" dirty="0" err="1" smtClean="0"/>
              <a:t>Jehú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10:15–17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invitación de acompañarlo en su carro selló su alianza con un apretón de manos y juntos llegaron a Samaria, donde </a:t>
            </a:r>
            <a:r>
              <a:rPr lang="es-ES" dirty="0" err="1"/>
              <a:t>Jehú</a:t>
            </a:r>
            <a:r>
              <a:rPr lang="es-ES" dirty="0"/>
              <a:t> exterminó a los parientes y leales restantes de esa ciudad. </a:t>
            </a:r>
            <a:endParaRPr lang="es-ES" dirty="0" smtClean="0"/>
          </a:p>
          <a:p>
            <a:pPr lvl="1"/>
            <a:r>
              <a:rPr lang="es-ES" dirty="0" err="1" smtClean="0"/>
              <a:t>Jonadab</a:t>
            </a:r>
            <a:r>
              <a:rPr lang="es-ES" dirty="0" smtClean="0"/>
              <a:t> </a:t>
            </a:r>
            <a:r>
              <a:rPr lang="es-ES" dirty="0"/>
              <a:t>también cooperó en la masacre o la carnicería de los fieles de Baal (</a:t>
            </a:r>
            <a:r>
              <a:rPr lang="es-ES" dirty="0">
                <a:solidFill>
                  <a:schemeClr val="tx2"/>
                </a:solidFill>
              </a:rPr>
              <a:t>10:23</a:t>
            </a:r>
            <a:r>
              <a:rPr lang="es-ES" dirty="0"/>
              <a:t>). Evidentemente, esto representó un esfuerzo para asegurar el apoyo de los elementos conservadores del país</a:t>
            </a:r>
            <a:r>
              <a:rPr lang="es-ES" dirty="0" smtClean="0"/>
              <a:t>. (Carro)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0513"/>
            <a:ext cx="87630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 startAt="2"/>
            </a:pPr>
            <a:r>
              <a:rPr lang="es-PR" sz="4000" dirty="0" err="1"/>
              <a:t>Jehú</a:t>
            </a:r>
            <a:r>
              <a:rPr lang="es-PR" sz="4000" dirty="0"/>
              <a:t> elimina la mala influencia de </a:t>
            </a:r>
            <a:r>
              <a:rPr lang="es-PR" sz="4000" dirty="0" err="1"/>
              <a:t>Acab</a:t>
            </a:r>
            <a:r>
              <a:rPr lang="es-PR" sz="4000" dirty="0"/>
              <a:t> (2 Reyes 9:24-26; 10:15-17</a:t>
            </a:r>
            <a:r>
              <a:rPr lang="es-PR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369260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763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 err="1"/>
              <a:t>Jeh</a:t>
            </a:r>
            <a:r>
              <a:rPr lang="en-US" sz="4000" dirty="0"/>
              <a:t>ú </a:t>
            </a:r>
            <a:r>
              <a:rPr lang="en-US" sz="4000" dirty="0" err="1"/>
              <a:t>elimina</a:t>
            </a:r>
            <a:r>
              <a:rPr lang="en-US" sz="4000" dirty="0"/>
              <a:t> a los </a:t>
            </a:r>
            <a:r>
              <a:rPr lang="en-US" sz="4000" dirty="0" err="1"/>
              <a:t>profetas</a:t>
            </a:r>
            <a:r>
              <a:rPr lang="en-US" sz="4000" dirty="0"/>
              <a:t> de Baal  </a:t>
            </a:r>
            <a:r>
              <a:rPr lang="es-PR" sz="4000" dirty="0"/>
              <a:t> (2 Reyes 10:18-19, 24-28</a:t>
            </a:r>
            <a:r>
              <a:rPr lang="es-PR" sz="4000" dirty="0" smtClean="0"/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981200"/>
            <a:ext cx="5537200" cy="473984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Después reunió </a:t>
            </a:r>
            <a:r>
              <a:rPr lang="es-ES" dirty="0" err="1"/>
              <a:t>Jehú</a:t>
            </a:r>
            <a:r>
              <a:rPr lang="es-ES" dirty="0"/>
              <a:t> a todo el pueblo, y les dijo: </a:t>
            </a:r>
            <a:r>
              <a:rPr lang="es-ES" dirty="0" err="1"/>
              <a:t>Acab</a:t>
            </a:r>
            <a:r>
              <a:rPr lang="es-ES" dirty="0"/>
              <a:t> sirvió poco a Baal, mas </a:t>
            </a:r>
            <a:r>
              <a:rPr lang="es-ES" dirty="0" err="1"/>
              <a:t>Jehú</a:t>
            </a:r>
            <a:r>
              <a:rPr lang="es-ES" dirty="0"/>
              <a:t> lo servirá mucho</a:t>
            </a:r>
            <a:r>
              <a:rPr lang="es-ES" dirty="0" smtClean="0"/>
              <a:t>. Llamadme</a:t>
            </a:r>
            <a:r>
              <a:rPr lang="es-ES" dirty="0"/>
              <a:t>, pues, luego a todos los profetas de Baal, a todos sus siervos y a todos sus sacerdotes; que no falte uno, porque tengo un gran sacrificio para Baal; cualquiera que faltare no vivirá. Esto hacía </a:t>
            </a:r>
            <a:r>
              <a:rPr lang="es-ES" dirty="0" err="1"/>
              <a:t>Jehú</a:t>
            </a:r>
            <a:r>
              <a:rPr lang="es-ES" dirty="0"/>
              <a:t> con astucia, para exterminar a los que honraban a Baal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763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 err="1"/>
              <a:t>Jeh</a:t>
            </a:r>
            <a:r>
              <a:rPr lang="en-US" sz="4000" dirty="0"/>
              <a:t>ú </a:t>
            </a:r>
            <a:r>
              <a:rPr lang="en-US" sz="4000" dirty="0" err="1"/>
              <a:t>elimina</a:t>
            </a:r>
            <a:r>
              <a:rPr lang="en-US" sz="4000" dirty="0"/>
              <a:t> a los </a:t>
            </a:r>
            <a:r>
              <a:rPr lang="en-US" sz="4000" dirty="0" err="1"/>
              <a:t>profetas</a:t>
            </a:r>
            <a:r>
              <a:rPr lang="en-US" sz="4000" dirty="0"/>
              <a:t> de Baal  </a:t>
            </a:r>
            <a:r>
              <a:rPr lang="es-PR" sz="4000" dirty="0"/>
              <a:t> (2 Reyes </a:t>
            </a:r>
            <a:r>
              <a:rPr lang="es-PR" sz="4000" dirty="0" smtClean="0"/>
              <a:t>10:18-19)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Y cuando ellos entraron para hacer sacrificios y holocaustos, </a:t>
            </a:r>
            <a:r>
              <a:rPr lang="es-ES" dirty="0" err="1"/>
              <a:t>Jehú</a:t>
            </a:r>
            <a:r>
              <a:rPr lang="es-ES" dirty="0"/>
              <a:t> puso fuera a ochenta hombres, y les dijo: Cualquiera que dejare vivo a alguno de aquellos hombres que yo he puesto en vuestras manos, su vida será por la del otro. Y después que acabaron ellos de hacer el holocausto, </a:t>
            </a:r>
            <a:r>
              <a:rPr lang="es-ES" dirty="0" err="1"/>
              <a:t>Jehú</a:t>
            </a:r>
            <a:r>
              <a:rPr lang="es-ES" dirty="0"/>
              <a:t> dijo a los de su guardia y a los capitanes: Entrad, y matadlos; que no escape ninguno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763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 err="1"/>
              <a:t>Jeh</a:t>
            </a:r>
            <a:r>
              <a:rPr lang="en-US" sz="4000" dirty="0"/>
              <a:t>ú </a:t>
            </a:r>
            <a:r>
              <a:rPr lang="en-US" sz="4000" dirty="0" err="1"/>
              <a:t>elimina</a:t>
            </a:r>
            <a:r>
              <a:rPr lang="en-US" sz="4000" dirty="0"/>
              <a:t> a los </a:t>
            </a:r>
            <a:r>
              <a:rPr lang="en-US" sz="4000" dirty="0" err="1"/>
              <a:t>profetas</a:t>
            </a:r>
            <a:r>
              <a:rPr lang="en-US" sz="4000" dirty="0"/>
              <a:t> de Baal  </a:t>
            </a:r>
            <a:r>
              <a:rPr lang="es-PR" sz="4000" dirty="0"/>
              <a:t> (2 Reyes </a:t>
            </a:r>
            <a:r>
              <a:rPr lang="es-PR" sz="4000" dirty="0" smtClean="0"/>
              <a:t>10:24-28)</a:t>
            </a:r>
          </a:p>
        </p:txBody>
      </p:sp>
    </p:spTree>
    <p:extLst>
      <p:ext uri="{BB962C8B-B14F-4D97-AF65-F5344CB8AC3E}">
        <p14:creationId xmlns:p14="http://schemas.microsoft.com/office/powerpoint/2010/main" val="35342044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los mataron a espada, y los dejaron tendidos los de la guardia y los capitanes. Y fueron hasta el lugar santo del templo de Baal, y sacaron las estatuas del templo de Baal, y las quemaron. Y quebraron la estatua de Baal, y derribaron el templo de Baal, y lo convirtieron en letrinas hasta hoy. Así exterminó </a:t>
            </a:r>
            <a:r>
              <a:rPr lang="es-ES" dirty="0" err="1"/>
              <a:t>Jehú</a:t>
            </a:r>
            <a:r>
              <a:rPr lang="es-ES" dirty="0"/>
              <a:t> a Baal de Israel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763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 err="1"/>
              <a:t>Jeh</a:t>
            </a:r>
            <a:r>
              <a:rPr lang="en-US" sz="4000" dirty="0"/>
              <a:t>ú </a:t>
            </a:r>
            <a:r>
              <a:rPr lang="en-US" sz="4000" dirty="0" err="1"/>
              <a:t>elimina</a:t>
            </a:r>
            <a:r>
              <a:rPr lang="en-US" sz="4000" dirty="0"/>
              <a:t> a los </a:t>
            </a:r>
            <a:r>
              <a:rPr lang="en-US" sz="4000" dirty="0" err="1"/>
              <a:t>profetas</a:t>
            </a:r>
            <a:r>
              <a:rPr lang="en-US" sz="4000" dirty="0"/>
              <a:t> de Baal  </a:t>
            </a:r>
            <a:r>
              <a:rPr lang="es-PR" sz="4000" dirty="0"/>
              <a:t> (2 Reyes </a:t>
            </a:r>
            <a:r>
              <a:rPr lang="es-PR" sz="4000" dirty="0" smtClean="0"/>
              <a:t>10:24-28)</a:t>
            </a:r>
          </a:p>
        </p:txBody>
      </p:sp>
    </p:spTree>
    <p:extLst>
      <p:ext uri="{BB962C8B-B14F-4D97-AF65-F5344CB8AC3E}">
        <p14:creationId xmlns:p14="http://schemas.microsoft.com/office/powerpoint/2010/main" val="6550839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dirty="0" err="1" smtClean="0"/>
              <a:t>Destrucci</a:t>
            </a:r>
            <a:r>
              <a:rPr lang="en-US" dirty="0" err="1" smtClean="0"/>
              <a:t>ón</a:t>
            </a:r>
            <a:r>
              <a:rPr lang="en-US" dirty="0" smtClean="0"/>
              <a:t> del </a:t>
            </a:r>
            <a:r>
              <a:rPr lang="en-US" dirty="0" err="1" smtClean="0"/>
              <a:t>culto</a:t>
            </a:r>
            <a:r>
              <a:rPr lang="en-US" dirty="0" smtClean="0"/>
              <a:t> a Baal (</a:t>
            </a:r>
            <a:r>
              <a:rPr lang="en-US" dirty="0" smtClean="0">
                <a:solidFill>
                  <a:schemeClr val="tx2"/>
                </a:solidFill>
              </a:rPr>
              <a:t>10:18-28</a:t>
            </a:r>
            <a:r>
              <a:rPr lang="en-US" dirty="0" smtClean="0"/>
              <a:t>)</a:t>
            </a:r>
          </a:p>
          <a:p>
            <a:pPr lvl="1"/>
            <a:r>
              <a:rPr lang="es-ES" dirty="0" err="1" smtClean="0"/>
              <a:t>Jehú</a:t>
            </a:r>
            <a:r>
              <a:rPr lang="es-ES" dirty="0" smtClean="0"/>
              <a:t> proclamó que </a:t>
            </a:r>
            <a:r>
              <a:rPr lang="es-ES" dirty="0"/>
              <a:t>él iba a ser adorador de Baal, aún más fiel que el mismo </a:t>
            </a:r>
            <a:r>
              <a:rPr lang="es-ES" dirty="0" err="1"/>
              <a:t>Acab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Anunció </a:t>
            </a:r>
            <a:r>
              <a:rPr lang="es-ES" dirty="0"/>
              <a:t>una gran reunión de culto en el templo de </a:t>
            </a:r>
            <a:r>
              <a:rPr lang="es-ES" dirty="0" smtClean="0"/>
              <a:t>Baal, procurando </a:t>
            </a:r>
            <a:r>
              <a:rPr lang="es-ES" dirty="0"/>
              <a:t>que </a:t>
            </a:r>
            <a:r>
              <a:rPr lang="es-ES" dirty="0" smtClean="0"/>
              <a:t>los </a:t>
            </a:r>
            <a:r>
              <a:rPr lang="es-ES" dirty="0"/>
              <a:t>fieles de este dios pagano se juntasen en el templo. </a:t>
            </a:r>
            <a:endParaRPr lang="es-ES" dirty="0" smtClean="0"/>
          </a:p>
          <a:p>
            <a:pPr lvl="1"/>
            <a:r>
              <a:rPr lang="es-ES" dirty="0" smtClean="0"/>
              <a:t>Cuidó </a:t>
            </a:r>
            <a:r>
              <a:rPr lang="es-ES" dirty="0"/>
              <a:t>que ningún servidor de Jehová se hallase en la reunión</a:t>
            </a:r>
            <a:r>
              <a:rPr lang="es-ES" dirty="0" smtClean="0"/>
              <a:t>. (</a:t>
            </a:r>
            <a:r>
              <a:rPr lang="es-ES" dirty="0" err="1" smtClean="0"/>
              <a:t>Gillis</a:t>
            </a:r>
            <a:r>
              <a:rPr lang="es-ES" dirty="0" smtClean="0"/>
              <a:t>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763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 err="1"/>
              <a:t>Jeh</a:t>
            </a:r>
            <a:r>
              <a:rPr lang="en-US" sz="4000" dirty="0"/>
              <a:t>ú </a:t>
            </a:r>
            <a:r>
              <a:rPr lang="en-US" sz="4000" dirty="0" err="1"/>
              <a:t>elimina</a:t>
            </a:r>
            <a:r>
              <a:rPr lang="en-US" sz="4000" dirty="0"/>
              <a:t> a los </a:t>
            </a:r>
            <a:r>
              <a:rPr lang="en-US" sz="4000" dirty="0" err="1"/>
              <a:t>profetas</a:t>
            </a:r>
            <a:r>
              <a:rPr lang="en-US" sz="4000" dirty="0"/>
              <a:t> de Baal  </a:t>
            </a:r>
            <a:r>
              <a:rPr lang="es-PR" sz="4000" dirty="0"/>
              <a:t> (2 Reyes 10:18-19, 24-28</a:t>
            </a:r>
            <a:r>
              <a:rPr lang="es-PR" sz="40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114160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286000"/>
            <a:ext cx="8610600" cy="23622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Y Jehová dijo a </a:t>
            </a:r>
            <a:r>
              <a:rPr lang="es-ES" dirty="0" err="1"/>
              <a:t>Jehú</a:t>
            </a:r>
            <a:r>
              <a:rPr lang="es-ES" dirty="0"/>
              <a:t>: Por cuanto has hecho bien ejecutando lo recto delante de mis ojos, e hiciste a la casa de </a:t>
            </a:r>
            <a:r>
              <a:rPr lang="es-ES" dirty="0" err="1"/>
              <a:t>Acab</a:t>
            </a:r>
            <a:r>
              <a:rPr lang="es-ES" dirty="0"/>
              <a:t> conforme a todo lo que estaba en mi corazón, tus hijos se sentarán sobre el trono de Israel hasta la cuarta generación.” (</a:t>
            </a:r>
            <a:r>
              <a:rPr lang="es-ES" dirty="0">
                <a:solidFill>
                  <a:schemeClr val="tx2"/>
                </a:solidFill>
              </a:rPr>
              <a:t>2º Reyes 10.30, RVR60</a:t>
            </a:r>
            <a:r>
              <a:rPr lang="es-ES" dirty="0"/>
              <a:t>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dirty="0" err="1" smtClean="0"/>
              <a:t>Destrucci</a:t>
            </a:r>
            <a:r>
              <a:rPr lang="en-US" dirty="0" err="1" smtClean="0"/>
              <a:t>ón</a:t>
            </a:r>
            <a:r>
              <a:rPr lang="en-US" dirty="0" smtClean="0"/>
              <a:t> del </a:t>
            </a:r>
            <a:r>
              <a:rPr lang="en-US" dirty="0" err="1" smtClean="0"/>
              <a:t>culto</a:t>
            </a:r>
            <a:r>
              <a:rPr lang="en-US" dirty="0" smtClean="0"/>
              <a:t> a Baal (</a:t>
            </a:r>
            <a:r>
              <a:rPr lang="en-US" dirty="0" smtClean="0">
                <a:solidFill>
                  <a:schemeClr val="tx2"/>
                </a:solidFill>
              </a:rPr>
              <a:t>10:18-28</a:t>
            </a:r>
            <a:r>
              <a:rPr lang="en-US" dirty="0" smtClean="0"/>
              <a:t>)</a:t>
            </a:r>
          </a:p>
          <a:p>
            <a:pPr lvl="1"/>
            <a:r>
              <a:rPr lang="es-ES" dirty="0" smtClean="0"/>
              <a:t>Luego</a:t>
            </a:r>
            <a:r>
              <a:rPr lang="es-ES" dirty="0"/>
              <a:t>, con </a:t>
            </a:r>
            <a:r>
              <a:rPr lang="es-ES" dirty="0" err="1"/>
              <a:t>Jonadab</a:t>
            </a:r>
            <a:r>
              <a:rPr lang="es-ES" dirty="0"/>
              <a:t>, él también fue al templo. </a:t>
            </a:r>
            <a:endParaRPr lang="es-ES" dirty="0" smtClean="0"/>
          </a:p>
          <a:p>
            <a:pPr lvl="1"/>
            <a:r>
              <a:rPr lang="es-ES" dirty="0" smtClean="0"/>
              <a:t>Después del holocausto, </a:t>
            </a:r>
            <a:r>
              <a:rPr lang="es-ES" dirty="0" err="1"/>
              <a:t>Jehú</a:t>
            </a:r>
            <a:r>
              <a:rPr lang="es-ES" dirty="0"/>
              <a:t> dio orden de que todos los que estaban en el templo fuesen muertos. </a:t>
            </a:r>
            <a:endParaRPr lang="es-ES" dirty="0" smtClean="0"/>
          </a:p>
          <a:p>
            <a:pPr lvl="1"/>
            <a:r>
              <a:rPr lang="es-ES" dirty="0" smtClean="0"/>
              <a:t>Después </a:t>
            </a:r>
            <a:r>
              <a:rPr lang="es-ES" dirty="0"/>
              <a:t>de la matanza, hizo quemar las imágenes de Baal y la estatua principal que estaba en el templo, y derribaron el templo. </a:t>
            </a:r>
            <a:endParaRPr lang="es-ES" dirty="0" smtClean="0"/>
          </a:p>
          <a:p>
            <a:pPr lvl="1"/>
            <a:r>
              <a:rPr lang="es-ES" dirty="0" smtClean="0"/>
              <a:t>Así </a:t>
            </a:r>
            <a:r>
              <a:rPr lang="es-ES" dirty="0"/>
              <a:t>extirparon definitiva y finalmente el culto de Baal en Israel</a:t>
            </a:r>
            <a:r>
              <a:rPr lang="es-ES" dirty="0" smtClean="0"/>
              <a:t>. (</a:t>
            </a:r>
            <a:r>
              <a:rPr lang="es-ES" dirty="0" err="1" smtClean="0"/>
              <a:t>Gillis</a:t>
            </a:r>
            <a:r>
              <a:rPr lang="es-ES" dirty="0" smtClean="0"/>
              <a:t>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763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sz="4000" dirty="0" err="1"/>
              <a:t>Jeh</a:t>
            </a:r>
            <a:r>
              <a:rPr lang="en-US" sz="4000" dirty="0"/>
              <a:t>ú </a:t>
            </a:r>
            <a:r>
              <a:rPr lang="en-US" sz="4000" dirty="0" err="1"/>
              <a:t>elimina</a:t>
            </a:r>
            <a:r>
              <a:rPr lang="en-US" sz="4000" dirty="0"/>
              <a:t> a los </a:t>
            </a:r>
            <a:r>
              <a:rPr lang="en-US" sz="4000" dirty="0" err="1"/>
              <a:t>profetas</a:t>
            </a:r>
            <a:r>
              <a:rPr lang="en-US" sz="4000" dirty="0"/>
              <a:t> de Baal  </a:t>
            </a:r>
            <a:r>
              <a:rPr lang="es-PR" sz="4000" dirty="0"/>
              <a:t> (2 Reyes 10:18-19, 24-28</a:t>
            </a:r>
            <a:r>
              <a:rPr lang="es-PR" sz="40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49871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90513"/>
            <a:ext cx="8229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err="1"/>
              <a:t>Jehú</a:t>
            </a:r>
            <a:r>
              <a:rPr lang="es-PR" dirty="0"/>
              <a:t> obedece parcialmente a Jehová (2 Reyes 10:29-30)</a:t>
            </a:r>
            <a:endParaRPr lang="es-PR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22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981200"/>
            <a:ext cx="6400800" cy="4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865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-31751" y="2133600"/>
            <a:ext cx="9175751" cy="34290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   “</a:t>
            </a:r>
            <a:r>
              <a:rPr lang="es-ES" dirty="0"/>
              <a:t>Con todo eso, </a:t>
            </a:r>
            <a:r>
              <a:rPr lang="es-ES" dirty="0" err="1"/>
              <a:t>Jehú</a:t>
            </a:r>
            <a:r>
              <a:rPr lang="es-ES" dirty="0"/>
              <a:t> no se apartó de los </a:t>
            </a:r>
            <a:r>
              <a:rPr lang="es-ES" dirty="0" smtClean="0"/>
              <a:t>pecados de </a:t>
            </a:r>
            <a:r>
              <a:rPr lang="es-ES" dirty="0" err="1"/>
              <a:t>Jeroboam</a:t>
            </a:r>
            <a:r>
              <a:rPr lang="es-ES" dirty="0"/>
              <a:t> hijo de </a:t>
            </a:r>
            <a:r>
              <a:rPr lang="es-ES" dirty="0" err="1"/>
              <a:t>Nabat</a:t>
            </a:r>
            <a:r>
              <a:rPr lang="es-ES" dirty="0"/>
              <a:t>, que hizo pecar a Israel; y dejó en pie los becerros de oro que estaban en </a:t>
            </a:r>
            <a:r>
              <a:rPr lang="es-ES" dirty="0" err="1"/>
              <a:t>Bet</a:t>
            </a:r>
            <a:r>
              <a:rPr lang="es-ES" dirty="0"/>
              <a:t>-el y en Dan. Y Jehová dijo a </a:t>
            </a:r>
            <a:r>
              <a:rPr lang="es-ES" dirty="0" err="1"/>
              <a:t>Jehú</a:t>
            </a:r>
            <a:r>
              <a:rPr lang="es-ES" dirty="0"/>
              <a:t>: Por cuanto has hecho bien ejecutando lo recto delante de mis ojos, e hiciste a la casa de </a:t>
            </a:r>
            <a:r>
              <a:rPr lang="es-ES" dirty="0" err="1"/>
              <a:t>Acab</a:t>
            </a:r>
            <a:r>
              <a:rPr lang="es-ES" dirty="0"/>
              <a:t> conforme a todo lo que estaba en mi corazón, tus hijos se sentarán sobre el trono de Israel hasta la cuarta generación</a:t>
            </a:r>
            <a:r>
              <a:rPr lang="es-ES" dirty="0" smtClean="0"/>
              <a:t>.”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90513"/>
            <a:ext cx="8229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err="1"/>
              <a:t>Jehú</a:t>
            </a:r>
            <a:r>
              <a:rPr lang="es-PR" dirty="0"/>
              <a:t> obedece parcialmente a Jehová (2 Reyes 10:29-30)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9519135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r>
              <a:rPr lang="es-ES" dirty="0" smtClean="0"/>
              <a:t>Evaluación </a:t>
            </a:r>
            <a:r>
              <a:rPr lang="es-ES" dirty="0"/>
              <a:t>de </a:t>
            </a:r>
            <a:r>
              <a:rPr lang="es-ES" dirty="0" err="1" smtClean="0"/>
              <a:t>Jehú</a:t>
            </a:r>
            <a:r>
              <a:rPr lang="es-ES" dirty="0" smtClean="0"/>
              <a:t>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10:29–31</a:t>
            </a:r>
            <a:r>
              <a:rPr lang="es-ES" dirty="0"/>
              <a:t>)</a:t>
            </a:r>
          </a:p>
          <a:p>
            <a:pPr lvl="1"/>
            <a:r>
              <a:rPr lang="es-ES" dirty="0" smtClean="0"/>
              <a:t>Aunque </a:t>
            </a:r>
            <a:r>
              <a:rPr lang="es-ES" dirty="0" err="1"/>
              <a:t>Jehú</a:t>
            </a:r>
            <a:r>
              <a:rPr lang="es-ES" dirty="0"/>
              <a:t> exterminó a los sacerdotes de Baal, no obedeció completamente al Señor. </a:t>
            </a:r>
            <a:endParaRPr lang="es-ES" dirty="0" smtClean="0"/>
          </a:p>
          <a:p>
            <a:pPr lvl="1"/>
            <a:r>
              <a:rPr lang="es-ES" dirty="0" smtClean="0"/>
              <a:t>Continuó </a:t>
            </a:r>
            <a:r>
              <a:rPr lang="es-ES" dirty="0"/>
              <a:t>en los pecados de </a:t>
            </a:r>
            <a:r>
              <a:rPr lang="es-ES" dirty="0" err="1"/>
              <a:t>Jeroboam</a:t>
            </a:r>
            <a:r>
              <a:rPr lang="es-ES" dirty="0"/>
              <a:t>, y en la idolatría de los becerros de oro que estaban en </a:t>
            </a:r>
            <a:r>
              <a:rPr lang="es-ES" dirty="0" err="1"/>
              <a:t>Bet</a:t>
            </a:r>
            <a:r>
              <a:rPr lang="es-ES" dirty="0"/>
              <a:t>-el y en Dan</a:t>
            </a:r>
            <a:r>
              <a:rPr lang="es-ES" dirty="0" smtClean="0"/>
              <a:t>. 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90513"/>
            <a:ext cx="8229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err="1"/>
              <a:t>Jehú</a:t>
            </a:r>
            <a:r>
              <a:rPr lang="es-PR" dirty="0"/>
              <a:t> obedece parcialmente a Jehová (2 Reyes 10:29-30)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3843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r>
              <a:rPr lang="es-ES" dirty="0" smtClean="0"/>
              <a:t>Evaluación </a:t>
            </a:r>
            <a:r>
              <a:rPr lang="es-ES" dirty="0"/>
              <a:t>de </a:t>
            </a:r>
            <a:r>
              <a:rPr lang="es-ES" dirty="0" err="1" smtClean="0"/>
              <a:t>Jehú</a:t>
            </a:r>
            <a:r>
              <a:rPr lang="es-ES" dirty="0" smtClean="0"/>
              <a:t>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10:29–31</a:t>
            </a:r>
            <a:r>
              <a:rPr lang="es-ES" dirty="0"/>
              <a:t>)</a:t>
            </a:r>
          </a:p>
          <a:p>
            <a:pPr lvl="1"/>
            <a:r>
              <a:rPr lang="es-ES" dirty="0" smtClean="0"/>
              <a:t>Por obedecer </a:t>
            </a:r>
            <a:r>
              <a:rPr lang="es-ES" dirty="0"/>
              <a:t>a Dios </a:t>
            </a:r>
            <a:r>
              <a:rPr lang="es-ES" dirty="0" smtClean="0"/>
              <a:t>al </a:t>
            </a:r>
            <a:r>
              <a:rPr lang="es-ES" dirty="0"/>
              <a:t>castigar a la dinastía de </a:t>
            </a:r>
            <a:r>
              <a:rPr lang="es-ES" dirty="0" err="1"/>
              <a:t>Acab</a:t>
            </a:r>
            <a:r>
              <a:rPr lang="es-ES" dirty="0"/>
              <a:t>, Jehová dijo a </a:t>
            </a:r>
            <a:r>
              <a:rPr lang="es-ES" dirty="0" err="1"/>
              <a:t>Jehú</a:t>
            </a:r>
            <a:r>
              <a:rPr lang="es-ES" dirty="0"/>
              <a:t> que sus hijos reinarían sobre el trono de Israel hasta la cuarta generación. </a:t>
            </a:r>
            <a:endParaRPr lang="es-ES" dirty="0" smtClean="0"/>
          </a:p>
          <a:p>
            <a:pPr lvl="1"/>
            <a:r>
              <a:rPr lang="es-ES" dirty="0" smtClean="0"/>
              <a:t>Sus </a:t>
            </a:r>
            <a:r>
              <a:rPr lang="es-ES" dirty="0"/>
              <a:t>descendientes fueron </a:t>
            </a:r>
            <a:r>
              <a:rPr lang="es-ES" dirty="0" err="1"/>
              <a:t>Joacaz</a:t>
            </a:r>
            <a:r>
              <a:rPr lang="es-ES" dirty="0"/>
              <a:t>, </a:t>
            </a:r>
            <a:r>
              <a:rPr lang="es-ES" dirty="0" err="1"/>
              <a:t>Joás</a:t>
            </a:r>
            <a:r>
              <a:rPr lang="es-ES" dirty="0"/>
              <a:t>, </a:t>
            </a:r>
            <a:r>
              <a:rPr lang="es-ES" dirty="0" err="1"/>
              <a:t>Jeroboam</a:t>
            </a:r>
            <a:r>
              <a:rPr lang="es-ES" dirty="0"/>
              <a:t> II y Zacarías. </a:t>
            </a:r>
            <a:endParaRPr lang="es-ES" dirty="0" smtClean="0"/>
          </a:p>
          <a:p>
            <a:pPr lvl="1"/>
            <a:r>
              <a:rPr lang="es-ES" dirty="0" smtClean="0"/>
              <a:t>Sin </a:t>
            </a:r>
            <a:r>
              <a:rPr lang="es-ES" dirty="0"/>
              <a:t>duda, la bendición de Dios hubiera sido mayor si el corazón de </a:t>
            </a:r>
            <a:r>
              <a:rPr lang="es-ES" dirty="0" err="1"/>
              <a:t>Jehú</a:t>
            </a:r>
            <a:r>
              <a:rPr lang="es-ES" dirty="0"/>
              <a:t> hubiera sido más devoto al Señor. </a:t>
            </a:r>
            <a:r>
              <a:rPr lang="es-ES" dirty="0" smtClean="0"/>
              <a:t>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90513"/>
            <a:ext cx="8229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err="1"/>
              <a:t>Jehú</a:t>
            </a:r>
            <a:r>
              <a:rPr lang="es-PR" dirty="0"/>
              <a:t> obedece parcialmente a Jehová (2 Reyes 10:29-30)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7779342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Dios bendice a su pueblo cuando hay obediencia.</a:t>
            </a:r>
          </a:p>
          <a:p>
            <a:pPr>
              <a:spcAft>
                <a:spcPts val="600"/>
              </a:spcAft>
            </a:pPr>
            <a:r>
              <a:rPr lang="es-PR" sz="3600" dirty="0" smtClean="0"/>
              <a:t>Dios castiga el pecado de todos.</a:t>
            </a:r>
          </a:p>
          <a:p>
            <a:pPr>
              <a:spcAft>
                <a:spcPts val="600"/>
              </a:spcAft>
            </a:pPr>
            <a:r>
              <a:rPr lang="es-PR" sz="3600" dirty="0" smtClean="0"/>
              <a:t>El pecado insistente ha de erradicarse de la vida del creyente.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Gillis</a:t>
            </a:r>
            <a:r>
              <a:rPr lang="es-ES" sz="1400" dirty="0"/>
              <a:t>, Carroll. El Antiguo Testamento: Un Comentario Sobre Su Historia y Literatura, Tomos I-V. vol. 3. El Paso, TX: Casa Bautista De Publicaciones, 1991.</a:t>
            </a:r>
            <a:r>
              <a:rPr lang="es-ES" sz="1400" i="1" dirty="0" smtClean="0"/>
              <a:t>LBLA Mapas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La </a:t>
            </a:r>
            <a:r>
              <a:rPr lang="es-ES" sz="1400" dirty="0" err="1" smtClean="0"/>
              <a:t>Habra</a:t>
            </a:r>
            <a:r>
              <a:rPr lang="es-ES" sz="1400" dirty="0" smtClean="0"/>
              <a:t>, CA: </a:t>
            </a:r>
            <a:r>
              <a:rPr lang="es-ES" sz="1400" dirty="0" err="1" smtClean="0"/>
              <a:t>Foundation</a:t>
            </a:r>
            <a:r>
              <a:rPr lang="es-ES" sz="1400" dirty="0" smtClean="0"/>
              <a:t> </a:t>
            </a:r>
            <a:r>
              <a:rPr lang="es-ES" sz="1400" dirty="0" err="1" smtClean="0"/>
              <a:t>Publications</a:t>
            </a:r>
            <a:r>
              <a:rPr lang="es-ES" sz="1400" dirty="0" smtClean="0"/>
              <a:t>, Inc., 2000.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/>
              <a:t>Martínez, Mario, et al, eds. </a:t>
            </a:r>
            <a:r>
              <a:rPr lang="es-PR" sz="1400" i="1" dirty="0" smtClean="0"/>
              <a:t>El Expositor Bíblico: La Biblia, Libro por Libro</a:t>
            </a:r>
            <a:r>
              <a:rPr lang="es-PR" sz="1400" dirty="0" smtClean="0"/>
              <a:t>, Maestros de jóvenes y Adultos, Volumen 5. 5ta Ed. El Paso, Texas: Casa Bautista de Publicaciones, 2002, c1995. 315-321.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Walvoord</a:t>
            </a:r>
            <a:r>
              <a:rPr lang="es-ES" sz="1400" dirty="0"/>
              <a:t>, John F</a:t>
            </a:r>
            <a:r>
              <a:rPr lang="es-ES" sz="1400" dirty="0" smtClean="0"/>
              <a:t>. </a:t>
            </a:r>
            <a:r>
              <a:rPr lang="es-ES" sz="1400" dirty="0"/>
              <a:t>y Roy B. </a:t>
            </a:r>
            <a:r>
              <a:rPr lang="es-ES" sz="1400" dirty="0" err="1"/>
              <a:t>Zuck</a:t>
            </a:r>
            <a:r>
              <a:rPr lang="es-ES" sz="1400" dirty="0"/>
              <a:t>. El conocimiento </a:t>
            </a:r>
            <a:r>
              <a:rPr lang="es-ES" sz="1400" dirty="0" err="1"/>
              <a:t>bíblico</a:t>
            </a:r>
            <a:r>
              <a:rPr lang="es-ES" sz="1400" dirty="0"/>
              <a:t>, un comentario expositivo: Antiguo Testamento, tomo 3: 1 Reyes-Ester. Puebla,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A.C., 1996</a:t>
            </a:r>
            <a:r>
              <a:rPr lang="es-ES" sz="1400" dirty="0" smtClean="0"/>
              <a:t>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  <a14:imgEffect>
                      <a14:brightnessContrast bright="6000" contras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200"/>
          <a:stretch/>
        </p:blipFill>
        <p:spPr>
          <a:xfrm>
            <a:off x="1" y="0"/>
            <a:ext cx="9144000" cy="6857999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37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5)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14: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Los reinos de Israel y Judá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44:                                                           “Compromiso de fidelidad”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Reyes 11:1-12:21)                                                    19 de noviembre de 2013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err="1" smtClean="0"/>
              <a:t>Jeh</a:t>
            </a:r>
            <a:r>
              <a:rPr lang="en-US" sz="3600" dirty="0" smtClean="0"/>
              <a:t>ú </a:t>
            </a:r>
            <a:r>
              <a:rPr lang="es-PR" sz="3600" dirty="0" smtClean="0"/>
              <a:t>es</a:t>
            </a:r>
            <a:r>
              <a:rPr lang="en-US" sz="3600" dirty="0" smtClean="0"/>
              <a:t> </a:t>
            </a:r>
            <a:r>
              <a:rPr lang="es-PR" sz="3600" dirty="0" smtClean="0"/>
              <a:t>ungido</a:t>
            </a:r>
            <a:r>
              <a:rPr lang="en-US" sz="3600" dirty="0" smtClean="0"/>
              <a:t> y </a:t>
            </a:r>
            <a:r>
              <a:rPr lang="es-PR" sz="3600" dirty="0" smtClean="0"/>
              <a:t>proclamado</a:t>
            </a:r>
            <a:r>
              <a:rPr lang="en-US" sz="3600" dirty="0" smtClean="0"/>
              <a:t> </a:t>
            </a:r>
            <a:r>
              <a:rPr lang="es-PR" sz="3600" dirty="0" smtClean="0"/>
              <a:t>rey</a:t>
            </a:r>
            <a:r>
              <a:rPr lang="en-US" sz="3600" dirty="0" smtClean="0"/>
              <a:t> de Israel</a:t>
            </a:r>
            <a:r>
              <a:rPr lang="es-PR" sz="3600" dirty="0" smtClean="0"/>
              <a:t> (</a:t>
            </a:r>
            <a:r>
              <a:rPr lang="es-PR" sz="3600" dirty="0" smtClean="0">
                <a:solidFill>
                  <a:schemeClr val="tx2"/>
                </a:solidFill>
              </a:rPr>
              <a:t>2 Reyes 9:1-3, 13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err="1" smtClean="0"/>
              <a:t>Jehú</a:t>
            </a:r>
            <a:r>
              <a:rPr lang="es-PR" sz="3600" dirty="0" smtClean="0"/>
              <a:t> elimina la mala influencia de </a:t>
            </a:r>
            <a:r>
              <a:rPr lang="es-PR" sz="3600" dirty="0" err="1" smtClean="0"/>
              <a:t>Acab</a:t>
            </a:r>
            <a:r>
              <a:rPr lang="es-PR" sz="3600" dirty="0" smtClean="0"/>
              <a:t> (</a:t>
            </a:r>
            <a:r>
              <a:rPr lang="es-PR" sz="3600" dirty="0" smtClean="0">
                <a:solidFill>
                  <a:schemeClr val="tx2"/>
                </a:solidFill>
              </a:rPr>
              <a:t>2 Reyes 9:24-26; 10:15-17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err="1" smtClean="0"/>
              <a:t>Jeh</a:t>
            </a:r>
            <a:r>
              <a:rPr lang="en-US" sz="3600" dirty="0" smtClean="0"/>
              <a:t>ú </a:t>
            </a:r>
            <a:r>
              <a:rPr lang="en-US" sz="3600" dirty="0" err="1" smtClean="0"/>
              <a:t>elimina</a:t>
            </a:r>
            <a:r>
              <a:rPr lang="en-US" sz="3600" dirty="0" smtClean="0"/>
              <a:t> a los </a:t>
            </a:r>
            <a:r>
              <a:rPr lang="en-US" sz="3600" dirty="0" err="1" smtClean="0"/>
              <a:t>profetas</a:t>
            </a:r>
            <a:r>
              <a:rPr lang="en-US" sz="3600" dirty="0" smtClean="0"/>
              <a:t> de Baal  </a:t>
            </a:r>
            <a:r>
              <a:rPr lang="es-PR" sz="3600" dirty="0" smtClean="0"/>
              <a:t> (</a:t>
            </a:r>
            <a:r>
              <a:rPr lang="es-PR" sz="3600" dirty="0" smtClean="0">
                <a:solidFill>
                  <a:schemeClr val="tx2"/>
                </a:solidFill>
              </a:rPr>
              <a:t>2 Reyes 10:18-19, 24-28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err="1" smtClean="0"/>
              <a:t>Jehú</a:t>
            </a:r>
            <a:r>
              <a:rPr lang="es-PR" sz="3600" dirty="0" smtClean="0"/>
              <a:t> obedece parcialmente a Jehová </a:t>
            </a:r>
            <a:r>
              <a:rPr lang="es-PR" sz="3600" dirty="0" smtClean="0">
                <a:solidFill>
                  <a:schemeClr val="tx2"/>
                </a:solidFill>
              </a:rPr>
              <a:t>(2 Reyes 10:29-30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839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err="1"/>
              <a:t>Jeh</a:t>
            </a:r>
            <a:r>
              <a:rPr lang="en-US" dirty="0"/>
              <a:t>ú </a:t>
            </a:r>
            <a:r>
              <a:rPr lang="es-PR" dirty="0"/>
              <a:t>es</a:t>
            </a:r>
            <a:r>
              <a:rPr lang="en-US" dirty="0"/>
              <a:t> </a:t>
            </a:r>
            <a:r>
              <a:rPr lang="es-PR" dirty="0"/>
              <a:t>ungido</a:t>
            </a:r>
            <a:r>
              <a:rPr lang="en-US" dirty="0"/>
              <a:t> y </a:t>
            </a:r>
            <a:r>
              <a:rPr lang="es-PR" dirty="0"/>
              <a:t>proclamado</a:t>
            </a:r>
            <a:r>
              <a:rPr lang="en-US" dirty="0"/>
              <a:t> </a:t>
            </a:r>
            <a:r>
              <a:rPr lang="es-PR" dirty="0"/>
              <a:t>rey</a:t>
            </a:r>
            <a:r>
              <a:rPr lang="en-US" dirty="0"/>
              <a:t> de Israel</a:t>
            </a:r>
            <a:r>
              <a:rPr lang="es-PR" dirty="0"/>
              <a:t> (2 Reyes 9:1-3, 13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672" y="2571750"/>
            <a:ext cx="7199728" cy="32956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057400"/>
            <a:ext cx="8763000" cy="4495800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 smtClean="0"/>
              <a:t>“</a:t>
            </a:r>
            <a:r>
              <a:rPr lang="es-ES" sz="3600" dirty="0"/>
              <a:t>Entonces el profeta Eliseo llamó a uno de los hijos de los profetas, y le dijo: Ciñe tus lomos, y toma esta redoma de aceite en tu mano, y ve a </a:t>
            </a:r>
            <a:r>
              <a:rPr lang="es-ES" sz="3600" dirty="0" err="1"/>
              <a:t>Ramot</a:t>
            </a:r>
            <a:r>
              <a:rPr lang="es-ES" sz="3600" dirty="0"/>
              <a:t> de Galaad</a:t>
            </a:r>
            <a:r>
              <a:rPr lang="es-ES" sz="3600" dirty="0" smtClean="0"/>
              <a:t>. Cuando </a:t>
            </a:r>
            <a:r>
              <a:rPr lang="es-ES" sz="3600" dirty="0"/>
              <a:t>llegues allá, verás allí a </a:t>
            </a:r>
            <a:r>
              <a:rPr lang="es-ES" sz="3600" dirty="0" err="1"/>
              <a:t>Jehú</a:t>
            </a:r>
            <a:r>
              <a:rPr lang="es-ES" sz="3600" dirty="0"/>
              <a:t> hijo de Josafat hijo de </a:t>
            </a:r>
            <a:r>
              <a:rPr lang="es-ES" sz="3600" dirty="0" err="1"/>
              <a:t>Nimsi</a:t>
            </a:r>
            <a:r>
              <a:rPr lang="es-ES" sz="3600" dirty="0"/>
              <a:t>; y entrando, haz que se levante de entre sus hermanos, y llévalo a la cámara</a:t>
            </a:r>
            <a:r>
              <a:rPr lang="es-ES" sz="3600" dirty="0" smtClean="0"/>
              <a:t>...”</a:t>
            </a:r>
            <a:endParaRPr lang="es-ES" sz="36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9248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err="1"/>
              <a:t>Jeh</a:t>
            </a:r>
            <a:r>
              <a:rPr lang="en-US" dirty="0"/>
              <a:t>ú </a:t>
            </a:r>
            <a:r>
              <a:rPr lang="es-PR" dirty="0"/>
              <a:t>es</a:t>
            </a:r>
            <a:r>
              <a:rPr lang="en-US" dirty="0"/>
              <a:t> </a:t>
            </a:r>
            <a:r>
              <a:rPr lang="es-PR" dirty="0"/>
              <a:t>ungido</a:t>
            </a:r>
            <a:r>
              <a:rPr lang="en-US" dirty="0"/>
              <a:t> y </a:t>
            </a:r>
            <a:r>
              <a:rPr lang="es-PR" dirty="0"/>
              <a:t>proclamado</a:t>
            </a:r>
            <a:r>
              <a:rPr lang="en-US" dirty="0"/>
              <a:t> </a:t>
            </a:r>
            <a:r>
              <a:rPr lang="es-PR" dirty="0"/>
              <a:t>rey</a:t>
            </a:r>
            <a:r>
              <a:rPr lang="en-US" dirty="0"/>
              <a:t> de Israel</a:t>
            </a:r>
            <a:r>
              <a:rPr lang="es-PR" dirty="0"/>
              <a:t> (2 Reyes </a:t>
            </a:r>
            <a:r>
              <a:rPr lang="es-PR" dirty="0" smtClean="0"/>
              <a:t>9:1-3)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057400"/>
            <a:ext cx="8763000" cy="4495800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 smtClean="0"/>
              <a:t>“</a:t>
            </a:r>
            <a:r>
              <a:rPr lang="es-ES" sz="3600" dirty="0"/>
              <a:t>...</a:t>
            </a:r>
            <a:r>
              <a:rPr lang="es-ES" sz="3600" dirty="0" smtClean="0"/>
              <a:t>Toma </a:t>
            </a:r>
            <a:r>
              <a:rPr lang="es-ES" sz="3600" dirty="0"/>
              <a:t>luego la redoma de aceite, y derrámala sobre su cabeza y di: Así dijo Jehová: Yo te he ungido por rey sobre Israel. Y abriendo la puerta, echa a huir, y no esperes</a:t>
            </a:r>
            <a:r>
              <a:rPr lang="es-ES" sz="3600" dirty="0" smtClean="0"/>
              <a:t>.”</a:t>
            </a:r>
            <a:endParaRPr lang="es-ES" sz="36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9248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err="1"/>
              <a:t>Jeh</a:t>
            </a:r>
            <a:r>
              <a:rPr lang="en-US" dirty="0"/>
              <a:t>ú </a:t>
            </a:r>
            <a:r>
              <a:rPr lang="es-PR" dirty="0"/>
              <a:t>es</a:t>
            </a:r>
            <a:r>
              <a:rPr lang="en-US" dirty="0"/>
              <a:t> </a:t>
            </a:r>
            <a:r>
              <a:rPr lang="es-PR" dirty="0"/>
              <a:t>ungido</a:t>
            </a:r>
            <a:r>
              <a:rPr lang="en-US" dirty="0"/>
              <a:t> y </a:t>
            </a:r>
            <a:r>
              <a:rPr lang="es-PR" dirty="0"/>
              <a:t>proclamado</a:t>
            </a:r>
            <a:r>
              <a:rPr lang="en-US" dirty="0"/>
              <a:t> </a:t>
            </a:r>
            <a:r>
              <a:rPr lang="es-PR" dirty="0"/>
              <a:t>rey</a:t>
            </a:r>
            <a:r>
              <a:rPr lang="en-US" dirty="0"/>
              <a:t> de Israel</a:t>
            </a:r>
            <a:r>
              <a:rPr lang="es-PR" dirty="0"/>
              <a:t> (2 Reyes </a:t>
            </a:r>
            <a:r>
              <a:rPr lang="es-PR" dirty="0" smtClean="0"/>
              <a:t>9:1-3)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9991029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4495800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 smtClean="0"/>
              <a:t>“</a:t>
            </a:r>
            <a:r>
              <a:rPr lang="es-ES" sz="3600" dirty="0"/>
              <a:t>Entonces cada uno tomó apresuradamente su manto, y lo puso debajo de </a:t>
            </a:r>
            <a:r>
              <a:rPr lang="es-ES" sz="3600" dirty="0" err="1"/>
              <a:t>Jehú</a:t>
            </a:r>
            <a:r>
              <a:rPr lang="es-ES" sz="3600" dirty="0"/>
              <a:t> en un trono alto, y tocaron corneta, y dijeron: </a:t>
            </a:r>
            <a:r>
              <a:rPr lang="es-ES" sz="3600" dirty="0" err="1"/>
              <a:t>Jehú</a:t>
            </a:r>
            <a:r>
              <a:rPr lang="es-ES" sz="3600" dirty="0"/>
              <a:t> es rey</a:t>
            </a:r>
            <a:r>
              <a:rPr lang="es-ES" sz="3600" dirty="0" smtClean="0"/>
              <a:t>.”</a:t>
            </a:r>
            <a:endParaRPr lang="es-ES" sz="36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8108951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err="1"/>
              <a:t>Jeh</a:t>
            </a:r>
            <a:r>
              <a:rPr lang="en-US" dirty="0"/>
              <a:t>ú </a:t>
            </a:r>
            <a:r>
              <a:rPr lang="es-PR" dirty="0"/>
              <a:t>es</a:t>
            </a:r>
            <a:r>
              <a:rPr lang="en-US" dirty="0"/>
              <a:t> </a:t>
            </a:r>
            <a:r>
              <a:rPr lang="es-PR" dirty="0"/>
              <a:t>ungido</a:t>
            </a:r>
            <a:r>
              <a:rPr lang="en-US" dirty="0"/>
              <a:t> y </a:t>
            </a:r>
            <a:r>
              <a:rPr lang="es-PR" dirty="0"/>
              <a:t>proclamado</a:t>
            </a:r>
            <a:r>
              <a:rPr lang="en-US" dirty="0"/>
              <a:t> </a:t>
            </a:r>
            <a:r>
              <a:rPr lang="es-PR" dirty="0"/>
              <a:t>rey</a:t>
            </a:r>
            <a:r>
              <a:rPr lang="en-US" dirty="0"/>
              <a:t> de Israel</a:t>
            </a:r>
            <a:r>
              <a:rPr lang="es-PR" dirty="0"/>
              <a:t> (2 Reyes </a:t>
            </a:r>
            <a:r>
              <a:rPr lang="es-PR" dirty="0" smtClean="0"/>
              <a:t>9:13)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9636637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495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9:1–3</a:t>
            </a:r>
            <a:r>
              <a:rPr lang="es-ES" dirty="0" smtClean="0"/>
              <a:t>)La comisión original </a:t>
            </a:r>
            <a:r>
              <a:rPr lang="es-ES" dirty="0"/>
              <a:t>para </a:t>
            </a:r>
            <a:r>
              <a:rPr lang="es-ES" dirty="0" smtClean="0"/>
              <a:t>ungiera </a:t>
            </a:r>
            <a:r>
              <a:rPr lang="es-ES" dirty="0"/>
              <a:t>a </a:t>
            </a:r>
            <a:r>
              <a:rPr lang="es-ES" dirty="0" err="1"/>
              <a:t>Jehú</a:t>
            </a:r>
            <a:r>
              <a:rPr lang="es-ES" dirty="0"/>
              <a:t> como rey de Israel </a:t>
            </a:r>
            <a:r>
              <a:rPr lang="es-ES" dirty="0" smtClean="0"/>
              <a:t>era de Elías (</a:t>
            </a:r>
            <a:r>
              <a:rPr lang="es-ES" dirty="0">
                <a:solidFill>
                  <a:schemeClr val="tx2"/>
                </a:solidFill>
              </a:rPr>
              <a:t>1 R. 19:16</a:t>
            </a:r>
            <a:r>
              <a:rPr lang="es-ES" dirty="0"/>
              <a:t>). </a:t>
            </a:r>
            <a:endParaRPr lang="es-ES" dirty="0" smtClean="0"/>
          </a:p>
          <a:p>
            <a:pPr lvl="2"/>
            <a:r>
              <a:rPr lang="es-ES" dirty="0" smtClean="0"/>
              <a:t>Eliseo</a:t>
            </a:r>
            <a:r>
              <a:rPr lang="es-ES" dirty="0"/>
              <a:t>, quien a su vez lo delegó en uno de los hijos de los profetas que estaban bajo su tutela. </a:t>
            </a:r>
            <a:endParaRPr lang="es-ES" dirty="0" smtClean="0"/>
          </a:p>
          <a:p>
            <a:pPr lvl="2"/>
            <a:r>
              <a:rPr lang="es-ES" dirty="0" err="1" smtClean="0"/>
              <a:t>Ramot</a:t>
            </a:r>
            <a:r>
              <a:rPr lang="es-ES" dirty="0" smtClean="0"/>
              <a:t> </a:t>
            </a:r>
            <a:r>
              <a:rPr lang="es-ES" dirty="0"/>
              <a:t>de </a:t>
            </a:r>
            <a:r>
              <a:rPr lang="es-ES" dirty="0" smtClean="0"/>
              <a:t>Galaad estaba en </a:t>
            </a:r>
            <a:r>
              <a:rPr lang="es-ES" dirty="0"/>
              <a:t>la parte oriental del río </a:t>
            </a:r>
            <a:r>
              <a:rPr lang="es-ES" dirty="0" smtClean="0"/>
              <a:t>Jordán. </a:t>
            </a:r>
          </a:p>
          <a:p>
            <a:pPr lvl="2"/>
            <a:r>
              <a:rPr lang="es-ES" dirty="0" err="1" smtClean="0"/>
              <a:t>Jehú</a:t>
            </a:r>
            <a:r>
              <a:rPr lang="es-ES" dirty="0" smtClean="0"/>
              <a:t> </a:t>
            </a:r>
            <a:r>
              <a:rPr lang="es-ES" dirty="0"/>
              <a:t>era el comandante del ejército de Joram (</a:t>
            </a:r>
            <a:r>
              <a:rPr lang="es-ES" dirty="0">
                <a:solidFill>
                  <a:schemeClr val="tx2"/>
                </a:solidFill>
              </a:rPr>
              <a:t>9:5</a:t>
            </a:r>
            <a:r>
              <a:rPr lang="es-ES" dirty="0"/>
              <a:t>). </a:t>
            </a:r>
            <a:r>
              <a:rPr lang="es-ES" dirty="0" smtClean="0"/>
              <a:t>(</a:t>
            </a:r>
            <a:r>
              <a:rPr lang="es-ES" dirty="0" err="1" smtClean="0"/>
              <a:t>Walvoord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8392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 err="1"/>
              <a:t>Jeh</a:t>
            </a:r>
            <a:r>
              <a:rPr lang="en-US" dirty="0"/>
              <a:t>ú </a:t>
            </a:r>
            <a:r>
              <a:rPr lang="es-PR" dirty="0"/>
              <a:t>es</a:t>
            </a:r>
            <a:r>
              <a:rPr lang="en-US" dirty="0"/>
              <a:t> </a:t>
            </a:r>
            <a:r>
              <a:rPr lang="es-PR" dirty="0"/>
              <a:t>ungido</a:t>
            </a:r>
            <a:r>
              <a:rPr lang="en-US" dirty="0"/>
              <a:t> y </a:t>
            </a:r>
            <a:r>
              <a:rPr lang="es-PR" dirty="0"/>
              <a:t>proclamado</a:t>
            </a:r>
            <a:r>
              <a:rPr lang="en-US" dirty="0"/>
              <a:t> </a:t>
            </a:r>
            <a:r>
              <a:rPr lang="es-PR" dirty="0"/>
              <a:t>rey</a:t>
            </a:r>
            <a:r>
              <a:rPr lang="en-US" dirty="0"/>
              <a:t> de Israel</a:t>
            </a:r>
            <a:r>
              <a:rPr lang="es-PR" dirty="0"/>
              <a:t> (2 Reyes 9:1-3, 13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054071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73808</TotalTime>
  <Words>2842</Words>
  <Application>Microsoft Office PowerPoint</Application>
  <PresentationFormat>On-screen Show (4:3)</PresentationFormat>
  <Paragraphs>263</Paragraphs>
  <Slides>38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Jehú es ungido y proclamado rey de Israel (2 Reyes 9:1-3, 13)</vt:lpstr>
      <vt:lpstr>Jehú es ungido y proclamado rey de Israel (2 Reyes 9:1-3)</vt:lpstr>
      <vt:lpstr>Jehú es ungido y proclamado rey de Israel (2 Reyes 9:1-3)</vt:lpstr>
      <vt:lpstr>Jehú es ungido y proclamado rey de Israel (2 Reyes 9:13)</vt:lpstr>
      <vt:lpstr>Jehú es ungido y proclamado rey de Israel (2 Reyes 9:1-3, 13)</vt:lpstr>
      <vt:lpstr>Jehú es ungido y proclamado rey de Israel (2 Reyes 9:1-3, 13)</vt:lpstr>
      <vt:lpstr>Jehú elimina la mala influencia de Acab (2 Reyes 9:24-26; 10:15-17)</vt:lpstr>
      <vt:lpstr>Jehú elimina la mala influencia de Acab (2 Reyes 9:24-26)</vt:lpstr>
      <vt:lpstr>Jehú elimina la mala influencia de Acab (2 Reyes 9:24-26)</vt:lpstr>
      <vt:lpstr>Jehú elimina la mala influencia de Acab (2 Reyes 10:15-17)</vt:lpstr>
      <vt:lpstr>Jehú elimina la mala influencia de Acab (2 Reyes 10:15-17)</vt:lpstr>
      <vt:lpstr>Jehú elimina la mala influencia de Acab (2 Reyes 9:24-26; 10:15-17)</vt:lpstr>
      <vt:lpstr>Jehú elimina la mala influencia de Acab (2 Reyes 9:24-26; 10:15-17)</vt:lpstr>
      <vt:lpstr>Jehú elimina la mala influencia de Acab (2 Reyes 9:24-26; 10:15-17)</vt:lpstr>
      <vt:lpstr>Jehú elimina la mala influencia de Acab (2 Reyes 9:24-26; 10:15-17)</vt:lpstr>
      <vt:lpstr>Jehú elimina la mala influencia de Acab (2 Reyes 9:24-26; 10:15-17)</vt:lpstr>
      <vt:lpstr>Jehú elimina la mala influencia de Acab (2 Reyes 9:24-26; 10:15-17)</vt:lpstr>
      <vt:lpstr>Jehú elimina la mala influencia de Acab (2 Reyes 9:24-26; 10:15-17)</vt:lpstr>
      <vt:lpstr>Jehú elimina la mala influencia de Acab (2 Reyes 9:24-26; 10:15-17)</vt:lpstr>
      <vt:lpstr>Jehú elimina la mala influencia de Acab (2 Reyes 9:24-26; 10:15-17)</vt:lpstr>
      <vt:lpstr>Jehú elimina a los profetas de Baal   (2 Reyes 10:18-19, 24-28)</vt:lpstr>
      <vt:lpstr>Jehú elimina a los profetas de Baal   (2 Reyes 10:18-19)</vt:lpstr>
      <vt:lpstr>Jehú elimina a los profetas de Baal   (2 Reyes 10:24-28)</vt:lpstr>
      <vt:lpstr>Jehú elimina a los profetas de Baal   (2 Reyes 10:24-28)</vt:lpstr>
      <vt:lpstr>Jehú elimina a los profetas de Baal   (2 Reyes 10:18-19, 24-28)</vt:lpstr>
      <vt:lpstr>Jehú elimina a los profetas de Baal   (2 Reyes 10:18-19, 24-28)</vt:lpstr>
      <vt:lpstr>Jehú obedece parcialmente a Jehová (2 Reyes 10:29-30)</vt:lpstr>
      <vt:lpstr>Jehú obedece parcialmente a Jehová (2 Reyes 10:29-30)</vt:lpstr>
      <vt:lpstr>Jehú obedece parcialmente a Jehová (2 Reyes 10:29-30)</vt:lpstr>
      <vt:lpstr>Jehú obedece parcialmente a Jehová (2 Reyes 10:29-30)</vt:lpstr>
      <vt:lpstr>Aplicaciones</vt:lpstr>
      <vt:lpstr>Bibliografía</vt:lpstr>
      <vt:lpstr>Próximo Estudio (Libro 5)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</dc:title>
  <dc:creator>JRIVERA</dc:creator>
  <cp:lastModifiedBy>Tito Ortega</cp:lastModifiedBy>
  <cp:revision>2898</cp:revision>
  <cp:lastPrinted>2013-09-24T20:44:31Z</cp:lastPrinted>
  <dcterms:created xsi:type="dcterms:W3CDTF">2007-01-24T21:53:34Z</dcterms:created>
  <dcterms:modified xsi:type="dcterms:W3CDTF">2013-11-14T00:48:16Z</dcterms:modified>
</cp:coreProperties>
</file>