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slideLayouts/slideLayout15.xml" ContentType="application/vnd.openxmlformats-officedocument.presentationml.slideLayout+xml"/>
  <Override PartName="/ppt/theme/theme4.xml" ContentType="application/vnd.openxmlformats-officedocument.theme+xml"/>
  <Override PartName="/ppt/slideLayouts/slideLayout16.xml" ContentType="application/vnd.openxmlformats-officedocument.presentationml.slideLayout+xml"/>
  <Override PartName="/ppt/theme/theme5.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649" r:id="rId1"/>
    <p:sldMasterId id="2147483691" r:id="rId2"/>
    <p:sldMasterId id="2147483693" r:id="rId3"/>
    <p:sldMasterId id="2147483703" r:id="rId4"/>
    <p:sldMasterId id="2147483815" r:id="rId5"/>
    <p:sldMasterId id="2147483819" r:id="rId6"/>
  </p:sldMasterIdLst>
  <p:notesMasterIdLst>
    <p:notesMasterId r:id="rId54"/>
  </p:notesMasterIdLst>
  <p:handoutMasterIdLst>
    <p:handoutMasterId r:id="rId55"/>
  </p:handoutMasterIdLst>
  <p:sldIdLst>
    <p:sldId id="2767" r:id="rId7"/>
    <p:sldId id="565" r:id="rId8"/>
    <p:sldId id="566" r:id="rId9"/>
    <p:sldId id="3416" r:id="rId10"/>
    <p:sldId id="3486" r:id="rId11"/>
    <p:sldId id="3686" r:id="rId12"/>
    <p:sldId id="3781" r:id="rId13"/>
    <p:sldId id="3782" r:id="rId14"/>
    <p:sldId id="3786" r:id="rId15"/>
    <p:sldId id="3787" r:id="rId16"/>
    <p:sldId id="3788" r:id="rId17"/>
    <p:sldId id="3789" r:id="rId18"/>
    <p:sldId id="3790" r:id="rId19"/>
    <p:sldId id="3791" r:id="rId20"/>
    <p:sldId id="3792" r:id="rId21"/>
    <p:sldId id="3793" r:id="rId22"/>
    <p:sldId id="3794" r:id="rId23"/>
    <p:sldId id="3795" r:id="rId24"/>
    <p:sldId id="3796" r:id="rId25"/>
    <p:sldId id="3797" r:id="rId26"/>
    <p:sldId id="3441" r:id="rId27"/>
    <p:sldId id="3442" r:id="rId28"/>
    <p:sldId id="3783" r:id="rId29"/>
    <p:sldId id="3798" r:id="rId30"/>
    <p:sldId id="3799" r:id="rId31"/>
    <p:sldId id="3800" r:id="rId32"/>
    <p:sldId id="3801" r:id="rId33"/>
    <p:sldId id="3802" r:id="rId34"/>
    <p:sldId id="3803" r:id="rId35"/>
    <p:sldId id="3318" r:id="rId36"/>
    <p:sldId id="3044" r:id="rId37"/>
    <p:sldId id="3804" r:id="rId38"/>
    <p:sldId id="3805" r:id="rId39"/>
    <p:sldId id="3813" r:id="rId40"/>
    <p:sldId id="3806" r:id="rId41"/>
    <p:sldId id="3808" r:id="rId42"/>
    <p:sldId id="3807" r:id="rId43"/>
    <p:sldId id="3809" r:id="rId44"/>
    <p:sldId id="3810" r:id="rId45"/>
    <p:sldId id="3811" r:id="rId46"/>
    <p:sldId id="3812" r:id="rId47"/>
    <p:sldId id="3780" r:id="rId48"/>
    <p:sldId id="3784" r:id="rId49"/>
    <p:sldId id="3785" r:id="rId50"/>
    <p:sldId id="1391" r:id="rId51"/>
    <p:sldId id="3484" r:id="rId52"/>
    <p:sldId id="627" r:id="rId5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Tahoma" pitchFamily="34" charset="0"/>
        <a:ea typeface="+mn-ea"/>
        <a:cs typeface="Arial" charset="0"/>
      </a:defRPr>
    </a:lvl1pPr>
    <a:lvl2pPr marL="457200" algn="l" rtl="0" fontAlgn="base">
      <a:spcBef>
        <a:spcPct val="0"/>
      </a:spcBef>
      <a:spcAft>
        <a:spcPct val="0"/>
      </a:spcAft>
      <a:defRPr kern="1200">
        <a:solidFill>
          <a:schemeClr val="tx1"/>
        </a:solidFill>
        <a:latin typeface="Tahoma" pitchFamily="34" charset="0"/>
        <a:ea typeface="+mn-ea"/>
        <a:cs typeface="Arial" charset="0"/>
      </a:defRPr>
    </a:lvl2pPr>
    <a:lvl3pPr marL="914400" algn="l" rtl="0" fontAlgn="base">
      <a:spcBef>
        <a:spcPct val="0"/>
      </a:spcBef>
      <a:spcAft>
        <a:spcPct val="0"/>
      </a:spcAft>
      <a:defRPr kern="1200">
        <a:solidFill>
          <a:schemeClr val="tx1"/>
        </a:solidFill>
        <a:latin typeface="Tahoma" pitchFamily="34" charset="0"/>
        <a:ea typeface="+mn-ea"/>
        <a:cs typeface="Arial" charset="0"/>
      </a:defRPr>
    </a:lvl3pPr>
    <a:lvl4pPr marL="1371600" algn="l" rtl="0" fontAlgn="base">
      <a:spcBef>
        <a:spcPct val="0"/>
      </a:spcBef>
      <a:spcAft>
        <a:spcPct val="0"/>
      </a:spcAft>
      <a:defRPr kern="1200">
        <a:solidFill>
          <a:schemeClr val="tx1"/>
        </a:solidFill>
        <a:latin typeface="Tahoma" pitchFamily="34" charset="0"/>
        <a:ea typeface="+mn-ea"/>
        <a:cs typeface="Arial" charset="0"/>
      </a:defRPr>
    </a:lvl4pPr>
    <a:lvl5pPr marL="1828800" algn="l" rtl="0" fontAlgn="base">
      <a:spcBef>
        <a:spcPct val="0"/>
      </a:spcBef>
      <a:spcAft>
        <a:spcPct val="0"/>
      </a:spcAft>
      <a:defRPr kern="1200">
        <a:solidFill>
          <a:schemeClr val="tx1"/>
        </a:solidFill>
        <a:latin typeface="Tahoma" pitchFamily="34" charset="0"/>
        <a:ea typeface="+mn-ea"/>
        <a:cs typeface="Arial" charset="0"/>
      </a:defRPr>
    </a:lvl5pPr>
    <a:lvl6pPr marL="2286000" algn="l" defTabSz="914400" rtl="0" eaLnBrk="1" latinLnBrk="0" hangingPunct="1">
      <a:defRPr kern="1200">
        <a:solidFill>
          <a:schemeClr val="tx1"/>
        </a:solidFill>
        <a:latin typeface="Tahoma" pitchFamily="34" charset="0"/>
        <a:ea typeface="+mn-ea"/>
        <a:cs typeface="Arial" charset="0"/>
      </a:defRPr>
    </a:lvl6pPr>
    <a:lvl7pPr marL="2743200" algn="l" defTabSz="914400" rtl="0" eaLnBrk="1" latinLnBrk="0" hangingPunct="1">
      <a:defRPr kern="1200">
        <a:solidFill>
          <a:schemeClr val="tx1"/>
        </a:solidFill>
        <a:latin typeface="Tahoma" pitchFamily="34" charset="0"/>
        <a:ea typeface="+mn-ea"/>
        <a:cs typeface="Arial" charset="0"/>
      </a:defRPr>
    </a:lvl7pPr>
    <a:lvl8pPr marL="3200400" algn="l" defTabSz="914400" rtl="0" eaLnBrk="1" latinLnBrk="0" hangingPunct="1">
      <a:defRPr kern="1200">
        <a:solidFill>
          <a:schemeClr val="tx1"/>
        </a:solidFill>
        <a:latin typeface="Tahoma" pitchFamily="34" charset="0"/>
        <a:ea typeface="+mn-ea"/>
        <a:cs typeface="Arial" charset="0"/>
      </a:defRPr>
    </a:lvl8pPr>
    <a:lvl9pPr marL="3657600" algn="l" defTabSz="914400" rtl="0" eaLnBrk="1" latinLnBrk="0" hangingPunct="1">
      <a:defRPr kern="1200">
        <a:solidFill>
          <a:schemeClr val="tx1"/>
        </a:solidFill>
        <a:latin typeface="Tahoma"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DDA3"/>
    <a:srgbClr val="FE2602"/>
    <a:srgbClr val="848484"/>
    <a:srgbClr val="FF66FF"/>
    <a:srgbClr val="FFFF00"/>
    <a:srgbClr val="CC9900"/>
    <a:srgbClr val="996633"/>
    <a:srgbClr val="663300"/>
    <a:srgbClr val="285633"/>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37CE84F3-28C3-443E-9E96-99CF82512B78}" styleName="Dark Style 1 - Accent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926" autoAdjust="0"/>
    <p:restoredTop sz="91182" autoAdjust="0"/>
  </p:normalViewPr>
  <p:slideViewPr>
    <p:cSldViewPr>
      <p:cViewPr varScale="1">
        <p:scale>
          <a:sx n="72" d="100"/>
          <a:sy n="72" d="100"/>
        </p:scale>
        <p:origin x="1068" y="72"/>
      </p:cViewPr>
      <p:guideLst>
        <p:guide orient="horz" pos="2160"/>
        <p:guide pos="2880"/>
      </p:guideLst>
    </p:cSldViewPr>
  </p:slideViewPr>
  <p:outlineViewPr>
    <p:cViewPr>
      <p:scale>
        <a:sx n="33" d="100"/>
        <a:sy n="33" d="100"/>
      </p:scale>
      <p:origin x="0" y="-47304"/>
    </p:cViewPr>
  </p:outlineViewPr>
  <p:notesTextViewPr>
    <p:cViewPr>
      <p:scale>
        <a:sx n="100" d="100"/>
        <a:sy n="100" d="100"/>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handoutMaster" Target="handoutMasters/handoutMaster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theme" Target="theme/theme1.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viewProps" Target="view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presProps" Target="presProp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s-PR"/>
          </a:p>
        </p:txBody>
      </p:sp>
      <p:sp>
        <p:nvSpPr>
          <p:cNvPr id="3" name="Date Placeholder 2"/>
          <p:cNvSpPr>
            <a:spLocks noGrp="1"/>
          </p:cNvSpPr>
          <p:nvPr>
            <p:ph type="dt" sz="quarter" idx="1"/>
          </p:nvPr>
        </p:nvSpPr>
        <p:spPr>
          <a:xfrm>
            <a:off x="3970938" y="0"/>
            <a:ext cx="3037840" cy="464820"/>
          </a:xfrm>
          <a:prstGeom prst="rect">
            <a:avLst/>
          </a:prstGeom>
        </p:spPr>
        <p:txBody>
          <a:bodyPr vert="horz" lIns="93177" tIns="46589" rIns="93177" bIns="46589" rtlCol="0"/>
          <a:lstStyle>
            <a:lvl1pPr algn="r">
              <a:defRPr sz="1200"/>
            </a:lvl1pPr>
          </a:lstStyle>
          <a:p>
            <a:fld id="{4A8DE024-E918-4E64-9A15-A46A6E4885D2}" type="datetimeFigureOut">
              <a:rPr lang="en-US" smtClean="0"/>
              <a:pPr/>
              <a:t>12/8/2014</a:t>
            </a:fld>
            <a:endParaRPr lang="es-PR"/>
          </a:p>
        </p:txBody>
      </p:sp>
      <p:sp>
        <p:nvSpPr>
          <p:cNvPr id="4" name="Footer Placeholder 3"/>
          <p:cNvSpPr>
            <a:spLocks noGrp="1"/>
          </p:cNvSpPr>
          <p:nvPr>
            <p:ph type="ftr" sz="quarter" idx="2"/>
          </p:nvPr>
        </p:nvSpPr>
        <p:spPr>
          <a:xfrm>
            <a:off x="0" y="8829967"/>
            <a:ext cx="3037840" cy="464820"/>
          </a:xfrm>
          <a:prstGeom prst="rect">
            <a:avLst/>
          </a:prstGeom>
        </p:spPr>
        <p:txBody>
          <a:bodyPr vert="horz" lIns="93177" tIns="46589" rIns="93177" bIns="46589" rtlCol="0" anchor="b"/>
          <a:lstStyle>
            <a:lvl1pPr algn="l">
              <a:defRPr sz="1200"/>
            </a:lvl1pPr>
          </a:lstStyle>
          <a:p>
            <a:endParaRPr lang="es-PR"/>
          </a:p>
        </p:txBody>
      </p:sp>
      <p:sp>
        <p:nvSpPr>
          <p:cNvPr id="5" name="Slide Number Placeholder 4"/>
          <p:cNvSpPr>
            <a:spLocks noGrp="1"/>
          </p:cNvSpPr>
          <p:nvPr>
            <p:ph type="sldNum" sz="quarter" idx="3"/>
          </p:nvPr>
        </p:nvSpPr>
        <p:spPr>
          <a:xfrm>
            <a:off x="3970938" y="8829967"/>
            <a:ext cx="3037840" cy="464820"/>
          </a:xfrm>
          <a:prstGeom prst="rect">
            <a:avLst/>
          </a:prstGeom>
        </p:spPr>
        <p:txBody>
          <a:bodyPr vert="horz" lIns="93177" tIns="46589" rIns="93177" bIns="46589" rtlCol="0" anchor="b"/>
          <a:lstStyle>
            <a:lvl1pPr algn="r">
              <a:defRPr sz="1200"/>
            </a:lvl1pPr>
          </a:lstStyle>
          <a:p>
            <a:fld id="{443DB4A4-8A09-43B9-B8E9-F59D4F18FB14}" type="slidenum">
              <a:rPr lang="es-PR" smtClean="0"/>
              <a:pPr/>
              <a:t>‹#›</a:t>
            </a:fld>
            <a:endParaRPr lang="es-PR"/>
          </a:p>
        </p:txBody>
      </p:sp>
    </p:spTree>
    <p:extLst>
      <p:ext uri="{BB962C8B-B14F-4D97-AF65-F5344CB8AC3E}">
        <p14:creationId xmlns:p14="http://schemas.microsoft.com/office/powerpoint/2010/main" val="34780483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2" name="Rectangle 2"/>
          <p:cNvSpPr>
            <a:spLocks noGrp="1" noChangeArrowheads="1"/>
          </p:cNvSpPr>
          <p:nvPr>
            <p:ph type="hdr" sz="quarter"/>
          </p:nvPr>
        </p:nvSpPr>
        <p:spPr bwMode="auto">
          <a:xfrm>
            <a:off x="0"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defRPr sz="1200">
                <a:latin typeface="Arial" charset="0"/>
              </a:defRPr>
            </a:lvl1pPr>
          </a:lstStyle>
          <a:p>
            <a:endParaRPr lang="en-US"/>
          </a:p>
        </p:txBody>
      </p:sp>
      <p:sp>
        <p:nvSpPr>
          <p:cNvPr id="5123" name="Rectangle 3"/>
          <p:cNvSpPr>
            <a:spLocks noGrp="1" noChangeArrowheads="1"/>
          </p:cNvSpPr>
          <p:nvPr>
            <p:ph type="dt" idx="1"/>
          </p:nvPr>
        </p:nvSpPr>
        <p:spPr bwMode="auto">
          <a:xfrm>
            <a:off x="3970938" y="0"/>
            <a:ext cx="3037840" cy="46482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lvl1pPr algn="r">
              <a:defRPr sz="1200">
                <a:latin typeface="Arial" charset="0"/>
              </a:defRPr>
            </a:lvl1pPr>
          </a:lstStyle>
          <a:p>
            <a:endParaRPr lang="en-US"/>
          </a:p>
        </p:txBody>
      </p:sp>
      <p:sp>
        <p:nvSpPr>
          <p:cNvPr id="512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p:spPr>
      </p:sp>
      <p:sp>
        <p:nvSpPr>
          <p:cNvPr id="5125" name="Rectangle 5"/>
          <p:cNvSpPr>
            <a:spLocks noGrp="1" noChangeArrowheads="1"/>
          </p:cNvSpPr>
          <p:nvPr>
            <p:ph type="body" sz="quarter" idx="3"/>
          </p:nvPr>
        </p:nvSpPr>
        <p:spPr bwMode="auto">
          <a:xfrm>
            <a:off x="701040" y="4415790"/>
            <a:ext cx="5608320" cy="4183380"/>
          </a:xfrm>
          <a:prstGeom prst="rect">
            <a:avLst/>
          </a:prstGeom>
          <a:noFill/>
          <a:ln w="9525">
            <a:noFill/>
            <a:miter lim="800000"/>
            <a:headEnd/>
            <a:tailEnd/>
          </a:ln>
          <a:effec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5126" name="Rectangle 6"/>
          <p:cNvSpPr>
            <a:spLocks noGrp="1" noChangeArrowheads="1"/>
          </p:cNvSpPr>
          <p:nvPr>
            <p:ph type="ftr" sz="quarter" idx="4"/>
          </p:nvPr>
        </p:nvSpPr>
        <p:spPr bwMode="auto">
          <a:xfrm>
            <a:off x="0"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defRPr sz="1200">
                <a:latin typeface="Arial" charset="0"/>
              </a:defRPr>
            </a:lvl1pPr>
          </a:lstStyle>
          <a:p>
            <a:endParaRPr lang="en-US"/>
          </a:p>
        </p:txBody>
      </p:sp>
      <p:sp>
        <p:nvSpPr>
          <p:cNvPr id="5127" name="Rectangle 7"/>
          <p:cNvSpPr>
            <a:spLocks noGrp="1" noChangeArrowheads="1"/>
          </p:cNvSpPr>
          <p:nvPr>
            <p:ph type="sldNum" sz="quarter" idx="5"/>
          </p:nvPr>
        </p:nvSpPr>
        <p:spPr bwMode="auto">
          <a:xfrm>
            <a:off x="3970938" y="8829967"/>
            <a:ext cx="3037840" cy="464820"/>
          </a:xfrm>
          <a:prstGeom prst="rect">
            <a:avLst/>
          </a:prstGeom>
          <a:noFill/>
          <a:ln w="9525">
            <a:noFill/>
            <a:miter lim="800000"/>
            <a:headEnd/>
            <a:tailEnd/>
          </a:ln>
          <a:effectLst/>
        </p:spPr>
        <p:txBody>
          <a:bodyPr vert="horz" wrap="square" lIns="93177" tIns="46589" rIns="93177" bIns="46589" numCol="1" anchor="b" anchorCtr="0" compatLnSpc="1">
            <a:prstTxWarp prst="textNoShape">
              <a:avLst/>
            </a:prstTxWarp>
          </a:bodyPr>
          <a:lstStyle>
            <a:lvl1pPr algn="r">
              <a:defRPr sz="1200">
                <a:latin typeface="Arial" charset="0"/>
              </a:defRPr>
            </a:lvl1pPr>
          </a:lstStyle>
          <a:p>
            <a:fld id="{9E96FC2E-92B0-4858-A30A-9BB3A28AE976}" type="slidenum">
              <a:rPr lang="en-US"/>
              <a:pPr/>
              <a:t>‹#›</a:t>
            </a:fld>
            <a:endParaRPr lang="en-US"/>
          </a:p>
        </p:txBody>
      </p:sp>
    </p:spTree>
    <p:extLst>
      <p:ext uri="{BB962C8B-B14F-4D97-AF65-F5344CB8AC3E}">
        <p14:creationId xmlns:p14="http://schemas.microsoft.com/office/powerpoint/2010/main" val="1043686173"/>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Arial" charset="0"/>
        <a:ea typeface="+mn-ea"/>
        <a:cs typeface="Arial" charset="0"/>
      </a:defRPr>
    </a:lvl1pPr>
    <a:lvl2pPr marL="457200" algn="l" rtl="0" fontAlgn="base">
      <a:spcBef>
        <a:spcPct val="30000"/>
      </a:spcBef>
      <a:spcAft>
        <a:spcPct val="0"/>
      </a:spcAft>
      <a:defRPr sz="1200" kern="1200">
        <a:solidFill>
          <a:schemeClr val="tx1"/>
        </a:solidFill>
        <a:latin typeface="Arial" charset="0"/>
        <a:ea typeface="+mn-ea"/>
        <a:cs typeface="Arial" charset="0"/>
      </a:defRPr>
    </a:lvl2pPr>
    <a:lvl3pPr marL="914400" algn="l" rtl="0" fontAlgn="base">
      <a:spcBef>
        <a:spcPct val="30000"/>
      </a:spcBef>
      <a:spcAft>
        <a:spcPct val="0"/>
      </a:spcAft>
      <a:defRPr sz="1200" kern="1200">
        <a:solidFill>
          <a:schemeClr val="tx1"/>
        </a:solidFill>
        <a:latin typeface="Arial" charset="0"/>
        <a:ea typeface="+mn-ea"/>
        <a:cs typeface="Arial" charset="0"/>
      </a:defRPr>
    </a:lvl3pPr>
    <a:lvl4pPr marL="1371600" algn="l" rtl="0" fontAlgn="base">
      <a:spcBef>
        <a:spcPct val="30000"/>
      </a:spcBef>
      <a:spcAft>
        <a:spcPct val="0"/>
      </a:spcAft>
      <a:defRPr sz="1200" kern="1200">
        <a:solidFill>
          <a:schemeClr val="tx1"/>
        </a:solidFill>
        <a:latin typeface="Arial" charset="0"/>
        <a:ea typeface="+mn-ea"/>
        <a:cs typeface="Arial" charset="0"/>
      </a:defRPr>
    </a:lvl4pPr>
    <a:lvl5pPr marL="1828800" algn="l" rtl="0" fontAlgn="base">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prstClr val="black"/>
                </a:solidFill>
              </a:rPr>
              <a:pPr/>
              <a:t>1</a:t>
            </a:fld>
            <a:endParaRPr lang="en-US" smtClean="0">
              <a:solidFill>
                <a:prstClr val="black"/>
              </a:solidFill>
            </a:endParaRPr>
          </a:p>
        </p:txBody>
      </p:sp>
    </p:spTree>
    <p:extLst>
      <p:ext uri="{BB962C8B-B14F-4D97-AF65-F5344CB8AC3E}">
        <p14:creationId xmlns:p14="http://schemas.microsoft.com/office/powerpoint/2010/main" val="199191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10</a:t>
            </a:fld>
            <a:endParaRPr lang="en-US">
              <a:solidFill>
                <a:srgbClr val="000000"/>
              </a:solidFill>
            </a:endParaRPr>
          </a:p>
        </p:txBody>
      </p:sp>
    </p:spTree>
    <p:extLst>
      <p:ext uri="{BB962C8B-B14F-4D97-AF65-F5344CB8AC3E}">
        <p14:creationId xmlns:p14="http://schemas.microsoft.com/office/powerpoint/2010/main" val="21913143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11</a:t>
            </a:fld>
            <a:endParaRPr lang="en-US">
              <a:solidFill>
                <a:srgbClr val="000000"/>
              </a:solidFill>
            </a:endParaRPr>
          </a:p>
        </p:txBody>
      </p:sp>
    </p:spTree>
    <p:extLst>
      <p:ext uri="{BB962C8B-B14F-4D97-AF65-F5344CB8AC3E}">
        <p14:creationId xmlns:p14="http://schemas.microsoft.com/office/powerpoint/2010/main" val="394429788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12</a:t>
            </a:fld>
            <a:endParaRPr lang="en-US">
              <a:solidFill>
                <a:srgbClr val="000000"/>
              </a:solidFill>
            </a:endParaRPr>
          </a:p>
        </p:txBody>
      </p:sp>
    </p:spTree>
    <p:extLst>
      <p:ext uri="{BB962C8B-B14F-4D97-AF65-F5344CB8AC3E}">
        <p14:creationId xmlns:p14="http://schemas.microsoft.com/office/powerpoint/2010/main" val="210928182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13</a:t>
            </a:fld>
            <a:endParaRPr lang="en-US">
              <a:solidFill>
                <a:srgbClr val="000000"/>
              </a:solidFill>
            </a:endParaRPr>
          </a:p>
        </p:txBody>
      </p:sp>
    </p:spTree>
    <p:extLst>
      <p:ext uri="{BB962C8B-B14F-4D97-AF65-F5344CB8AC3E}">
        <p14:creationId xmlns:p14="http://schemas.microsoft.com/office/powerpoint/2010/main" val="32231516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14</a:t>
            </a:fld>
            <a:endParaRPr lang="en-US">
              <a:solidFill>
                <a:srgbClr val="000000"/>
              </a:solidFill>
            </a:endParaRPr>
          </a:p>
        </p:txBody>
      </p:sp>
    </p:spTree>
    <p:extLst>
      <p:ext uri="{BB962C8B-B14F-4D97-AF65-F5344CB8AC3E}">
        <p14:creationId xmlns:p14="http://schemas.microsoft.com/office/powerpoint/2010/main" val="109480318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15</a:t>
            </a:fld>
            <a:endParaRPr lang="en-US">
              <a:solidFill>
                <a:srgbClr val="000000"/>
              </a:solidFill>
            </a:endParaRPr>
          </a:p>
        </p:txBody>
      </p:sp>
    </p:spTree>
    <p:extLst>
      <p:ext uri="{BB962C8B-B14F-4D97-AF65-F5344CB8AC3E}">
        <p14:creationId xmlns:p14="http://schemas.microsoft.com/office/powerpoint/2010/main" val="294912518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16</a:t>
            </a:fld>
            <a:endParaRPr lang="en-US">
              <a:solidFill>
                <a:srgbClr val="000000"/>
              </a:solidFill>
            </a:endParaRPr>
          </a:p>
        </p:txBody>
      </p:sp>
    </p:spTree>
    <p:extLst>
      <p:ext uri="{BB962C8B-B14F-4D97-AF65-F5344CB8AC3E}">
        <p14:creationId xmlns:p14="http://schemas.microsoft.com/office/powerpoint/2010/main" val="35827640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17</a:t>
            </a:fld>
            <a:endParaRPr lang="en-US">
              <a:solidFill>
                <a:srgbClr val="000000"/>
              </a:solidFill>
            </a:endParaRPr>
          </a:p>
        </p:txBody>
      </p:sp>
    </p:spTree>
    <p:extLst>
      <p:ext uri="{BB962C8B-B14F-4D97-AF65-F5344CB8AC3E}">
        <p14:creationId xmlns:p14="http://schemas.microsoft.com/office/powerpoint/2010/main" val="204316252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18</a:t>
            </a:fld>
            <a:endParaRPr lang="en-US">
              <a:solidFill>
                <a:srgbClr val="000000"/>
              </a:solidFill>
            </a:endParaRPr>
          </a:p>
        </p:txBody>
      </p:sp>
    </p:spTree>
    <p:extLst>
      <p:ext uri="{BB962C8B-B14F-4D97-AF65-F5344CB8AC3E}">
        <p14:creationId xmlns:p14="http://schemas.microsoft.com/office/powerpoint/2010/main" val="39948594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19</a:t>
            </a:fld>
            <a:endParaRPr lang="en-US">
              <a:solidFill>
                <a:srgbClr val="000000"/>
              </a:solidFill>
            </a:endParaRPr>
          </a:p>
        </p:txBody>
      </p:sp>
    </p:spTree>
    <p:extLst>
      <p:ext uri="{BB962C8B-B14F-4D97-AF65-F5344CB8AC3E}">
        <p14:creationId xmlns:p14="http://schemas.microsoft.com/office/powerpoint/2010/main" val="24440359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p>
            <a:fld id="{0BC9417E-63BB-449D-BC72-FFE2165E801D}" type="slidenum">
              <a:rPr lang="en-US" smtClean="0">
                <a:solidFill>
                  <a:srgbClr val="000000"/>
                </a:solidFill>
              </a:rPr>
              <a:pPr/>
              <a:t>2</a:t>
            </a:fld>
            <a:endParaRPr lang="en-US" smtClean="0">
              <a:solidFill>
                <a:srgbClr val="000000"/>
              </a:solidFill>
            </a:endParaRPr>
          </a:p>
        </p:txBody>
      </p:sp>
      <p:sp>
        <p:nvSpPr>
          <p:cNvPr id="50179" name="Rectangle 2"/>
          <p:cNvSpPr>
            <a:spLocks noGrp="1" noRot="1" noChangeAspect="1" noChangeArrowheads="1" noTextEdit="1"/>
          </p:cNvSpPr>
          <p:nvPr>
            <p:ph type="sldImg"/>
          </p:nvPr>
        </p:nvSpPr>
        <p:spPr>
          <a:ln/>
        </p:spPr>
      </p:sp>
      <p:sp>
        <p:nvSpPr>
          <p:cNvPr id="50180"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34792333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20</a:t>
            </a:fld>
            <a:endParaRPr lang="en-US">
              <a:solidFill>
                <a:srgbClr val="000000"/>
              </a:solidFill>
            </a:endParaRPr>
          </a:p>
        </p:txBody>
      </p:sp>
    </p:spTree>
    <p:extLst>
      <p:ext uri="{BB962C8B-B14F-4D97-AF65-F5344CB8AC3E}">
        <p14:creationId xmlns:p14="http://schemas.microsoft.com/office/powerpoint/2010/main" val="386712487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21</a:t>
            </a:fld>
            <a:endParaRPr lang="en-US">
              <a:solidFill>
                <a:srgbClr val="000000"/>
              </a:solidFill>
            </a:endParaRPr>
          </a:p>
        </p:txBody>
      </p:sp>
    </p:spTree>
    <p:extLst>
      <p:ext uri="{BB962C8B-B14F-4D97-AF65-F5344CB8AC3E}">
        <p14:creationId xmlns:p14="http://schemas.microsoft.com/office/powerpoint/2010/main" val="361697808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22</a:t>
            </a:fld>
            <a:endParaRPr lang="en-US">
              <a:solidFill>
                <a:srgbClr val="000000"/>
              </a:solidFill>
            </a:endParaRPr>
          </a:p>
        </p:txBody>
      </p:sp>
    </p:spTree>
    <p:extLst>
      <p:ext uri="{BB962C8B-B14F-4D97-AF65-F5344CB8AC3E}">
        <p14:creationId xmlns:p14="http://schemas.microsoft.com/office/powerpoint/2010/main" val="61446568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23</a:t>
            </a:fld>
            <a:endParaRPr lang="en-US">
              <a:solidFill>
                <a:srgbClr val="000000"/>
              </a:solidFill>
            </a:endParaRPr>
          </a:p>
        </p:txBody>
      </p:sp>
    </p:spTree>
    <p:extLst>
      <p:ext uri="{BB962C8B-B14F-4D97-AF65-F5344CB8AC3E}">
        <p14:creationId xmlns:p14="http://schemas.microsoft.com/office/powerpoint/2010/main" val="378728181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24</a:t>
            </a:fld>
            <a:endParaRPr lang="en-US">
              <a:solidFill>
                <a:srgbClr val="000000"/>
              </a:solidFill>
            </a:endParaRPr>
          </a:p>
        </p:txBody>
      </p:sp>
    </p:spTree>
    <p:extLst>
      <p:ext uri="{BB962C8B-B14F-4D97-AF65-F5344CB8AC3E}">
        <p14:creationId xmlns:p14="http://schemas.microsoft.com/office/powerpoint/2010/main" val="353387034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25</a:t>
            </a:fld>
            <a:endParaRPr lang="en-US">
              <a:solidFill>
                <a:srgbClr val="000000"/>
              </a:solidFill>
            </a:endParaRPr>
          </a:p>
        </p:txBody>
      </p:sp>
    </p:spTree>
    <p:extLst>
      <p:ext uri="{BB962C8B-B14F-4D97-AF65-F5344CB8AC3E}">
        <p14:creationId xmlns:p14="http://schemas.microsoft.com/office/powerpoint/2010/main" val="189512193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26</a:t>
            </a:fld>
            <a:endParaRPr lang="en-US">
              <a:solidFill>
                <a:srgbClr val="000000"/>
              </a:solidFill>
            </a:endParaRPr>
          </a:p>
        </p:txBody>
      </p:sp>
    </p:spTree>
    <p:extLst>
      <p:ext uri="{BB962C8B-B14F-4D97-AF65-F5344CB8AC3E}">
        <p14:creationId xmlns:p14="http://schemas.microsoft.com/office/powerpoint/2010/main" val="39024769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27</a:t>
            </a:fld>
            <a:endParaRPr lang="en-US">
              <a:solidFill>
                <a:srgbClr val="000000"/>
              </a:solidFill>
            </a:endParaRPr>
          </a:p>
        </p:txBody>
      </p:sp>
    </p:spTree>
    <p:extLst>
      <p:ext uri="{BB962C8B-B14F-4D97-AF65-F5344CB8AC3E}">
        <p14:creationId xmlns:p14="http://schemas.microsoft.com/office/powerpoint/2010/main" val="382893588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28</a:t>
            </a:fld>
            <a:endParaRPr lang="en-US">
              <a:solidFill>
                <a:srgbClr val="000000"/>
              </a:solidFill>
            </a:endParaRPr>
          </a:p>
        </p:txBody>
      </p:sp>
    </p:spTree>
    <p:extLst>
      <p:ext uri="{BB962C8B-B14F-4D97-AF65-F5344CB8AC3E}">
        <p14:creationId xmlns:p14="http://schemas.microsoft.com/office/powerpoint/2010/main" val="17844277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29</a:t>
            </a:fld>
            <a:endParaRPr lang="en-US">
              <a:solidFill>
                <a:srgbClr val="000000"/>
              </a:solidFill>
            </a:endParaRPr>
          </a:p>
        </p:txBody>
      </p:sp>
    </p:spTree>
    <p:extLst>
      <p:ext uri="{BB962C8B-B14F-4D97-AF65-F5344CB8AC3E}">
        <p14:creationId xmlns:p14="http://schemas.microsoft.com/office/powerpoint/2010/main" val="42154501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7"/>
          <p:cNvSpPr>
            <a:spLocks noGrp="1" noChangeArrowheads="1"/>
          </p:cNvSpPr>
          <p:nvPr>
            <p:ph type="sldNum" sz="quarter" idx="5"/>
          </p:nvPr>
        </p:nvSpPr>
        <p:spPr>
          <a:noFill/>
        </p:spPr>
        <p:txBody>
          <a:bodyPr/>
          <a:lstStyle/>
          <a:p>
            <a:fld id="{5AEF668E-9D52-45FD-A50E-B390863C58B5}" type="slidenum">
              <a:rPr lang="en-US" smtClean="0">
                <a:solidFill>
                  <a:srgbClr val="000000"/>
                </a:solidFill>
              </a:rPr>
              <a:pPr/>
              <a:t>3</a:t>
            </a:fld>
            <a:endParaRPr lang="en-US" smtClean="0">
              <a:solidFill>
                <a:srgbClr val="000000"/>
              </a:solidFill>
            </a:endParaRPr>
          </a:p>
        </p:txBody>
      </p:sp>
      <p:sp>
        <p:nvSpPr>
          <p:cNvPr id="51203" name="Rectangle 2"/>
          <p:cNvSpPr>
            <a:spLocks noGrp="1" noRot="1" noChangeAspect="1" noChangeArrowheads="1" noTextEdit="1"/>
          </p:cNvSpPr>
          <p:nvPr>
            <p:ph type="sldImg"/>
          </p:nvPr>
        </p:nvSpPr>
        <p:spPr>
          <a:ln/>
        </p:spPr>
      </p:sp>
      <p:sp>
        <p:nvSpPr>
          <p:cNvPr id="5120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16397827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30</a:t>
            </a:fld>
            <a:endParaRPr lang="en-US">
              <a:solidFill>
                <a:srgbClr val="000000"/>
              </a:solidFill>
            </a:endParaRPr>
          </a:p>
        </p:txBody>
      </p:sp>
    </p:spTree>
    <p:extLst>
      <p:ext uri="{BB962C8B-B14F-4D97-AF65-F5344CB8AC3E}">
        <p14:creationId xmlns:p14="http://schemas.microsoft.com/office/powerpoint/2010/main" val="38142210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31</a:t>
            </a:fld>
            <a:endParaRPr lang="en-US">
              <a:solidFill>
                <a:srgbClr val="000000"/>
              </a:solidFill>
            </a:endParaRPr>
          </a:p>
        </p:txBody>
      </p:sp>
    </p:spTree>
    <p:extLst>
      <p:ext uri="{BB962C8B-B14F-4D97-AF65-F5344CB8AC3E}">
        <p14:creationId xmlns:p14="http://schemas.microsoft.com/office/powerpoint/2010/main" val="171400079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32</a:t>
            </a:fld>
            <a:endParaRPr lang="en-US">
              <a:solidFill>
                <a:srgbClr val="000000"/>
              </a:solidFill>
            </a:endParaRPr>
          </a:p>
        </p:txBody>
      </p:sp>
    </p:spTree>
    <p:extLst>
      <p:ext uri="{BB962C8B-B14F-4D97-AF65-F5344CB8AC3E}">
        <p14:creationId xmlns:p14="http://schemas.microsoft.com/office/powerpoint/2010/main" val="117465436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33</a:t>
            </a:fld>
            <a:endParaRPr lang="en-US">
              <a:solidFill>
                <a:srgbClr val="000000"/>
              </a:solidFill>
            </a:endParaRPr>
          </a:p>
        </p:txBody>
      </p:sp>
    </p:spTree>
    <p:extLst>
      <p:ext uri="{BB962C8B-B14F-4D97-AF65-F5344CB8AC3E}">
        <p14:creationId xmlns:p14="http://schemas.microsoft.com/office/powerpoint/2010/main" val="7103456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34</a:t>
            </a:fld>
            <a:endParaRPr lang="en-US">
              <a:solidFill>
                <a:srgbClr val="000000"/>
              </a:solidFill>
            </a:endParaRPr>
          </a:p>
        </p:txBody>
      </p:sp>
    </p:spTree>
    <p:extLst>
      <p:ext uri="{BB962C8B-B14F-4D97-AF65-F5344CB8AC3E}">
        <p14:creationId xmlns:p14="http://schemas.microsoft.com/office/powerpoint/2010/main" val="395384569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35</a:t>
            </a:fld>
            <a:endParaRPr lang="en-US">
              <a:solidFill>
                <a:srgbClr val="000000"/>
              </a:solidFill>
            </a:endParaRPr>
          </a:p>
        </p:txBody>
      </p:sp>
    </p:spTree>
    <p:extLst>
      <p:ext uri="{BB962C8B-B14F-4D97-AF65-F5344CB8AC3E}">
        <p14:creationId xmlns:p14="http://schemas.microsoft.com/office/powerpoint/2010/main" val="412724681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36</a:t>
            </a:fld>
            <a:endParaRPr lang="en-US">
              <a:solidFill>
                <a:srgbClr val="000000"/>
              </a:solidFill>
            </a:endParaRPr>
          </a:p>
        </p:txBody>
      </p:sp>
    </p:spTree>
    <p:extLst>
      <p:ext uri="{BB962C8B-B14F-4D97-AF65-F5344CB8AC3E}">
        <p14:creationId xmlns:p14="http://schemas.microsoft.com/office/powerpoint/2010/main" val="149158790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37</a:t>
            </a:fld>
            <a:endParaRPr lang="en-US">
              <a:solidFill>
                <a:srgbClr val="000000"/>
              </a:solidFill>
            </a:endParaRPr>
          </a:p>
        </p:txBody>
      </p:sp>
    </p:spTree>
    <p:extLst>
      <p:ext uri="{BB962C8B-B14F-4D97-AF65-F5344CB8AC3E}">
        <p14:creationId xmlns:p14="http://schemas.microsoft.com/office/powerpoint/2010/main" val="1739357688"/>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38</a:t>
            </a:fld>
            <a:endParaRPr lang="en-US">
              <a:solidFill>
                <a:srgbClr val="000000"/>
              </a:solidFill>
            </a:endParaRPr>
          </a:p>
        </p:txBody>
      </p:sp>
    </p:spTree>
    <p:extLst>
      <p:ext uri="{BB962C8B-B14F-4D97-AF65-F5344CB8AC3E}">
        <p14:creationId xmlns:p14="http://schemas.microsoft.com/office/powerpoint/2010/main" val="377302498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39</a:t>
            </a:fld>
            <a:endParaRPr lang="en-US">
              <a:solidFill>
                <a:srgbClr val="000000"/>
              </a:solidFill>
            </a:endParaRPr>
          </a:p>
        </p:txBody>
      </p:sp>
    </p:spTree>
    <p:extLst>
      <p:ext uri="{BB962C8B-B14F-4D97-AF65-F5344CB8AC3E}">
        <p14:creationId xmlns:p14="http://schemas.microsoft.com/office/powerpoint/2010/main" val="15323935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fld id="{9E96FC2E-92B0-4858-A30A-9BB3A28AE976}"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331336320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40</a:t>
            </a:fld>
            <a:endParaRPr lang="en-US">
              <a:solidFill>
                <a:srgbClr val="000000"/>
              </a:solidFill>
            </a:endParaRPr>
          </a:p>
        </p:txBody>
      </p:sp>
    </p:spTree>
    <p:extLst>
      <p:ext uri="{BB962C8B-B14F-4D97-AF65-F5344CB8AC3E}">
        <p14:creationId xmlns:p14="http://schemas.microsoft.com/office/powerpoint/2010/main" val="139929854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41</a:t>
            </a:fld>
            <a:endParaRPr lang="en-US">
              <a:solidFill>
                <a:srgbClr val="000000"/>
              </a:solidFill>
            </a:endParaRPr>
          </a:p>
        </p:txBody>
      </p:sp>
    </p:spTree>
    <p:extLst>
      <p:ext uri="{BB962C8B-B14F-4D97-AF65-F5344CB8AC3E}">
        <p14:creationId xmlns:p14="http://schemas.microsoft.com/office/powerpoint/2010/main" val="363403121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42</a:t>
            </a:fld>
            <a:endParaRPr lang="en-US">
              <a:solidFill>
                <a:srgbClr val="000000"/>
              </a:solidFill>
            </a:endParaRPr>
          </a:p>
        </p:txBody>
      </p:sp>
    </p:spTree>
    <p:extLst>
      <p:ext uri="{BB962C8B-B14F-4D97-AF65-F5344CB8AC3E}">
        <p14:creationId xmlns:p14="http://schemas.microsoft.com/office/powerpoint/2010/main" val="424925839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43</a:t>
            </a:fld>
            <a:endParaRPr lang="en-US">
              <a:solidFill>
                <a:srgbClr val="000000"/>
              </a:solidFill>
            </a:endParaRPr>
          </a:p>
        </p:txBody>
      </p:sp>
    </p:spTree>
    <p:extLst>
      <p:ext uri="{BB962C8B-B14F-4D97-AF65-F5344CB8AC3E}">
        <p14:creationId xmlns:p14="http://schemas.microsoft.com/office/powerpoint/2010/main" val="1827551325"/>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44</a:t>
            </a:fld>
            <a:endParaRPr lang="en-US">
              <a:solidFill>
                <a:srgbClr val="000000"/>
              </a:solidFill>
            </a:endParaRPr>
          </a:p>
        </p:txBody>
      </p:sp>
    </p:spTree>
    <p:extLst>
      <p:ext uri="{BB962C8B-B14F-4D97-AF65-F5344CB8AC3E}">
        <p14:creationId xmlns:p14="http://schemas.microsoft.com/office/powerpoint/2010/main" val="327332284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1122" name="Rectangle 7"/>
          <p:cNvSpPr txBox="1">
            <a:spLocks noGrp="1" noChangeArrowheads="1"/>
          </p:cNvSpPr>
          <p:nvPr/>
        </p:nvSpPr>
        <p:spPr bwMode="auto">
          <a:xfrm>
            <a:off x="3970939" y="8829824"/>
            <a:ext cx="3037840" cy="464981"/>
          </a:xfrm>
          <a:prstGeom prst="rect">
            <a:avLst/>
          </a:prstGeom>
          <a:noFill/>
          <a:ln w="9525">
            <a:noFill/>
            <a:miter lim="800000"/>
            <a:headEnd/>
            <a:tailEnd/>
          </a:ln>
        </p:spPr>
        <p:txBody>
          <a:bodyPr lIns="93170" tIns="46585" rIns="93170" bIns="46585" anchor="b"/>
          <a:lstStyle/>
          <a:p>
            <a:pPr algn="r"/>
            <a:fld id="{A81C3BFB-BBE1-4283-851A-447CDD52158C}" type="slidenum">
              <a:rPr lang="en-US" sz="1200">
                <a:solidFill>
                  <a:srgbClr val="000000"/>
                </a:solidFill>
                <a:latin typeface="Arial" charset="0"/>
              </a:rPr>
              <a:pPr algn="r"/>
              <a:t>45</a:t>
            </a:fld>
            <a:endParaRPr lang="en-US" sz="1200">
              <a:solidFill>
                <a:srgbClr val="000000"/>
              </a:solidFill>
              <a:latin typeface="Arial" charset="0"/>
            </a:endParaRPr>
          </a:p>
        </p:txBody>
      </p:sp>
      <p:sp>
        <p:nvSpPr>
          <p:cNvPr id="261123" name="Rectangle 2"/>
          <p:cNvSpPr>
            <a:spLocks noGrp="1" noRot="1" noChangeAspect="1" noChangeArrowheads="1" noTextEdit="1"/>
          </p:cNvSpPr>
          <p:nvPr>
            <p:ph type="sldImg"/>
          </p:nvPr>
        </p:nvSpPr>
        <p:spPr>
          <a:ln/>
        </p:spPr>
      </p:sp>
      <p:sp>
        <p:nvSpPr>
          <p:cNvPr id="261124" name="Rectangle 3"/>
          <p:cNvSpPr>
            <a:spLocks noGrp="1" noChangeArrowheads="1"/>
          </p:cNvSpPr>
          <p:nvPr>
            <p:ph type="body" idx="1"/>
          </p:nvPr>
        </p:nvSpPr>
        <p:spPr>
          <a:noFill/>
          <a:ln/>
        </p:spPr>
        <p:txBody>
          <a:bodyPr/>
          <a:lstStyle/>
          <a:p>
            <a:pPr eaLnBrk="1" hangingPunct="1"/>
            <a:endParaRPr lang="es-PR" smtClean="0"/>
          </a:p>
        </p:txBody>
      </p:sp>
    </p:spTree>
    <p:extLst>
      <p:ext uri="{BB962C8B-B14F-4D97-AF65-F5344CB8AC3E}">
        <p14:creationId xmlns:p14="http://schemas.microsoft.com/office/powerpoint/2010/main" val="2639580024"/>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Slide Image Placeholder 1"/>
          <p:cNvSpPr>
            <a:spLocks noGrp="1" noRot="1" noChangeAspect="1" noTextEdit="1"/>
          </p:cNvSpPr>
          <p:nvPr>
            <p:ph type="sldImg"/>
          </p:nvPr>
        </p:nvSpPr>
        <p:spPr>
          <a:ln/>
        </p:spPr>
      </p:sp>
      <p:sp>
        <p:nvSpPr>
          <p:cNvPr id="92163" name="Notes Placeholder 2"/>
          <p:cNvSpPr>
            <a:spLocks noGrp="1"/>
          </p:cNvSpPr>
          <p:nvPr>
            <p:ph type="body" idx="1"/>
          </p:nvPr>
        </p:nvSpPr>
        <p:spPr>
          <a:noFill/>
          <a:ln/>
        </p:spPr>
        <p:txBody>
          <a:bodyPr/>
          <a:lstStyle/>
          <a:p>
            <a:endParaRPr lang="en-US" dirty="0" smtClean="0"/>
          </a:p>
        </p:txBody>
      </p:sp>
      <p:sp>
        <p:nvSpPr>
          <p:cNvPr id="92164" name="Slide Number Placeholder 3"/>
          <p:cNvSpPr>
            <a:spLocks noGrp="1"/>
          </p:cNvSpPr>
          <p:nvPr>
            <p:ph type="sldNum" sz="quarter" idx="5"/>
          </p:nvPr>
        </p:nvSpPr>
        <p:spPr>
          <a:noFill/>
        </p:spPr>
        <p:txBody>
          <a:bodyPr/>
          <a:lstStyle/>
          <a:p>
            <a:fld id="{05A654D7-4969-4874-B696-F79E6491E7A0}" type="slidenum">
              <a:rPr lang="en-US" smtClean="0">
                <a:solidFill>
                  <a:srgbClr val="000000"/>
                </a:solidFill>
              </a:rPr>
              <a:pPr/>
              <a:t>46</a:t>
            </a:fld>
            <a:endParaRPr lang="en-US" smtClean="0">
              <a:solidFill>
                <a:srgbClr val="000000"/>
              </a:solidFill>
            </a:endParaRPr>
          </a:p>
        </p:txBody>
      </p:sp>
    </p:spTree>
    <p:extLst>
      <p:ext uri="{BB962C8B-B14F-4D97-AF65-F5344CB8AC3E}">
        <p14:creationId xmlns:p14="http://schemas.microsoft.com/office/powerpoint/2010/main" val="323413056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8A2EB734-796A-4E95-A47B-64E8B6749061}" type="slidenum">
              <a:rPr lang="en-US">
                <a:solidFill>
                  <a:srgbClr val="000000"/>
                </a:solidFill>
              </a:rPr>
              <a:pPr/>
              <a:t>47</a:t>
            </a:fld>
            <a:endParaRPr lang="en-US">
              <a:solidFill>
                <a:srgbClr val="000000"/>
              </a:solidFill>
            </a:endParaRPr>
          </a:p>
        </p:txBody>
      </p:sp>
      <p:sp>
        <p:nvSpPr>
          <p:cNvPr id="18434" name="Rectangle 2"/>
          <p:cNvSpPr>
            <a:spLocks noGrp="1" noRot="1" noChangeAspect="1" noChangeArrowheads="1" noTextEdit="1"/>
          </p:cNvSpPr>
          <p:nvPr>
            <p:ph type="sldImg"/>
          </p:nvPr>
        </p:nvSpPr>
        <p:spPr>
          <a:xfrm>
            <a:off x="1181100" y="696913"/>
            <a:ext cx="4648200" cy="3486150"/>
          </a:xfrm>
          <a:ln/>
        </p:spPr>
      </p:sp>
      <p:sp>
        <p:nvSpPr>
          <p:cNvPr id="18435" name="Rectangle 3"/>
          <p:cNvSpPr>
            <a:spLocks noGrp="1" noChangeArrowheads="1"/>
          </p:cNvSpPr>
          <p:nvPr>
            <p:ph type="body" idx="1"/>
          </p:nvPr>
        </p:nvSpPr>
        <p:spPr/>
        <p:txBody>
          <a:bodyPr/>
          <a:lstStyle/>
          <a:p>
            <a:endParaRPr lang="en-US" dirty="0"/>
          </a:p>
        </p:txBody>
      </p:sp>
    </p:spTree>
    <p:extLst>
      <p:ext uri="{BB962C8B-B14F-4D97-AF65-F5344CB8AC3E}">
        <p14:creationId xmlns:p14="http://schemas.microsoft.com/office/powerpoint/2010/main" val="22042391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5</a:t>
            </a:fld>
            <a:endParaRPr lang="en-US">
              <a:solidFill>
                <a:srgbClr val="000000"/>
              </a:solidFill>
            </a:endParaRPr>
          </a:p>
        </p:txBody>
      </p:sp>
    </p:spTree>
    <p:extLst>
      <p:ext uri="{BB962C8B-B14F-4D97-AF65-F5344CB8AC3E}">
        <p14:creationId xmlns:p14="http://schemas.microsoft.com/office/powerpoint/2010/main" val="10114957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6</a:t>
            </a:fld>
            <a:endParaRPr lang="en-US">
              <a:solidFill>
                <a:srgbClr val="000000"/>
              </a:solidFill>
            </a:endParaRPr>
          </a:p>
        </p:txBody>
      </p:sp>
    </p:spTree>
    <p:extLst>
      <p:ext uri="{BB962C8B-B14F-4D97-AF65-F5344CB8AC3E}">
        <p14:creationId xmlns:p14="http://schemas.microsoft.com/office/powerpoint/2010/main" val="69611921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7</a:t>
            </a:fld>
            <a:endParaRPr lang="en-US">
              <a:solidFill>
                <a:srgbClr val="000000"/>
              </a:solidFill>
            </a:endParaRPr>
          </a:p>
        </p:txBody>
      </p:sp>
    </p:spTree>
    <p:extLst>
      <p:ext uri="{BB962C8B-B14F-4D97-AF65-F5344CB8AC3E}">
        <p14:creationId xmlns:p14="http://schemas.microsoft.com/office/powerpoint/2010/main" val="179495249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8</a:t>
            </a:fld>
            <a:endParaRPr lang="en-US">
              <a:solidFill>
                <a:srgbClr val="000000"/>
              </a:solidFill>
            </a:endParaRPr>
          </a:p>
        </p:txBody>
      </p:sp>
    </p:spTree>
    <p:extLst>
      <p:ext uri="{BB962C8B-B14F-4D97-AF65-F5344CB8AC3E}">
        <p14:creationId xmlns:p14="http://schemas.microsoft.com/office/powerpoint/2010/main" val="362112629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s-PR"/>
          </a:p>
        </p:txBody>
      </p:sp>
      <p:sp>
        <p:nvSpPr>
          <p:cNvPr id="4" name="Slide Number Placeholder 3"/>
          <p:cNvSpPr>
            <a:spLocks noGrp="1"/>
          </p:cNvSpPr>
          <p:nvPr>
            <p:ph type="sldNum" sz="quarter" idx="10"/>
          </p:nvPr>
        </p:nvSpPr>
        <p:spPr/>
        <p:txBody>
          <a:bodyPr/>
          <a:lstStyle/>
          <a:p>
            <a:pPr>
              <a:defRPr/>
            </a:pPr>
            <a:fld id="{D1AE53EB-D1E5-4283-970F-AB0C5B9D6071}" type="slidenum">
              <a:rPr lang="en-US" smtClean="0">
                <a:solidFill>
                  <a:srgbClr val="000000"/>
                </a:solidFill>
              </a:rPr>
              <a:pPr>
                <a:defRPr/>
              </a:pPr>
              <a:t>9</a:t>
            </a:fld>
            <a:endParaRPr lang="en-US">
              <a:solidFill>
                <a:srgbClr val="000000"/>
              </a:solidFill>
            </a:endParaRPr>
          </a:p>
        </p:txBody>
      </p:sp>
    </p:spTree>
    <p:extLst>
      <p:ext uri="{BB962C8B-B14F-4D97-AF65-F5344CB8AC3E}">
        <p14:creationId xmlns:p14="http://schemas.microsoft.com/office/powerpoint/2010/main" val="213681716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6.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pPr/>
              <a:t>‹#›</a:t>
            </a:fld>
            <a:endParaRPr lang="en-US"/>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cSld>
  <p:clrMapOvr>
    <a:masterClrMapping/>
  </p:clrMapOvr>
  <p:transition>
    <p:fade thruBlk="1"/>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pPr/>
              <a:t>‹#›</a:t>
            </a:fld>
            <a:endParaRPr lang="en-US"/>
          </a:p>
        </p:txBody>
      </p:sp>
    </p:spTree>
  </p:cSld>
  <p:clrMapOvr>
    <a:masterClrMapping/>
  </p:clrMapOvr>
  <p:transition>
    <p:fade thruBlk="1"/>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pPr/>
              <a:t>‹#›</a:t>
            </a:fld>
            <a:endParaRPr lang="en-US"/>
          </a:p>
        </p:txBody>
      </p:sp>
    </p:spTree>
  </p:cSld>
  <p:clrMapOvr>
    <a:masterClrMapping/>
  </p:clrMapOvr>
  <p:transition>
    <p:fade thruBlk="1"/>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pPr/>
              <a:t>‹#›</a:t>
            </a:fld>
            <a:endParaRPr lang="en-US"/>
          </a:p>
        </p:txBody>
      </p:sp>
    </p:spTree>
  </p:cSld>
  <p:clrMapOvr>
    <a:masterClrMapping/>
  </p:clrMapOvr>
  <p:transition>
    <p:fade thruBlk="1"/>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150938" y="214313"/>
            <a:ext cx="7793037" cy="1462087"/>
          </a:xfrm>
        </p:spPr>
        <p:txBody>
          <a:bodyPr/>
          <a:lstStyle/>
          <a:p>
            <a:r>
              <a:rPr lang="en-US" smtClean="0"/>
              <a:t>Click to edit Master title style</a:t>
            </a:r>
            <a:endParaRPr lang="es-PR"/>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s-PR"/>
          </a:p>
        </p:txBody>
      </p:sp>
      <p:sp>
        <p:nvSpPr>
          <p:cNvPr id="5" name="Rectangle 11"/>
          <p:cNvSpPr>
            <a:spLocks noGrp="1" noChangeArrowheads="1"/>
          </p:cNvSpPr>
          <p:nvPr>
            <p:ph type="dt" sz="half" idx="10"/>
          </p:nvPr>
        </p:nvSpPr>
        <p:spPr>
          <a:ln/>
        </p:spPr>
        <p:txBody>
          <a:bodyPr/>
          <a:lstStyle>
            <a:lvl1pPr>
              <a:defRPr/>
            </a:lvl1pPr>
          </a:lstStyle>
          <a:p>
            <a:fld id="{51321620-7B8A-449A-98FB-69EC33E1586B}" type="datetime1">
              <a:rPr lang="en-US">
                <a:solidFill>
                  <a:srgbClr val="000000"/>
                </a:solidFill>
              </a:rPr>
              <a:pPr/>
              <a:t>12/8/2014</a:t>
            </a:fld>
            <a:endParaRPr lang="en-US">
              <a:solidFill>
                <a:srgbClr val="000000"/>
              </a:solidFill>
            </a:endParaRPr>
          </a:p>
        </p:txBody>
      </p:sp>
      <p:sp>
        <p:nvSpPr>
          <p:cNvPr id="6" name="Rectangle 12"/>
          <p:cNvSpPr>
            <a:spLocks noGrp="1" noChangeArrowheads="1"/>
          </p:cNvSpPr>
          <p:nvPr>
            <p:ph type="ftr" sz="quarter" idx="11"/>
          </p:nvPr>
        </p:nvSpPr>
        <p:spPr>
          <a:ln/>
        </p:spPr>
        <p:txBody>
          <a:bodyPr/>
          <a:lstStyle>
            <a:lvl1pPr>
              <a:defRPr/>
            </a:lvl1pPr>
          </a:lstStyle>
          <a:p>
            <a:endParaRPr lang="en-US">
              <a:solidFill>
                <a:srgbClr val="000000"/>
              </a:solidFill>
            </a:endParaRPr>
          </a:p>
        </p:txBody>
      </p:sp>
      <p:sp>
        <p:nvSpPr>
          <p:cNvPr id="7" name="Rectangle 13"/>
          <p:cNvSpPr>
            <a:spLocks noGrp="1" noChangeArrowheads="1"/>
          </p:cNvSpPr>
          <p:nvPr>
            <p:ph type="sldNum" sz="quarter" idx="12"/>
          </p:nvPr>
        </p:nvSpPr>
        <p:spPr>
          <a:ln/>
        </p:spPr>
        <p:txBody>
          <a:bodyPr/>
          <a:lstStyle>
            <a:lvl1pPr>
              <a:defRPr/>
            </a:lvl1pPr>
          </a:lstStyle>
          <a:p>
            <a:pPr>
              <a:defRPr/>
            </a:pPr>
            <a:fld id="{01426BC6-9C44-4822-8B07-F963A8030F45}" type="slidenum">
              <a:rPr lang="en-US">
                <a:solidFill>
                  <a:srgbClr val="000000"/>
                </a:solidFill>
              </a:rPr>
              <a:pPr>
                <a:defRPr/>
              </a:pPr>
              <a:t>‹#›</a:t>
            </a:fld>
            <a:endParaRPr lang="en-US">
              <a:solidFill>
                <a:srgbClr val="000000"/>
              </a:solidFill>
            </a:endParaRPr>
          </a:p>
        </p:txBody>
      </p:sp>
    </p:spTree>
  </p:cSld>
  <p:clrMapOvr>
    <a:masterClrMapping/>
  </p:clrMapOvr>
  <p:transition>
    <p:fade thruBlk="1"/>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cSld>
  <p:clrMapOvr>
    <a:masterClrMapping/>
  </p:clrMapOvr>
  <p:transition>
    <p:fade thruBlk="1"/>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1515" name="Rectangle 11"/>
          <p:cNvSpPr>
            <a:spLocks noChangeArrowheads="1"/>
          </p:cNvSpPr>
          <p:nvPr/>
        </p:nvSpPr>
        <p:spPr bwMode="auto">
          <a:xfrm flipV="1">
            <a:off x="315913" y="3260725"/>
            <a:ext cx="8693150" cy="55563"/>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endParaRPr lang="en-US">
              <a:solidFill>
                <a:srgbClr val="000000"/>
              </a:solidFill>
            </a:endParaRPr>
          </a:p>
        </p:txBody>
      </p:sp>
      <p:sp>
        <p:nvSpPr>
          <p:cNvPr id="21516" name="Rectangle 12"/>
          <p:cNvSpPr>
            <a:spLocks noGrp="1" noChangeArrowheads="1"/>
          </p:cNvSpPr>
          <p:nvPr>
            <p:ph type="ctrTitle"/>
          </p:nvPr>
        </p:nvSpPr>
        <p:spPr>
          <a:xfrm>
            <a:off x="990600" y="1676401"/>
            <a:ext cx="7772400" cy="1462088"/>
          </a:xfrm>
        </p:spPr>
        <p:txBody>
          <a:bodyPr/>
          <a:lstStyle>
            <a:lvl1pPr>
              <a:defRPr/>
            </a:lvl1pPr>
          </a:lstStyle>
          <a:p>
            <a:r>
              <a:rPr lang="en-US" dirty="0"/>
              <a:t>Click to edit Master title style</a:t>
            </a:r>
          </a:p>
        </p:txBody>
      </p:sp>
      <p:sp>
        <p:nvSpPr>
          <p:cNvPr id="21517" name="Rectangle 13"/>
          <p:cNvSpPr>
            <a:spLocks noGrp="1" noChangeArrowheads="1"/>
          </p:cNvSpPr>
          <p:nvPr>
            <p:ph type="subTitle" idx="1"/>
          </p:nvPr>
        </p:nvSpPr>
        <p:spPr>
          <a:xfrm>
            <a:off x="1371600" y="3886200"/>
            <a:ext cx="6400800" cy="1752600"/>
          </a:xfrm>
        </p:spPr>
        <p:txBody>
          <a:bodyPr/>
          <a:lstStyle>
            <a:lvl1pPr marL="0" indent="0" algn="ctr">
              <a:buFont typeface="Wingdings" pitchFamily="2" charset="2"/>
              <a:buNone/>
              <a:defRPr/>
            </a:lvl1pPr>
          </a:lstStyle>
          <a:p>
            <a:r>
              <a:rPr lang="en-US"/>
              <a:t>Click to edit Master subtitle style</a:t>
            </a:r>
          </a:p>
        </p:txBody>
      </p:sp>
      <p:sp>
        <p:nvSpPr>
          <p:cNvPr id="21518" name="Rectangle 14"/>
          <p:cNvSpPr>
            <a:spLocks noGrp="1" noChangeArrowheads="1"/>
          </p:cNvSpPr>
          <p:nvPr>
            <p:ph type="dt" sz="half" idx="2"/>
          </p:nvPr>
        </p:nvSpPr>
        <p:spPr>
          <a:xfrm>
            <a:off x="990600" y="6248400"/>
            <a:ext cx="1905000" cy="457200"/>
          </a:xfrm>
        </p:spPr>
        <p:txBody>
          <a:bodyPr/>
          <a:lstStyle>
            <a:lvl1pPr>
              <a:defRPr>
                <a:solidFill>
                  <a:schemeClr val="bg2"/>
                </a:solidFill>
              </a:defRPr>
            </a:lvl1pPr>
          </a:lstStyle>
          <a:p>
            <a:endParaRPr lang="en-US">
              <a:solidFill>
                <a:srgbClr val="1C1C1C"/>
              </a:solidFill>
            </a:endParaRPr>
          </a:p>
        </p:txBody>
      </p:sp>
      <p:sp>
        <p:nvSpPr>
          <p:cNvPr id="21519" name="Rectangle 15"/>
          <p:cNvSpPr>
            <a:spLocks noGrp="1" noChangeArrowheads="1"/>
          </p:cNvSpPr>
          <p:nvPr>
            <p:ph type="ftr" sz="quarter" idx="3"/>
          </p:nvPr>
        </p:nvSpPr>
        <p:spPr>
          <a:xfrm>
            <a:off x="3429000" y="6248400"/>
            <a:ext cx="2895600" cy="457200"/>
          </a:xfrm>
        </p:spPr>
        <p:txBody>
          <a:bodyPr/>
          <a:lstStyle>
            <a:lvl1pPr>
              <a:defRPr>
                <a:solidFill>
                  <a:schemeClr val="bg2"/>
                </a:solidFill>
              </a:defRPr>
            </a:lvl1pPr>
          </a:lstStyle>
          <a:p>
            <a:endParaRPr lang="en-US">
              <a:solidFill>
                <a:srgbClr val="1C1C1C"/>
              </a:solidFill>
            </a:endParaRPr>
          </a:p>
        </p:txBody>
      </p:sp>
      <p:sp>
        <p:nvSpPr>
          <p:cNvPr id="21520" name="Rectangle 16"/>
          <p:cNvSpPr>
            <a:spLocks noGrp="1" noChangeArrowheads="1"/>
          </p:cNvSpPr>
          <p:nvPr>
            <p:ph type="sldNum" sz="quarter" idx="4"/>
          </p:nvPr>
        </p:nvSpPr>
        <p:spPr>
          <a:xfrm>
            <a:off x="6858000" y="6248400"/>
            <a:ext cx="1905000" cy="457200"/>
          </a:xfrm>
        </p:spPr>
        <p:txBody>
          <a:bodyPr/>
          <a:lstStyle>
            <a:lvl1pPr>
              <a:defRPr>
                <a:solidFill>
                  <a:schemeClr val="bg2"/>
                </a:solidFill>
              </a:defRPr>
            </a:lvl1pPr>
          </a:lstStyle>
          <a:p>
            <a:fld id="{0DBDBD18-52EC-4543-95A7-94002FFBA351}" type="slidenum">
              <a:rPr lang="en-US">
                <a:solidFill>
                  <a:srgbClr val="1C1C1C"/>
                </a:solidFill>
              </a:rPr>
              <a:pPr/>
              <a:t>‹#›</a:t>
            </a:fld>
            <a:endParaRPr lang="en-US">
              <a:solidFill>
                <a:srgbClr val="1C1C1C"/>
              </a:solidFill>
            </a:endParaRPr>
          </a:p>
        </p:txBody>
      </p:sp>
      <p:pic>
        <p:nvPicPr>
          <p:cNvPr id="17" name="Picture 16" descr="IBB2.jpg"/>
          <p:cNvPicPr>
            <a:picLocks noChangeAspect="1"/>
          </p:cNvPicPr>
          <p:nvPr userDrawn="1"/>
        </p:nvPicPr>
        <p:blipFill>
          <a:blip r:embed="rId2" cstate="email"/>
          <a:srcRect/>
          <a:stretch>
            <a:fillRect/>
          </a:stretch>
        </p:blipFill>
        <p:spPr>
          <a:xfrm>
            <a:off x="0" y="2819400"/>
            <a:ext cx="1122680" cy="990600"/>
          </a:xfrm>
          <a:prstGeom prst="rect">
            <a:avLst/>
          </a:prstGeom>
        </p:spPr>
      </p:pic>
    </p:spTree>
    <p:extLst>
      <p:ext uri="{BB962C8B-B14F-4D97-AF65-F5344CB8AC3E}">
        <p14:creationId xmlns:p14="http://schemas.microsoft.com/office/powerpoint/2010/main" val="3613187546"/>
      </p:ext>
    </p:extLst>
  </p:cSld>
  <p:clrMapOvr>
    <a:masterClrMapping/>
  </p:clrMapOvr>
  <p:transition>
    <p:fade thruBlk="1"/>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2425404"/>
      </p:ext>
    </p:extLst>
  </p:cSld>
  <p:clrMapOvr>
    <a:masterClrMapping/>
  </p:clrMapOvr>
  <p:transition>
    <p:fade thruBlk="1"/>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1118526455"/>
      </p:ext>
    </p:extLst>
  </p:cSld>
  <p:clrMapOvr>
    <a:masterClrMapping/>
  </p:clrMapOvr>
  <p:transition>
    <p:fade thruBlk="1"/>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921E7F7E-33AA-4283-8B9E-027FB821B55F}" type="slidenum">
              <a:rPr lang="en-US"/>
              <a:pPr/>
              <a:t>‹#›</a:t>
            </a:fld>
            <a:endParaRPr lang="en-US"/>
          </a:p>
        </p:txBody>
      </p:sp>
    </p:spTree>
  </p:cSld>
  <p:clrMapOvr>
    <a:masterClrMapping/>
  </p:clrMapOvr>
  <p:transition>
    <p:fade thruBlk="1"/>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67156603"/>
      </p:ext>
    </p:extLst>
  </p:cSld>
  <p:clrMapOvr>
    <a:masterClrMapping/>
  </p:clrMapOvr>
  <p:transition>
    <p:fade thruBlk="1"/>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solidFill>
                <a:srgbClr val="000000"/>
              </a:solidFill>
            </a:endParaRPr>
          </a:p>
        </p:txBody>
      </p:sp>
      <p:sp>
        <p:nvSpPr>
          <p:cNvPr id="8" name="Footer Placeholder 7"/>
          <p:cNvSpPr>
            <a:spLocks noGrp="1"/>
          </p:cNvSpPr>
          <p:nvPr>
            <p:ph type="ftr" sz="quarter" idx="11"/>
          </p:nvPr>
        </p:nvSpPr>
        <p:spPr/>
        <p:txBody>
          <a:bodyPr/>
          <a:lstStyle>
            <a:lvl1pPr>
              <a:defRPr/>
            </a:lvl1pPr>
          </a:lstStyle>
          <a:p>
            <a:endParaRPr lang="en-US">
              <a:solidFill>
                <a:srgbClr val="000000"/>
              </a:solidFill>
            </a:endParaRPr>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19991159"/>
      </p:ext>
    </p:extLst>
  </p:cSld>
  <p:clrMapOvr>
    <a:masterClrMapping/>
  </p:clrMapOvr>
  <p:transition>
    <p:fade thruBlk="1"/>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solidFill>
                <a:srgbClr val="000000"/>
              </a:solidFill>
            </a:endParaRPr>
          </a:p>
        </p:txBody>
      </p:sp>
      <p:sp>
        <p:nvSpPr>
          <p:cNvPr id="4" name="Footer Placeholder 3"/>
          <p:cNvSpPr>
            <a:spLocks noGrp="1"/>
          </p:cNvSpPr>
          <p:nvPr>
            <p:ph type="ftr" sz="quarter" idx="11"/>
          </p:nvPr>
        </p:nvSpPr>
        <p:spPr/>
        <p:txBody>
          <a:bodyPr/>
          <a:lstStyle>
            <a:lvl1pPr>
              <a:defRPr/>
            </a:lvl1pPr>
          </a:lstStyle>
          <a:p>
            <a:endParaRPr lang="en-US">
              <a:solidFill>
                <a:srgbClr val="000000"/>
              </a:solidFill>
            </a:endParaRPr>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53786681"/>
      </p:ext>
    </p:extLst>
  </p:cSld>
  <p:clrMapOvr>
    <a:masterClrMapping/>
  </p:clrMapOvr>
  <p:transition>
    <p:fade thruBlk="1"/>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solidFill>
                <a:srgbClr val="000000"/>
              </a:solidFill>
            </a:endParaRPr>
          </a:p>
        </p:txBody>
      </p:sp>
      <p:sp>
        <p:nvSpPr>
          <p:cNvPr id="3" name="Footer Placeholder 2"/>
          <p:cNvSpPr>
            <a:spLocks noGrp="1"/>
          </p:cNvSpPr>
          <p:nvPr>
            <p:ph type="ftr" sz="quarter" idx="11"/>
          </p:nvPr>
        </p:nvSpPr>
        <p:spPr/>
        <p:txBody>
          <a:bodyPr/>
          <a:lstStyle>
            <a:lvl1pPr>
              <a:defRPr/>
            </a:lvl1pPr>
          </a:lstStyle>
          <a:p>
            <a:endParaRPr lang="en-US">
              <a:solidFill>
                <a:srgbClr val="000000"/>
              </a:solidFill>
            </a:endParaRPr>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20152372"/>
      </p:ext>
    </p:extLst>
  </p:cSld>
  <p:clrMapOvr>
    <a:masterClrMapping/>
  </p:clrMapOvr>
  <p:transition>
    <p:fade thruBlk="1"/>
  </p:transition>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711829747"/>
      </p:ext>
    </p:extLst>
  </p:cSld>
  <p:clrMapOvr>
    <a:masterClrMapping/>
  </p:clrMapOvr>
  <p:transition>
    <p:fade thruBlk="1"/>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857902230"/>
      </p:ext>
    </p:extLst>
  </p:cSld>
  <p:clrMapOvr>
    <a:masterClrMapping/>
  </p:clrMapOvr>
  <p:transition>
    <p:fade thruBlk="1"/>
  </p:transition>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A62062A0-DF63-4C85-B593-9A872A4EBE5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3714885467"/>
      </p:ext>
    </p:extLst>
  </p:cSld>
  <p:clrMapOvr>
    <a:masterClrMapping/>
  </p:clrMapOvr>
  <p:transition>
    <p:fade thruBlk="1"/>
  </p:transition>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214314"/>
            <a:ext cx="1951039" cy="59182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9" y="214314"/>
            <a:ext cx="5700712" cy="59182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endParaRPr lang="en-US">
              <a:solidFill>
                <a:srgbClr val="000000"/>
              </a:solidFill>
            </a:endParaRPr>
          </a:p>
        </p:txBody>
      </p:sp>
      <p:sp>
        <p:nvSpPr>
          <p:cNvPr id="5" name="Footer Placeholder 4"/>
          <p:cNvSpPr>
            <a:spLocks noGrp="1"/>
          </p:cNvSpPr>
          <p:nvPr>
            <p:ph type="ftr" sz="quarter" idx="11"/>
          </p:nvPr>
        </p:nvSpPr>
        <p:spPr/>
        <p:txBody>
          <a:bodyPr/>
          <a:lstStyle>
            <a:lvl1pPr>
              <a:defRPr/>
            </a:lvl1pPr>
          </a:lstStyle>
          <a:p>
            <a:endParaRPr lang="en-US">
              <a:solidFill>
                <a:srgbClr val="000000"/>
              </a:solidFill>
            </a:endParaRPr>
          </a:p>
        </p:txBody>
      </p:sp>
      <p:sp>
        <p:nvSpPr>
          <p:cNvPr id="6" name="Slide Number Placeholder 5"/>
          <p:cNvSpPr>
            <a:spLocks noGrp="1"/>
          </p:cNvSpPr>
          <p:nvPr>
            <p:ph type="sldNum" sz="quarter" idx="12"/>
          </p:nvPr>
        </p:nvSpPr>
        <p:spPr/>
        <p:txBody>
          <a:bodyPr/>
          <a:lstStyle>
            <a:lvl1pPr>
              <a:defRPr/>
            </a:lvl1pPr>
          </a:lstStyle>
          <a:p>
            <a:fld id="{F62980A9-21B9-4C04-BCE9-635D935807EE}"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38266753"/>
      </p:ext>
    </p:extLst>
  </p:cSld>
  <p:clrMapOvr>
    <a:masterClrMapping/>
  </p:clrMapOvr>
  <p:transition>
    <p:fade thruBlk="1"/>
  </p:transition>
</p:sldLayout>
</file>

<file path=ppt/slideLayouts/slideLayout28.xml><?xml version="1.0" encoding="utf-8"?>
<p:sldLayout xmlns:a="http://schemas.openxmlformats.org/drawingml/2006/main" xmlns:r="http://schemas.openxmlformats.org/officeDocument/2006/relationships" xmlns:p="http://schemas.openxmlformats.org/presentationml/2006/main" type="txAndClipArt" preserve="1">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1150939" y="214314"/>
            <a:ext cx="7793037" cy="1462087"/>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5145088" y="2017713"/>
            <a:ext cx="3810000" cy="4114800"/>
          </a:xfrm>
        </p:spPr>
        <p:txBody>
          <a:bodyPr/>
          <a:lstStyle/>
          <a:p>
            <a:endParaRPr lang="en-US"/>
          </a:p>
        </p:txBody>
      </p:sp>
      <p:sp>
        <p:nvSpPr>
          <p:cNvPr id="5" name="Date Placeholder 4"/>
          <p:cNvSpPr>
            <a:spLocks noGrp="1"/>
          </p:cNvSpPr>
          <p:nvPr>
            <p:ph type="dt" sz="half" idx="10"/>
          </p:nvPr>
        </p:nvSpPr>
        <p:spPr>
          <a:xfrm>
            <a:off x="1162051" y="6243638"/>
            <a:ext cx="1905000" cy="457200"/>
          </a:xfrm>
        </p:spPr>
        <p:txBody>
          <a:bodyPr/>
          <a:lstStyle>
            <a:lvl1pPr>
              <a:defRPr/>
            </a:lvl1pPr>
          </a:lstStyle>
          <a:p>
            <a:endParaRPr lang="en-US">
              <a:solidFill>
                <a:srgbClr val="000000"/>
              </a:solidFill>
            </a:endParaRPr>
          </a:p>
        </p:txBody>
      </p:sp>
      <p:sp>
        <p:nvSpPr>
          <p:cNvPr id="6" name="Footer Placeholder 5"/>
          <p:cNvSpPr>
            <a:spLocks noGrp="1"/>
          </p:cNvSpPr>
          <p:nvPr>
            <p:ph type="ftr" sz="quarter" idx="11"/>
          </p:nvPr>
        </p:nvSpPr>
        <p:spPr>
          <a:xfrm>
            <a:off x="3657600" y="6243638"/>
            <a:ext cx="2895600" cy="457200"/>
          </a:xfrm>
        </p:spPr>
        <p:txBody>
          <a:bodyPr/>
          <a:lstStyle>
            <a:lvl1pPr>
              <a:defRPr/>
            </a:lvl1pPr>
          </a:lstStyle>
          <a:p>
            <a:endParaRPr lang="en-US">
              <a:solidFill>
                <a:srgbClr val="000000"/>
              </a:solidFill>
            </a:endParaRPr>
          </a:p>
        </p:txBody>
      </p:sp>
      <p:sp>
        <p:nvSpPr>
          <p:cNvPr id="7" name="Slide Number Placeholder 6"/>
          <p:cNvSpPr>
            <a:spLocks noGrp="1"/>
          </p:cNvSpPr>
          <p:nvPr>
            <p:ph type="sldNum" sz="quarter" idx="12"/>
          </p:nvPr>
        </p:nvSpPr>
        <p:spPr>
          <a:xfrm>
            <a:off x="7042151" y="6243638"/>
            <a:ext cx="1905000" cy="457200"/>
          </a:xfrm>
        </p:spPr>
        <p:txBody>
          <a:bodyPr/>
          <a:lstStyle>
            <a:lvl1pPr>
              <a:defRPr/>
            </a:lvl1pPr>
          </a:lstStyle>
          <a:p>
            <a:fld id="{22A03716-500E-4B3F-A17A-1660A8F2CB85}" type="slidenum">
              <a:rPr lang="en-US">
                <a:solidFill>
                  <a:srgbClr val="000000"/>
                </a:solidFill>
              </a:rPr>
              <a:pPr/>
              <a:t>‹#›</a:t>
            </a:fld>
            <a:endParaRPr lang="en-US">
              <a:solidFill>
                <a:srgbClr val="000000"/>
              </a:solidFill>
            </a:endParaRPr>
          </a:p>
        </p:txBody>
      </p:sp>
    </p:spTree>
    <p:extLst>
      <p:ext uri="{BB962C8B-B14F-4D97-AF65-F5344CB8AC3E}">
        <p14:creationId xmlns:p14="http://schemas.microsoft.com/office/powerpoint/2010/main" val="2401817329"/>
      </p:ext>
    </p:extLst>
  </p:cSld>
  <p:clrMapOvr>
    <a:masterClrMapping/>
  </p:clrMapOvr>
  <p:transition>
    <p:fade thruBlk="1"/>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4"/>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F0C7FCE1-6554-404F-86D6-A65B7CF1D196}" type="slidenum">
              <a:rPr lang="en-US"/>
              <a:pPr/>
              <a:t>‹#›</a:t>
            </a:fld>
            <a:endParaRPr lang="en-US"/>
          </a:p>
        </p:txBody>
      </p:sp>
    </p:spTree>
  </p:cSld>
  <p:clrMapOvr>
    <a:masterClrMapping/>
  </p:clrMapOvr>
  <p:transition>
    <p:fade thruBlk="1"/>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5F66C4B-4773-43DA-A1DB-4AFD6C3304D1}" type="slidenum">
              <a:rPr lang="en-US"/>
              <a:pPr/>
              <a:t>‹#›</a:t>
            </a:fld>
            <a:endParaRPr lang="en-US"/>
          </a:p>
        </p:txBody>
      </p:sp>
    </p:spTree>
  </p:cSld>
  <p:clrMapOvr>
    <a:masterClrMapping/>
  </p:clrMapOvr>
  <p:transition>
    <p:fade thruBlk="1"/>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1"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1"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9603FDD6-FB54-4892-B09D-2EA4B7474091}" type="slidenum">
              <a:rPr lang="en-US"/>
              <a:pPr/>
              <a:t>‹#›</a:t>
            </a:fld>
            <a:endParaRPr lang="en-US"/>
          </a:p>
        </p:txBody>
      </p:sp>
    </p:spTree>
  </p:cSld>
  <p:clrMapOvr>
    <a:masterClrMapping/>
  </p:clrMapOvr>
  <p:transition>
    <p:fade thruBlk="1"/>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2D4F163F-9188-4589-9629-C6C2491F6D6D}" type="slidenum">
              <a:rPr lang="en-US"/>
              <a:pPr/>
              <a:t>‹#›</a:t>
            </a:fld>
            <a:endParaRPr lang="en-US"/>
          </a:p>
        </p:txBody>
      </p:sp>
    </p:spTree>
  </p:cSld>
  <p:clrMapOvr>
    <a:masterClrMapping/>
  </p:clrMapOvr>
  <p:transition>
    <p:fade thruBlk="1"/>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03AE5B1C-0384-499A-9270-D850812709EF}" type="slidenum">
              <a:rPr lang="en-US"/>
              <a:pPr/>
              <a:t>‹#›</a:t>
            </a:fld>
            <a:endParaRPr lang="en-US"/>
          </a:p>
        </p:txBody>
      </p:sp>
    </p:spTree>
  </p:cSld>
  <p:clrMapOvr>
    <a:masterClrMapping/>
  </p:clrMapOvr>
  <p:transition>
    <p:fade thruBlk="1"/>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0"/>
            <a:ext cx="3008313" cy="1162050"/>
          </a:xfrm>
        </p:spPr>
        <p:txBody>
          <a:bodyPr/>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1"/>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1" y="1435101"/>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63FC6D93-0A32-41BA-AB7C-6F9269F4E8E9}" type="slidenum">
              <a:rPr lang="en-US"/>
              <a:pPr/>
              <a:t>‹#›</a:t>
            </a:fld>
            <a:endParaRPr lang="en-US"/>
          </a:p>
        </p:txBody>
      </p:sp>
    </p:spTree>
  </p:cSld>
  <p:clrMapOvr>
    <a:masterClrMapping/>
  </p:clrMapOvr>
  <p:transition>
    <p:fade thruBlk="1"/>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3E64993C-7D65-48A2-93F3-36FEC830A3C6}" type="slidenum">
              <a:rPr lang="en-US"/>
              <a:pPr/>
              <a:t>‹#›</a:t>
            </a:fld>
            <a:endParaRPr lang="en-US"/>
          </a:p>
        </p:txBody>
      </p:sp>
    </p:spTree>
  </p:cSld>
  <p:clrMapOvr>
    <a:masterClrMapping/>
  </p:clrMapOvr>
  <p:transition>
    <p:fade thruBlk="1"/>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4.xml"/><Relationship Id="rId1" Type="http://schemas.openxmlformats.org/officeDocument/2006/relationships/slideLayout" Target="../slideLayouts/slideLayout1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5.xml"/><Relationship Id="rId1" Type="http://schemas.openxmlformats.org/officeDocument/2006/relationships/slideLayout" Target="../slideLayouts/slideLayout16.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4.xml"/><Relationship Id="rId13" Type="http://schemas.openxmlformats.org/officeDocument/2006/relationships/theme" Target="../theme/theme6.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slideLayout" Target="../slideLayouts/slideLayout28.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 Id="rId14"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pPr/>
              <a:t>‹#›</a:t>
            </a:fld>
            <a:endParaRPr lang="en-US"/>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87"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2"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5" name="Picture 14"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69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0"/>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704"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3" cstate="email"/>
          <a:srcRect/>
          <a:stretch>
            <a:fillRect/>
          </a:stretch>
        </p:blipFill>
        <p:spPr>
          <a:xfrm>
            <a:off x="0" y="1"/>
            <a:ext cx="1122680" cy="990600"/>
          </a:xfrm>
          <a:prstGeom prst="rect">
            <a:avLst/>
          </a:prstGeom>
        </p:spPr>
      </p:pic>
    </p:spTree>
  </p:cSld>
  <p:clrMap bg1="lt1" tx1="dk1" bg2="lt2" tx2="dk2" accent1="accent1" accent2="accent2" accent3="accent3" accent4="accent4" accent5="accent5" accent6="accent6" hlink="hlink" folHlink="folHlink"/>
  <p:sldLayoutIdLst>
    <p:sldLayoutId id="2147483816" r:id="rId1"/>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488" name="Rectangle 8"/>
          <p:cNvSpPr>
            <a:spLocks noChangeArrowheads="1"/>
          </p:cNvSpPr>
          <p:nvPr/>
        </p:nvSpPr>
        <p:spPr bwMode="gray">
          <a:xfrm>
            <a:off x="0" y="1752600"/>
            <a:ext cx="8669339" cy="60325"/>
          </a:xfrm>
          <a:prstGeom prst="rect">
            <a:avLst/>
          </a:prstGeom>
          <a:gradFill rotWithShape="0">
            <a:gsLst>
              <a:gs pos="0">
                <a:schemeClr val="bg2"/>
              </a:gs>
              <a:gs pos="100000">
                <a:schemeClr val="bg1"/>
              </a:gs>
            </a:gsLst>
            <a:lin ang="0" scaled="1"/>
          </a:gradFill>
          <a:ln w="9525">
            <a:noFill/>
            <a:miter lim="800000"/>
            <a:headEnd/>
            <a:tailEnd/>
          </a:ln>
          <a:effectLst/>
        </p:spPr>
        <p:txBody>
          <a:bodyPr wrap="none" anchor="ctr"/>
          <a:lstStyle/>
          <a:p>
            <a:pPr algn="ctr"/>
            <a:endParaRPr kumimoji="1" lang="en-US" sz="2400">
              <a:solidFill>
                <a:srgbClr val="000000"/>
              </a:solidFill>
            </a:endParaRPr>
          </a:p>
        </p:txBody>
      </p:sp>
      <p:sp>
        <p:nvSpPr>
          <p:cNvPr id="20489" name="Rectangle 9"/>
          <p:cNvSpPr>
            <a:spLocks noGrp="1" noChangeArrowheads="1"/>
          </p:cNvSpPr>
          <p:nvPr>
            <p:ph type="title"/>
          </p:nvPr>
        </p:nvSpPr>
        <p:spPr bwMode="auto">
          <a:xfrm>
            <a:off x="1150939" y="214314"/>
            <a:ext cx="7793037" cy="14620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0490" name="Rectangle 10"/>
          <p:cNvSpPr>
            <a:spLocks noGrp="1" noChangeArrowheads="1"/>
          </p:cNvSpPr>
          <p:nvPr>
            <p:ph type="body" idx="1"/>
          </p:nvPr>
        </p:nvSpPr>
        <p:spPr bwMode="auto">
          <a:xfrm>
            <a:off x="1182688" y="2017713"/>
            <a:ext cx="7772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0491" name="Rectangle 11"/>
          <p:cNvSpPr>
            <a:spLocks noGrp="1" noChangeArrowheads="1"/>
          </p:cNvSpPr>
          <p:nvPr>
            <p:ph type="dt" sz="half" idx="2"/>
          </p:nvPr>
        </p:nvSpPr>
        <p:spPr bwMode="auto">
          <a:xfrm>
            <a:off x="11620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400"/>
            </a:lvl1pPr>
          </a:lstStyle>
          <a:p>
            <a:endParaRPr lang="en-US">
              <a:solidFill>
                <a:srgbClr val="000000"/>
              </a:solidFill>
            </a:endParaRPr>
          </a:p>
        </p:txBody>
      </p:sp>
      <p:sp>
        <p:nvSpPr>
          <p:cNvPr id="20492" name="Rectangle 12"/>
          <p:cNvSpPr>
            <a:spLocks noGrp="1" noChangeArrowheads="1"/>
          </p:cNvSpPr>
          <p:nvPr>
            <p:ph type="ftr" sz="quarter" idx="3"/>
          </p:nvPr>
        </p:nvSpPr>
        <p:spPr bwMode="auto">
          <a:xfrm>
            <a:off x="3657600" y="6243638"/>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400"/>
            </a:lvl1pPr>
          </a:lstStyle>
          <a:p>
            <a:endParaRPr lang="en-US">
              <a:solidFill>
                <a:srgbClr val="000000"/>
              </a:solidFill>
            </a:endParaRPr>
          </a:p>
        </p:txBody>
      </p:sp>
      <p:sp>
        <p:nvSpPr>
          <p:cNvPr id="20493" name="Rectangle 13"/>
          <p:cNvSpPr>
            <a:spLocks noGrp="1" noChangeArrowheads="1"/>
          </p:cNvSpPr>
          <p:nvPr>
            <p:ph type="sldNum" sz="quarter" idx="4"/>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400"/>
            </a:lvl1pPr>
          </a:lstStyle>
          <a:p>
            <a:fld id="{56F08F9C-FCE7-4A61-B8C1-DFAF70FC5AFE}" type="slidenum">
              <a:rPr lang="en-US">
                <a:solidFill>
                  <a:srgbClr val="000000"/>
                </a:solidFill>
              </a:rPr>
              <a:pPr/>
              <a:t>‹#›</a:t>
            </a:fld>
            <a:endParaRPr lang="en-US">
              <a:solidFill>
                <a:srgbClr val="000000"/>
              </a:solidFill>
            </a:endParaRPr>
          </a:p>
        </p:txBody>
      </p:sp>
      <p:pic>
        <p:nvPicPr>
          <p:cNvPr id="14" name="Picture 13" descr="IBB2.jpg"/>
          <p:cNvPicPr>
            <a:picLocks noChangeAspect="1"/>
          </p:cNvPicPr>
          <p:nvPr userDrawn="1"/>
        </p:nvPicPr>
        <p:blipFill>
          <a:blip r:embed="rId14" cstate="email"/>
          <a:srcRect/>
          <a:stretch>
            <a:fillRect/>
          </a:stretch>
        </p:blipFill>
        <p:spPr>
          <a:xfrm>
            <a:off x="0" y="1"/>
            <a:ext cx="1122680" cy="990600"/>
          </a:xfrm>
          <a:prstGeom prst="rect">
            <a:avLst/>
          </a:prstGeom>
        </p:spPr>
      </p:pic>
    </p:spTree>
    <p:extLst>
      <p:ext uri="{BB962C8B-B14F-4D97-AF65-F5344CB8AC3E}">
        <p14:creationId xmlns:p14="http://schemas.microsoft.com/office/powerpoint/2010/main" val="1209248958"/>
      </p:ext>
    </p:extLst>
  </p:cSld>
  <p:clrMap bg1="lt1" tx1="dk1" bg2="lt2" tx2="dk2" accent1="accent1" accent2="accent2" accent3="accent3" accent4="accent4" accent5="accent5" accent6="accent6" hlink="hlink" folHlink="folHlink"/>
  <p:sldLayoutIdLst>
    <p:sldLayoutId id="2147483820" r:id="rId1"/>
    <p:sldLayoutId id="2147483821" r:id="rId2"/>
    <p:sldLayoutId id="2147483822" r:id="rId3"/>
    <p:sldLayoutId id="2147483823" r:id="rId4"/>
    <p:sldLayoutId id="2147483824" r:id="rId5"/>
    <p:sldLayoutId id="2147483825" r:id="rId6"/>
    <p:sldLayoutId id="2147483826" r:id="rId7"/>
    <p:sldLayoutId id="2147483827" r:id="rId8"/>
    <p:sldLayoutId id="2147483828" r:id="rId9"/>
    <p:sldLayoutId id="2147483829" r:id="rId10"/>
    <p:sldLayoutId id="2147483830" r:id="rId11"/>
    <p:sldLayoutId id="2147483831" r:id="rId12"/>
  </p:sldLayoutIdLst>
  <p:transition>
    <p:fade thruBlk="1"/>
  </p:transition>
  <p:hf hdr="0" ftr="0" dt="0"/>
  <p:txStyles>
    <p:titleStyle>
      <a:lvl1pPr algn="l" rtl="0" fontAlgn="base">
        <a:spcBef>
          <a:spcPct val="0"/>
        </a:spcBef>
        <a:spcAft>
          <a:spcPct val="0"/>
        </a:spcAft>
        <a:defRPr sz="4400">
          <a:solidFill>
            <a:schemeClr val="tx2"/>
          </a:solidFill>
          <a:latin typeface="+mj-lt"/>
          <a:ea typeface="+mj-ea"/>
          <a:cs typeface="+mj-cs"/>
        </a:defRPr>
      </a:lvl1pPr>
      <a:lvl2pPr algn="l" rtl="0" fontAlgn="base">
        <a:spcBef>
          <a:spcPct val="0"/>
        </a:spcBef>
        <a:spcAft>
          <a:spcPct val="0"/>
        </a:spcAft>
        <a:defRPr sz="4400">
          <a:solidFill>
            <a:schemeClr val="tx2"/>
          </a:solidFill>
          <a:latin typeface="Tahoma" pitchFamily="34" charset="0"/>
          <a:cs typeface="Arial" charset="0"/>
        </a:defRPr>
      </a:lvl2pPr>
      <a:lvl3pPr algn="l" rtl="0" fontAlgn="base">
        <a:spcBef>
          <a:spcPct val="0"/>
        </a:spcBef>
        <a:spcAft>
          <a:spcPct val="0"/>
        </a:spcAft>
        <a:defRPr sz="4400">
          <a:solidFill>
            <a:schemeClr val="tx2"/>
          </a:solidFill>
          <a:latin typeface="Tahoma" pitchFamily="34" charset="0"/>
          <a:cs typeface="Arial" charset="0"/>
        </a:defRPr>
      </a:lvl3pPr>
      <a:lvl4pPr algn="l" rtl="0" fontAlgn="base">
        <a:spcBef>
          <a:spcPct val="0"/>
        </a:spcBef>
        <a:spcAft>
          <a:spcPct val="0"/>
        </a:spcAft>
        <a:defRPr sz="4400">
          <a:solidFill>
            <a:schemeClr val="tx2"/>
          </a:solidFill>
          <a:latin typeface="Tahoma" pitchFamily="34" charset="0"/>
          <a:cs typeface="Arial" charset="0"/>
        </a:defRPr>
      </a:lvl4pPr>
      <a:lvl5pPr algn="l" rtl="0" fontAlgn="base">
        <a:spcBef>
          <a:spcPct val="0"/>
        </a:spcBef>
        <a:spcAft>
          <a:spcPct val="0"/>
        </a:spcAft>
        <a:defRPr sz="4400">
          <a:solidFill>
            <a:schemeClr val="tx2"/>
          </a:solidFill>
          <a:latin typeface="Tahoma" pitchFamily="34" charset="0"/>
          <a:cs typeface="Arial" charset="0"/>
        </a:defRPr>
      </a:lvl5pPr>
      <a:lvl6pPr marL="457200" algn="l" rtl="0" fontAlgn="base">
        <a:spcBef>
          <a:spcPct val="0"/>
        </a:spcBef>
        <a:spcAft>
          <a:spcPct val="0"/>
        </a:spcAft>
        <a:defRPr sz="4400">
          <a:solidFill>
            <a:schemeClr val="tx2"/>
          </a:solidFill>
          <a:latin typeface="Tahoma" pitchFamily="34" charset="0"/>
          <a:cs typeface="Arial" charset="0"/>
        </a:defRPr>
      </a:lvl6pPr>
      <a:lvl7pPr marL="914400" algn="l" rtl="0" fontAlgn="base">
        <a:spcBef>
          <a:spcPct val="0"/>
        </a:spcBef>
        <a:spcAft>
          <a:spcPct val="0"/>
        </a:spcAft>
        <a:defRPr sz="4400">
          <a:solidFill>
            <a:schemeClr val="tx2"/>
          </a:solidFill>
          <a:latin typeface="Tahoma" pitchFamily="34" charset="0"/>
          <a:cs typeface="Arial" charset="0"/>
        </a:defRPr>
      </a:lvl7pPr>
      <a:lvl8pPr marL="1371600" algn="l" rtl="0" fontAlgn="base">
        <a:spcBef>
          <a:spcPct val="0"/>
        </a:spcBef>
        <a:spcAft>
          <a:spcPct val="0"/>
        </a:spcAft>
        <a:defRPr sz="4400">
          <a:solidFill>
            <a:schemeClr val="tx2"/>
          </a:solidFill>
          <a:latin typeface="Tahoma" pitchFamily="34" charset="0"/>
          <a:cs typeface="Arial" charset="0"/>
        </a:defRPr>
      </a:lvl8pPr>
      <a:lvl9pPr marL="1828800" algn="l" rtl="0" fontAlgn="base">
        <a:spcBef>
          <a:spcPct val="0"/>
        </a:spcBef>
        <a:spcAft>
          <a:spcPct val="0"/>
        </a:spcAft>
        <a:defRPr sz="4400">
          <a:solidFill>
            <a:schemeClr val="tx2"/>
          </a:solidFill>
          <a:latin typeface="Tahoma" pitchFamily="34" charset="0"/>
          <a:cs typeface="Arial" charset="0"/>
        </a:defRPr>
      </a:lvl9pPr>
    </p:titleStyle>
    <p:bodyStyle>
      <a:lvl1pPr marL="342900" indent="-342900" algn="l" rtl="0" fontAlgn="base">
        <a:spcBef>
          <a:spcPct val="20000"/>
        </a:spcBef>
        <a:spcAft>
          <a:spcPct val="0"/>
        </a:spcAft>
        <a:buClr>
          <a:schemeClr val="folHlink"/>
        </a:buClr>
        <a:buSzPct val="60000"/>
        <a:buFont typeface="Wingdings" pitchFamily="2" charset="2"/>
        <a:buChar char="n"/>
        <a:defRPr sz="3200">
          <a:solidFill>
            <a:schemeClr val="tx1"/>
          </a:solidFill>
          <a:latin typeface="+mn-lt"/>
          <a:ea typeface="+mn-ea"/>
          <a:cs typeface="+mn-cs"/>
        </a:defRPr>
      </a:lvl1pPr>
      <a:lvl2pPr marL="742950" indent="-285750" algn="l" rtl="0" fontAlgn="base">
        <a:spcBef>
          <a:spcPct val="20000"/>
        </a:spcBef>
        <a:spcAft>
          <a:spcPct val="0"/>
        </a:spcAft>
        <a:buClr>
          <a:schemeClr val="hlink"/>
        </a:buClr>
        <a:buSzPct val="55000"/>
        <a:buFont typeface="Wingdings" pitchFamily="2" charset="2"/>
        <a:buChar char="n"/>
        <a:defRPr sz="2800">
          <a:solidFill>
            <a:schemeClr val="tx1"/>
          </a:solidFill>
          <a:latin typeface="+mn-lt"/>
          <a:cs typeface="+mn-cs"/>
        </a:defRPr>
      </a:lvl2pPr>
      <a:lvl3pPr marL="1143000" indent="-228600" algn="l" rtl="0" fontAlgn="base">
        <a:spcBef>
          <a:spcPct val="20000"/>
        </a:spcBef>
        <a:spcAft>
          <a:spcPct val="0"/>
        </a:spcAft>
        <a:buClr>
          <a:schemeClr val="folHlink"/>
        </a:buClr>
        <a:buSzPct val="50000"/>
        <a:buFont typeface="Wingdings" pitchFamily="2" charset="2"/>
        <a:buChar char="n"/>
        <a:defRPr sz="2400">
          <a:solidFill>
            <a:schemeClr val="tx1"/>
          </a:solidFill>
          <a:latin typeface="+mn-lt"/>
          <a:cs typeface="+mn-cs"/>
        </a:defRPr>
      </a:lvl3pPr>
      <a:lvl4pPr marL="1600200" indent="-228600" algn="l" rtl="0" fontAlgn="base">
        <a:spcBef>
          <a:spcPct val="20000"/>
        </a:spcBef>
        <a:spcAft>
          <a:spcPct val="0"/>
        </a:spcAft>
        <a:buClr>
          <a:schemeClr val="accent2"/>
        </a:buClr>
        <a:buSzPct val="55000"/>
        <a:buFont typeface="Wingdings" pitchFamily="2" charset="2"/>
        <a:buChar char="n"/>
        <a:defRPr sz="2000">
          <a:solidFill>
            <a:schemeClr val="tx1"/>
          </a:solidFill>
          <a:latin typeface="+mn-lt"/>
          <a:cs typeface="+mn-cs"/>
        </a:defRPr>
      </a:lvl4pPr>
      <a:lvl5pPr marL="20574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5pPr>
      <a:lvl6pPr marL="25146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6pPr>
      <a:lvl7pPr marL="29718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7pPr>
      <a:lvl8pPr marL="34290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8pPr>
      <a:lvl9pPr marL="3886200" indent="-228600" algn="l" rtl="0" fontAlgn="base">
        <a:spcBef>
          <a:spcPct val="20000"/>
        </a:spcBef>
        <a:spcAft>
          <a:spcPct val="0"/>
        </a:spcAft>
        <a:buClr>
          <a:schemeClr val="accent1"/>
        </a:buClr>
        <a:buSzPct val="50000"/>
        <a:buFont typeface="Wingdings" pitchFamily="2" charset="2"/>
        <a:buChar char="n"/>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3.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microsoft.com/office/2007/relationships/hdphoto" Target="../media/hdphoto4.wdp"/></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microsoft.com/office/2007/relationships/hdphoto" Target="../media/hdphoto4.wdp"/></Relationships>
</file>

<file path=ppt/slides/_rels/slide1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6.wdp"/></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microsoft.com/office/2007/relationships/hdphoto" Target="../media/hdphoto7.wdp"/></Relationships>
</file>

<file path=ppt/slides/_rels/slide1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microsoft.com/office/2007/relationships/hdphoto" Target="../media/hdphoto8.wdp"/></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microsoft.com/office/2007/relationships/hdphoto" Target="../media/hdphoto9.wdp"/></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microsoft.com/office/2007/relationships/hdphoto" Target="../media/hdphoto10.wdp"/></Relationships>
</file>

<file path=ppt/slides/_rels/slide1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microsoft.com/office/2007/relationships/hdphoto" Target="../media/hdphoto11.wdp"/></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microsoft.com/office/2007/relationships/hdphoto" Target="../media/hdphoto12.wdp"/></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microsoft.com/office/2007/relationships/hdphoto" Target="../media/hdphoto3.wdp"/></Relationships>
</file>

<file path=ppt/slides/_rels/slide2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microsoft.com/office/2007/relationships/hdphoto" Target="../media/hdphoto13.wdp"/></Relationships>
</file>

<file path=ppt/slides/_rels/slide2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microsoft.com/office/2007/relationships/hdphoto" Target="../media/hdphoto14.wdp"/></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microsoft.com/office/2007/relationships/hdphoto" Target="../media/hdphoto6.wdp"/></Relationships>
</file>

<file path=ppt/slides/_rels/slide2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microsoft.com/office/2007/relationships/hdphoto" Target="../media/hdphoto15.wdp"/></Relationships>
</file>

<file path=ppt/slides/_rels/slide2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15.wdp"/></Relationships>
</file>

<file path=ppt/slides/_rels/slide2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microsoft.com/office/2007/relationships/hdphoto" Target="../media/hdphoto15.wdp"/></Relationships>
</file>

<file path=ppt/slides/_rels/slide2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microsoft.com/office/2007/relationships/hdphoto" Target="../media/hdphoto16.wdp"/></Relationships>
</file>

<file path=ppt/slides/_rels/slide2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microsoft.com/office/2007/relationships/hdphoto" Target="../media/hdphoto17.wdp"/></Relationships>
</file>

<file path=ppt/slides/_rels/slide3.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microsoft.com/office/2007/relationships/hdphoto" Target="../media/hdphoto18.wdp"/></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microsoft.com/office/2007/relationships/hdphoto" Target="../media/hdphoto19.wdp"/></Relationships>
</file>

<file path=ppt/slides/_rels/slide3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microsoft.com/office/2007/relationships/hdphoto" Target="../media/hdphoto19.wdp"/></Relationships>
</file>

<file path=ppt/slides/_rels/slide3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microsoft.com/office/2007/relationships/hdphoto" Target="../media/hdphoto19.wdp"/></Relationships>
</file>

<file path=ppt/slides/_rels/slide3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microsoft.com/office/2007/relationships/hdphoto" Target="../media/hdphoto20.wdp"/></Relationships>
</file>

<file path=ppt/slides/_rels/slide3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microsoft.com/office/2007/relationships/hdphoto" Target="../media/hdphoto21.wdp"/></Relationships>
</file>

<file path=ppt/slides/_rels/slide3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microsoft.com/office/2007/relationships/hdphoto" Target="../media/hdphoto22.wdp"/></Relationships>
</file>

<file path=ppt/slides/_rels/slide3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microsoft.com/office/2007/relationships/hdphoto" Target="../media/hdphoto23.wdp"/></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microsoft.com/office/2007/relationships/hdphoto" Target="../media/hdphoto24.wdp"/></Relationships>
</file>

<file path=ppt/slides/_rels/slide4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1.xml"/><Relationship Id="rId1" Type="http://schemas.openxmlformats.org/officeDocument/2006/relationships/slideLayout" Target="../slideLayouts/slideLayout2.xml"/><Relationship Id="rId4" Type="http://schemas.microsoft.com/office/2007/relationships/hdphoto" Target="../media/hdphoto25.wdp"/></Relationships>
</file>

<file path=ppt/slides/_rels/slide4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4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3.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4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4.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3.png"/><Relationship Id="rId4" Type="http://schemas.microsoft.com/office/2007/relationships/hdphoto" Target="../media/hdphoto1.wdp"/></Relationships>
</file>

<file path=ppt/slides/_rels/slide45.xml.rels><?xml version="1.0" encoding="UTF-8" standalone="yes"?>
<Relationships xmlns="http://schemas.openxmlformats.org/package/2006/relationships"><Relationship Id="rId3" Type="http://schemas.openxmlformats.org/officeDocument/2006/relationships/hyperlink" Target="http://www.dsmedia.org/resources/illustrations/sweet-publishing/deuteronomy" TargetMode="External"/><Relationship Id="rId2" Type="http://schemas.openxmlformats.org/officeDocument/2006/relationships/notesSlide" Target="../notesSlides/notesSlide45.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46.xml"/><Relationship Id="rId1" Type="http://schemas.openxmlformats.org/officeDocument/2006/relationships/slideLayout" Target="../slideLayouts/slideLayout7.xml"/><Relationship Id="rId5" Type="http://schemas.openxmlformats.org/officeDocument/2006/relationships/image" Target="../media/image4.png"/><Relationship Id="rId4" Type="http://schemas.microsoft.com/office/2007/relationships/hdphoto" Target="../media/hdphoto26.wdp"/></Relationships>
</file>

<file path=ppt/slides/_rels/slide47.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notesSlide" Target="../notesSlides/notesSlide47.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4.wdp"/></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6643" t="2129" r="45816" b="2064"/>
          <a:stretch/>
        </p:blipFill>
        <p:spPr>
          <a:xfrm>
            <a:off x="4364181" y="0"/>
            <a:ext cx="4779819" cy="6839710"/>
          </a:xfrm>
          <a:prstGeom prst="rect">
            <a:avLst/>
          </a:prstGeom>
        </p:spPr>
      </p:pic>
      <p:pic>
        <p:nvPicPr>
          <p:cNvPr id="10" name="Picture 9"/>
          <p:cNvPicPr>
            <a:picLocks noChangeAspect="1"/>
          </p:cNvPicPr>
          <p:nvPr/>
        </p:nvPicPr>
        <p:blipFill rotWithShape="1">
          <a:blip r:embed="rId5">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9179" r="16005"/>
          <a:stretch/>
        </p:blipFill>
        <p:spPr>
          <a:xfrm>
            <a:off x="0" y="-1"/>
            <a:ext cx="4572000" cy="6858001"/>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1</a:t>
            </a:fld>
            <a:endParaRPr lang="en-US">
              <a:solidFill>
                <a:srgbClr val="000000"/>
              </a:solidFill>
            </a:endParaRPr>
          </a:p>
        </p:txBody>
      </p:sp>
      <p:sp>
        <p:nvSpPr>
          <p:cNvPr id="238596" name="Rectangle 4"/>
          <p:cNvSpPr>
            <a:spLocks noGrp="1" noChangeArrowheads="1"/>
          </p:cNvSpPr>
          <p:nvPr>
            <p:ph type="body" sz="half" idx="4294967295"/>
          </p:nvPr>
        </p:nvSpPr>
        <p:spPr>
          <a:xfrm>
            <a:off x="190500" y="0"/>
            <a:ext cx="8763000" cy="4285357"/>
          </a:xfrm>
          <a:solidFill>
            <a:schemeClr val="tx1">
              <a:alpha val="44000"/>
            </a:schemeClr>
          </a:solidFill>
          <a:ln/>
          <a:effectLst>
            <a:softEdge rad="127000"/>
          </a:effectLst>
        </p:spPr>
        <p:txBody>
          <a:bodyPr anchor="ctr"/>
          <a:lstStyle/>
          <a:p>
            <a:pPr marL="0" indent="0" algn="ctr">
              <a:buFontTx/>
              <a:buNone/>
            </a:pPr>
            <a:r>
              <a:rPr lang="es-PR" sz="48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 11: </a:t>
            </a:r>
            <a:endPar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a:p>
            <a:pPr marL="0" indent="0" algn="ctr">
              <a:buFontTx/>
              <a:buNone/>
            </a:pPr>
            <a:r>
              <a:rPr lang="es-ES"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Primicias y Diezmos</a:t>
            </a:r>
          </a:p>
          <a:p>
            <a:pPr marL="0" indent="0" algn="ctr">
              <a:buFontTx/>
              <a:buNone/>
            </a:pP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(Deuteronomio 25.17 – 28.68) </a:t>
            </a:r>
          </a:p>
          <a:p>
            <a:pPr marL="0" indent="0" algn="ctr">
              <a:buFontTx/>
              <a:buNone/>
            </a:pPr>
            <a:r>
              <a:rPr lang="es-PR" sz="4800" dirty="0">
                <a:solidFill>
                  <a:schemeClr val="bg1"/>
                </a:solidFill>
                <a:effectLst>
                  <a:outerShdw blurRad="38100" dist="38100" dir="2700000" algn="tl">
                    <a:srgbClr val="000000">
                      <a:alpha val="43137"/>
                    </a:srgbClr>
                  </a:outerShdw>
                </a:effectLst>
                <a:latin typeface="Candara" pitchFamily="34" charset="0"/>
                <a:cs typeface="Calibri" pitchFamily="34" charset="0"/>
              </a:rPr>
              <a:t>9 de diciembre de 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dirty="0">
                <a:solidFill>
                  <a:srgbClr val="D5DDA3"/>
                </a:solidFill>
                <a:effectLst>
                  <a:outerShdw blurRad="38100" dist="38100" dir="2700000" algn="tl">
                    <a:srgbClr val="000000">
                      <a:alpha val="43137"/>
                    </a:srgbClr>
                  </a:outerShdw>
                </a:effectLst>
                <a:latin typeface="Candara" pitchFamily="34" charset="0"/>
              </a:rPr>
              <a:t>Iglesia Bíblica Bautista de </a:t>
            </a:r>
            <a:r>
              <a:rPr lang="es-PR" dirty="0" smtClean="0">
                <a:solidFill>
                  <a:srgbClr val="D5DDA3"/>
                </a:solidFill>
                <a:effectLst>
                  <a:outerShdw blurRad="38100" dist="38100" dir="2700000" algn="tl">
                    <a:srgbClr val="000000">
                      <a:alpha val="43137"/>
                    </a:srgbClr>
                  </a:outerShdw>
                </a:effectLst>
                <a:latin typeface="Candara" pitchFamily="34" charset="0"/>
              </a:rPr>
              <a:t>Aguadilla</a:t>
            </a:r>
            <a:endParaRPr lang="es-PR" dirty="0">
              <a:solidFill>
                <a:srgbClr val="D5DDA3"/>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D5DDA3"/>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D5DDA3"/>
                </a:solidFill>
                <a:effectLst>
                  <a:outerShdw blurRad="38100" dist="38100" dir="2700000" algn="tl">
                    <a:srgbClr val="000000">
                      <a:alpha val="43137"/>
                    </a:srgbClr>
                  </a:outerShdw>
                </a:effectLst>
                <a:latin typeface="Candara" pitchFamily="34" charset="0"/>
              </a:rPr>
              <a:t>®</a:t>
            </a:r>
            <a:endParaRPr lang="en-US" dirty="0">
              <a:solidFill>
                <a:srgbClr val="D5DDA3"/>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4150979"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152400" y="4639012"/>
            <a:ext cx="8794751" cy="1323439"/>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ctr" anchorCtr="0" compatLnSpc="1">
            <a:prstTxWarp prst="textNoShape">
              <a:avLst/>
            </a:prstTxWarp>
          </a:bodyPr>
          <a:lstStyle/>
          <a:p>
            <a:pPr algn="ctr">
              <a:spcBef>
                <a:spcPct val="20000"/>
              </a:spcBef>
              <a:buClr>
                <a:schemeClr val="folHlink"/>
              </a:buClr>
              <a:buSzPct val="60000"/>
            </a:pPr>
            <a:r>
              <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rPr>
              <a:t>Unidad </a:t>
            </a:r>
            <a:r>
              <a:rPr lang="es-PR" sz="40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4: La Adoración, Un Estilo de Vida</a:t>
            </a:r>
            <a:endParaRPr lang="es-PR" sz="4000" dirty="0">
              <a:solidFill>
                <a:schemeClr val="bg1"/>
              </a:solidFill>
              <a:effectLst>
                <a:outerShdw blurRad="38100" dist="38100" dir="2700000" algn="tl">
                  <a:srgbClr val="000000">
                    <a:alpha val="43137"/>
                  </a:srgbClr>
                </a:outerShdw>
              </a:effectLst>
              <a:latin typeface="Candara" pitchFamily="34" charset="0"/>
              <a:cs typeface="Calibri" pitchFamily="34" charset="0"/>
            </a:endParaRPr>
          </a:p>
        </p:txBody>
      </p:sp>
    </p:spTree>
    <p:extLst>
      <p:ext uri="{BB962C8B-B14F-4D97-AF65-F5344CB8AC3E}">
        <p14:creationId xmlns:p14="http://schemas.microsoft.com/office/powerpoint/2010/main" val="315058891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46771" r="11354" b="14634"/>
          <a:stretch/>
        </p:blipFill>
        <p:spPr>
          <a:xfrm>
            <a:off x="5257800" y="1829820"/>
            <a:ext cx="3886200" cy="5022398"/>
          </a:xfrm>
          <a:prstGeom prst="rect">
            <a:avLst/>
          </a:prstGeom>
        </p:spPr>
      </p:pic>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Adorar a Dios con las primicias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562600" cy="4719638"/>
          </a:xfrm>
        </p:spPr>
        <p:txBody>
          <a:bodyPr>
            <a:normAutofit fontScale="85000" lnSpcReduction="20000"/>
          </a:bodyPr>
          <a:lstStyle/>
          <a:p>
            <a:r>
              <a:rPr lang="es-PR" dirty="0" smtClean="0"/>
              <a:t>Debido </a:t>
            </a:r>
            <a:r>
              <a:rPr lang="es-PR" dirty="0"/>
              <a:t>a que ya se había dado la legislación acerca de los diezmos de cada tercer año (</a:t>
            </a:r>
            <a:r>
              <a:rPr lang="es-PR" dirty="0">
                <a:solidFill>
                  <a:srgbClr val="FF0000"/>
                </a:solidFill>
              </a:rPr>
              <a:t>14:28–29</a:t>
            </a:r>
            <a:r>
              <a:rPr lang="es-PR" dirty="0"/>
              <a:t>), parece ser que estos dos rituales que acompañaban las ofrendas de los primeros frutos (</a:t>
            </a:r>
            <a:r>
              <a:rPr lang="es-PR" dirty="0">
                <a:solidFill>
                  <a:srgbClr val="FF0000"/>
                </a:solidFill>
              </a:rPr>
              <a:t>26:2–11</a:t>
            </a:r>
            <a:r>
              <a:rPr lang="es-PR" dirty="0"/>
              <a:t>), y del diezmo “en el año tercero” (</a:t>
            </a:r>
            <a:r>
              <a:rPr lang="es-PR" dirty="0">
                <a:solidFill>
                  <a:srgbClr val="FF0000"/>
                </a:solidFill>
              </a:rPr>
              <a:t>vv. 12–15</a:t>
            </a:r>
            <a:r>
              <a:rPr lang="es-PR" dirty="0"/>
              <a:t>) tenían el propósito de que se practicaran sólo una vez, una después de la primera cosecha de Israel y la otra después de estar tres años en la tierra. </a:t>
            </a:r>
            <a:endParaRPr lang="es-PR" dirty="0" smtClean="0"/>
          </a:p>
        </p:txBody>
      </p:sp>
    </p:spTree>
    <p:extLst>
      <p:ext uri="{BB962C8B-B14F-4D97-AF65-F5344CB8AC3E}">
        <p14:creationId xmlns:p14="http://schemas.microsoft.com/office/powerpoint/2010/main" val="2856082295"/>
      </p:ext>
    </p:extLst>
  </p:cSld>
  <p:clrMapOvr>
    <a:masterClrMapping/>
  </p:clrMapOvr>
  <p:transition>
    <p:fade thruBlk="1"/>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Adorar a Dios con las primicias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a:bodyPr>
          <a:lstStyle/>
          <a:p>
            <a:r>
              <a:rPr lang="es-PR" dirty="0" smtClean="0"/>
              <a:t>Esos </a:t>
            </a:r>
            <a:r>
              <a:rPr lang="es-PR" dirty="0"/>
              <a:t>rituales fueron dados para celebrar la transición de Israel de practicar una vida nómada, a conformar una comunidad agrícola establecida, situación que fue posible gracias a las bendiciones del Señor</a:t>
            </a:r>
            <a:r>
              <a:rPr lang="es-PR" dirty="0" smtClean="0"/>
              <a:t>.</a:t>
            </a:r>
            <a:endParaRPr lang="es-PR" dirty="0"/>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6635" r="24852"/>
          <a:stretch/>
        </p:blipFill>
        <p:spPr>
          <a:xfrm>
            <a:off x="5257800" y="1848322"/>
            <a:ext cx="3886200" cy="5009678"/>
          </a:xfrm>
          <a:prstGeom prst="rect">
            <a:avLst/>
          </a:prstGeom>
        </p:spPr>
      </p:pic>
    </p:spTree>
    <p:extLst>
      <p:ext uri="{BB962C8B-B14F-4D97-AF65-F5344CB8AC3E}">
        <p14:creationId xmlns:p14="http://schemas.microsoft.com/office/powerpoint/2010/main" val="1914897106"/>
      </p:ext>
    </p:extLst>
  </p:cSld>
  <p:clrMapOvr>
    <a:masterClrMapping/>
  </p:clrMapOvr>
  <p:transition>
    <p:fade thruBlk="1"/>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Adorar a Dios con las primicias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fontScale="85000" lnSpcReduction="20000"/>
          </a:bodyPr>
          <a:lstStyle/>
          <a:p>
            <a:r>
              <a:rPr lang="es-PR" dirty="0"/>
              <a:t>El primer ritual consistía en llevar las primicias (i.e., la producción inicial de la cosecha; </a:t>
            </a:r>
            <a:r>
              <a:rPr lang="es-PR" dirty="0" smtClean="0"/>
              <a:t>vea </a:t>
            </a:r>
            <a:r>
              <a:rPr lang="es-PR" dirty="0" smtClean="0">
                <a:solidFill>
                  <a:srgbClr val="FF0000"/>
                </a:solidFill>
              </a:rPr>
              <a:t>Levítico </a:t>
            </a:r>
            <a:r>
              <a:rPr lang="es-PR" dirty="0">
                <a:solidFill>
                  <a:srgbClr val="FF0000"/>
                </a:solidFill>
              </a:rPr>
              <a:t>23:9–14</a:t>
            </a:r>
            <a:r>
              <a:rPr lang="es-PR" dirty="0"/>
              <a:t>) al sacerdote en el santuario central. </a:t>
            </a:r>
            <a:endParaRPr lang="es-PR" dirty="0" smtClean="0"/>
          </a:p>
          <a:p>
            <a:r>
              <a:rPr lang="es-PR" dirty="0" smtClean="0"/>
              <a:t>La </a:t>
            </a:r>
            <a:r>
              <a:rPr lang="es-PR" dirty="0"/>
              <a:t>declaración que hacía el ofrendante: Declaro hoy … que he entrado en la tierra, era un testimonio de la fidelidad del Señor al haber traído a la nación a la tierra que él había prometido. </a:t>
            </a:r>
            <a:endParaRPr lang="es-PR" dirty="0" smtClean="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46771" r="11354" b="14634"/>
          <a:stretch/>
        </p:blipFill>
        <p:spPr>
          <a:xfrm>
            <a:off x="5257800" y="1829820"/>
            <a:ext cx="3886200" cy="5022398"/>
          </a:xfrm>
          <a:prstGeom prst="rect">
            <a:avLst/>
          </a:prstGeom>
        </p:spPr>
      </p:pic>
    </p:spTree>
    <p:extLst>
      <p:ext uri="{BB962C8B-B14F-4D97-AF65-F5344CB8AC3E}">
        <p14:creationId xmlns:p14="http://schemas.microsoft.com/office/powerpoint/2010/main" val="3105771105"/>
      </p:ext>
    </p:extLst>
  </p:cSld>
  <p:clrMapOvr>
    <a:masterClrMapping/>
  </p:clrMapOvr>
  <p:transition>
    <p:fade thruBlk="1"/>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Adorar a Dios con las primicias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876800" cy="4872264"/>
          </a:xfrm>
        </p:spPr>
        <p:txBody>
          <a:bodyPr>
            <a:normAutofit fontScale="85000" lnSpcReduction="20000"/>
          </a:bodyPr>
          <a:lstStyle/>
          <a:p>
            <a:r>
              <a:rPr lang="es-PR" dirty="0" smtClean="0"/>
              <a:t>De </a:t>
            </a:r>
            <a:r>
              <a:rPr lang="es-PR" dirty="0"/>
              <a:t>esta forma, justamente al principio de su nueva vida, cada uno de todos los que formaban la nación, tenía la oportunidad de venir delante de Dios individualmente para confesar su fe en él. </a:t>
            </a:r>
            <a:endParaRPr lang="es-PR" dirty="0" smtClean="0"/>
          </a:p>
          <a:p>
            <a:r>
              <a:rPr lang="es-PR" dirty="0" smtClean="0"/>
              <a:t>El </a:t>
            </a:r>
            <a:r>
              <a:rPr lang="es-PR" dirty="0"/>
              <a:t>sacerdote debía tomar la canasta (</a:t>
            </a:r>
            <a:r>
              <a:rPr lang="es-PR" dirty="0" smtClean="0">
                <a:solidFill>
                  <a:srgbClr val="FF0000"/>
                </a:solidFill>
              </a:rPr>
              <a:t>Deuteronomio 26:4</a:t>
            </a:r>
            <a:r>
              <a:rPr lang="es-PR" dirty="0" smtClean="0"/>
              <a:t>) </a:t>
            </a:r>
            <a:r>
              <a:rPr lang="es-PR" dirty="0"/>
              <a:t>de las primicias, pronunciar algunas palabras y luego regresarla al adorador</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17242" r="20689"/>
          <a:stretch/>
        </p:blipFill>
        <p:spPr>
          <a:xfrm>
            <a:off x="5029200" y="1828800"/>
            <a:ext cx="4114800" cy="5024664"/>
          </a:xfrm>
          <a:prstGeom prst="rect">
            <a:avLst/>
          </a:prstGeom>
        </p:spPr>
      </p:pic>
    </p:spTree>
    <p:extLst>
      <p:ext uri="{BB962C8B-B14F-4D97-AF65-F5344CB8AC3E}">
        <p14:creationId xmlns:p14="http://schemas.microsoft.com/office/powerpoint/2010/main" val="4045869223"/>
      </p:ext>
    </p:extLst>
  </p:cSld>
  <p:clrMapOvr>
    <a:masterClrMapping/>
  </p:clrMapOvr>
  <p:transition>
    <p:fade thruBlk="1"/>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Adorar a Dios con las primicias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fontScale="92500" lnSpcReduction="10000"/>
          </a:bodyPr>
          <a:lstStyle/>
          <a:p>
            <a:r>
              <a:rPr lang="es-PR" dirty="0">
                <a:solidFill>
                  <a:srgbClr val="FF0000"/>
                </a:solidFill>
              </a:rPr>
              <a:t>26:5–10. </a:t>
            </a:r>
            <a:r>
              <a:rPr lang="es-PR" dirty="0"/>
              <a:t>La segunda parte del ritual era una confesión más elaborada de la fidelidad del Señor (</a:t>
            </a:r>
            <a:r>
              <a:rPr lang="es-PR" dirty="0">
                <a:solidFill>
                  <a:srgbClr val="FF0000"/>
                </a:solidFill>
              </a:rPr>
              <a:t>vv. 5–10a</a:t>
            </a:r>
            <a:r>
              <a:rPr lang="es-PR" dirty="0"/>
              <a:t>) seguida de otra presentación de la canasta (</a:t>
            </a:r>
            <a:r>
              <a:rPr lang="es-PR" dirty="0">
                <a:solidFill>
                  <a:srgbClr val="FF0000"/>
                </a:solidFill>
              </a:rPr>
              <a:t>v. 10b</a:t>
            </a:r>
            <a:r>
              <a:rPr lang="es-PR" dirty="0"/>
              <a:t>). </a:t>
            </a:r>
            <a:endParaRPr lang="es-PR" dirty="0" smtClean="0"/>
          </a:p>
          <a:p>
            <a:r>
              <a:rPr lang="es-PR" dirty="0" smtClean="0"/>
              <a:t>La </a:t>
            </a:r>
            <a:r>
              <a:rPr lang="es-PR" dirty="0"/>
              <a:t>confesión destacaba tanto la fidelidad de Dios, como la milagrosa preservación de Israel</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51061" r="4266"/>
          <a:stretch/>
        </p:blipFill>
        <p:spPr>
          <a:xfrm>
            <a:off x="5257800" y="1826419"/>
            <a:ext cx="3886200" cy="5029200"/>
          </a:xfrm>
          <a:prstGeom prst="rect">
            <a:avLst/>
          </a:prstGeom>
        </p:spPr>
      </p:pic>
    </p:spTree>
    <p:extLst>
      <p:ext uri="{BB962C8B-B14F-4D97-AF65-F5344CB8AC3E}">
        <p14:creationId xmlns:p14="http://schemas.microsoft.com/office/powerpoint/2010/main" val="1193398149"/>
      </p:ext>
    </p:extLst>
  </p:cSld>
  <p:clrMapOvr>
    <a:masterClrMapping/>
  </p:clrMapOvr>
  <p:transition>
    <p:fade thruBlk="1"/>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Adorar a Dios con las primicias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fontScale="92500" lnSpcReduction="20000"/>
          </a:bodyPr>
          <a:lstStyle/>
          <a:p>
            <a:r>
              <a:rPr lang="es-PR" dirty="0"/>
              <a:t>La expresión </a:t>
            </a:r>
            <a:r>
              <a:rPr lang="es-PR" dirty="0" smtClean="0"/>
              <a:t>“un </a:t>
            </a:r>
            <a:r>
              <a:rPr lang="es-PR" dirty="0"/>
              <a:t>arameo a punto de </a:t>
            </a:r>
            <a:r>
              <a:rPr lang="es-PR" dirty="0" smtClean="0"/>
              <a:t>perecer” </a:t>
            </a:r>
            <a:r>
              <a:rPr lang="es-PR" dirty="0"/>
              <a:t>se refiere a Jacob, quien era el padre de todos los israelitas o, más bien, su ancestro. </a:t>
            </a:r>
            <a:endParaRPr lang="es-PR" dirty="0" smtClean="0"/>
          </a:p>
          <a:p>
            <a:r>
              <a:rPr lang="es-PR" dirty="0" smtClean="0"/>
              <a:t>Cuando </a:t>
            </a:r>
            <a:r>
              <a:rPr lang="es-PR" dirty="0"/>
              <a:t>Abraham dejó </a:t>
            </a:r>
            <a:r>
              <a:rPr lang="es-PR" dirty="0" err="1"/>
              <a:t>Ur</a:t>
            </a:r>
            <a:r>
              <a:rPr lang="es-PR" dirty="0"/>
              <a:t>, se estableció por un tiempo en Harán, ciudad aramea de Mesopotamia septentrional </a:t>
            </a:r>
            <a:r>
              <a:rPr lang="es-PR" dirty="0" smtClean="0"/>
              <a:t>(</a:t>
            </a:r>
            <a:r>
              <a:rPr lang="es-PR" dirty="0" smtClean="0">
                <a:solidFill>
                  <a:srgbClr val="FF0000"/>
                </a:solidFill>
              </a:rPr>
              <a:t>Génesis </a:t>
            </a:r>
            <a:r>
              <a:rPr lang="es-PR" dirty="0">
                <a:solidFill>
                  <a:srgbClr val="FF0000"/>
                </a:solidFill>
              </a:rPr>
              <a:t>1:28–32</a:t>
            </a:r>
            <a:r>
              <a:rPr lang="es-PR" dirty="0"/>
              <a:t>).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6595" r="7610"/>
          <a:stretch/>
        </p:blipFill>
        <p:spPr>
          <a:xfrm>
            <a:off x="5334000" y="1826419"/>
            <a:ext cx="3810000" cy="5029200"/>
          </a:xfrm>
          <a:prstGeom prst="rect">
            <a:avLst/>
          </a:prstGeom>
        </p:spPr>
      </p:pic>
    </p:spTree>
    <p:extLst>
      <p:ext uri="{BB962C8B-B14F-4D97-AF65-F5344CB8AC3E}">
        <p14:creationId xmlns:p14="http://schemas.microsoft.com/office/powerpoint/2010/main" val="1697397217"/>
      </p:ext>
    </p:extLst>
  </p:cSld>
  <p:clrMapOvr>
    <a:masterClrMapping/>
  </p:clrMapOvr>
  <p:transition>
    <p:fade thruBlk="1"/>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Adorar a Dios con las primicias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fontScale="92500" lnSpcReduction="10000"/>
          </a:bodyPr>
          <a:lstStyle/>
          <a:p>
            <a:r>
              <a:rPr lang="es-PR" dirty="0" smtClean="0"/>
              <a:t>Abraham </a:t>
            </a:r>
            <a:r>
              <a:rPr lang="es-PR" dirty="0"/>
              <a:t>después se trasladó a Canaán, pero algunos de sus parientes se quedaron en ese lugar y llegaron a ser conocidos como arameos. </a:t>
            </a:r>
            <a:endParaRPr lang="es-PR" dirty="0" smtClean="0"/>
          </a:p>
          <a:p>
            <a:r>
              <a:rPr lang="es-PR" dirty="0" smtClean="0"/>
              <a:t>Tanto </a:t>
            </a:r>
            <a:r>
              <a:rPr lang="es-PR" dirty="0"/>
              <a:t>Isaac como Jacob se casaron con mujeres de esa rama aramea de la familia.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8171" r="44851"/>
          <a:stretch/>
        </p:blipFill>
        <p:spPr>
          <a:xfrm>
            <a:off x="5638800" y="1814194"/>
            <a:ext cx="3505200" cy="5043806"/>
          </a:xfrm>
          <a:prstGeom prst="rect">
            <a:avLst/>
          </a:prstGeom>
        </p:spPr>
      </p:pic>
    </p:spTree>
    <p:extLst>
      <p:ext uri="{BB962C8B-B14F-4D97-AF65-F5344CB8AC3E}">
        <p14:creationId xmlns:p14="http://schemas.microsoft.com/office/powerpoint/2010/main" val="1150806547"/>
      </p:ext>
    </p:extLst>
  </p:cSld>
  <p:clrMapOvr>
    <a:masterClrMapping/>
  </p:clrMapOvr>
  <p:transition>
    <p:fade thruBlk="1"/>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Adorar a Dios con las primicias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lnSpcReduction="10000"/>
          </a:bodyPr>
          <a:lstStyle/>
          <a:p>
            <a:r>
              <a:rPr lang="es-PR" dirty="0" smtClean="0"/>
              <a:t>Así</a:t>
            </a:r>
            <a:r>
              <a:rPr lang="es-PR" dirty="0"/>
              <a:t>, Jacob podía también ser llamado arameo. </a:t>
            </a:r>
            <a:endParaRPr lang="es-PR" dirty="0" smtClean="0"/>
          </a:p>
          <a:p>
            <a:r>
              <a:rPr lang="es-PR" dirty="0" smtClean="0"/>
              <a:t>Jacob </a:t>
            </a:r>
            <a:r>
              <a:rPr lang="es-PR" dirty="0"/>
              <a:t>tenía ya 130 años de edad cuando descendió a Egipto después de lo cual vivió 17 años más. </a:t>
            </a:r>
            <a:endParaRPr lang="es-PR" dirty="0" smtClean="0"/>
          </a:p>
          <a:p>
            <a:r>
              <a:rPr lang="es-PR" dirty="0" smtClean="0"/>
              <a:t>Los </a:t>
            </a:r>
            <a:r>
              <a:rPr lang="es-PR" dirty="0"/>
              <a:t>pocos hombres de su familia eran un total de 70 </a:t>
            </a:r>
            <a:r>
              <a:rPr lang="es-PR" dirty="0" smtClean="0"/>
              <a:t>(</a:t>
            </a:r>
            <a:r>
              <a:rPr lang="es-PR" dirty="0" smtClean="0">
                <a:solidFill>
                  <a:srgbClr val="FF0000"/>
                </a:solidFill>
              </a:rPr>
              <a:t>Génesis </a:t>
            </a:r>
            <a:r>
              <a:rPr lang="es-PR" dirty="0">
                <a:solidFill>
                  <a:srgbClr val="FF0000"/>
                </a:solidFill>
              </a:rPr>
              <a:t>46:27</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4974"/>
          <a:stretch/>
        </p:blipFill>
        <p:spPr>
          <a:xfrm>
            <a:off x="5334000" y="1828800"/>
            <a:ext cx="3823252" cy="5029200"/>
          </a:xfrm>
          <a:prstGeom prst="rect">
            <a:avLst/>
          </a:prstGeom>
        </p:spPr>
      </p:pic>
    </p:spTree>
    <p:extLst>
      <p:ext uri="{BB962C8B-B14F-4D97-AF65-F5344CB8AC3E}">
        <p14:creationId xmlns:p14="http://schemas.microsoft.com/office/powerpoint/2010/main" val="1391951886"/>
      </p:ext>
    </p:extLst>
  </p:cSld>
  <p:clrMapOvr>
    <a:masterClrMapping/>
  </p:clrMapOvr>
  <p:transition>
    <p:fade thruBlk="1"/>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Adorar a Dios con las primicias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fontScale="85000" lnSpcReduction="10000"/>
          </a:bodyPr>
          <a:lstStyle/>
          <a:p>
            <a:r>
              <a:rPr lang="es-PR" dirty="0"/>
              <a:t>A pesar de que los </a:t>
            </a:r>
            <a:r>
              <a:rPr lang="es-PR" dirty="0" smtClean="0"/>
              <a:t>egipcios maltrataron </a:t>
            </a:r>
            <a:r>
              <a:rPr lang="es-PR" dirty="0"/>
              <a:t>a la nación, ésta siguió creciendo. </a:t>
            </a:r>
            <a:endParaRPr lang="es-PR" dirty="0" smtClean="0"/>
          </a:p>
          <a:p>
            <a:r>
              <a:rPr lang="es-PR" dirty="0" smtClean="0"/>
              <a:t>Dios </a:t>
            </a:r>
            <a:r>
              <a:rPr lang="es-PR" dirty="0"/>
              <a:t>respondió al clamor de su pueblo oprimido liberándolo de Egipto de manera milagrosa, con mano fuerte y brazo extendido </a:t>
            </a:r>
            <a:r>
              <a:rPr lang="es-PR" dirty="0" smtClean="0"/>
              <a:t>incluyendo </a:t>
            </a:r>
            <a:r>
              <a:rPr lang="es-PR" dirty="0"/>
              <a:t>la manifestación divina de señales y milagros </a:t>
            </a:r>
            <a:r>
              <a:rPr lang="es-PR" dirty="0" smtClean="0"/>
              <a:t>(vea </a:t>
            </a:r>
            <a:r>
              <a:rPr lang="es-PR" dirty="0">
                <a:solidFill>
                  <a:srgbClr val="FF0000"/>
                </a:solidFill>
              </a:rPr>
              <a:t>4:34; 6:22; 7:19; 26:8; 29:3</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saturation sat="300000"/>
                    </a14:imgEffect>
                  </a14:imgLayer>
                </a14:imgProps>
              </a:ext>
            </a:extLst>
          </a:blip>
          <a:srcRect l="22292" t="5185" r="20547" b="4741"/>
          <a:stretch/>
        </p:blipFill>
        <p:spPr>
          <a:xfrm>
            <a:off x="5334000" y="1792357"/>
            <a:ext cx="3810000" cy="5065643"/>
          </a:xfrm>
          <a:prstGeom prst="rect">
            <a:avLst/>
          </a:prstGeom>
        </p:spPr>
      </p:pic>
    </p:spTree>
    <p:extLst>
      <p:ext uri="{BB962C8B-B14F-4D97-AF65-F5344CB8AC3E}">
        <p14:creationId xmlns:p14="http://schemas.microsoft.com/office/powerpoint/2010/main" val="2144325022"/>
      </p:ext>
    </p:extLst>
  </p:cSld>
  <p:clrMapOvr>
    <a:masterClrMapping/>
  </p:clrMapOvr>
  <p:transition>
    <p:fade thruBlk="1"/>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Adorar a Dios con las primicias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19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19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fontScale="92500" lnSpcReduction="10000"/>
          </a:bodyPr>
          <a:lstStyle/>
          <a:p>
            <a:r>
              <a:rPr lang="es-PR" dirty="0"/>
              <a:t>Aunque naciones poderosas habitaban Canaán, Israel poseería la tierra que fluye leche y miel </a:t>
            </a:r>
            <a:r>
              <a:rPr lang="es-PR" dirty="0" smtClean="0"/>
              <a:t>(vea </a:t>
            </a:r>
            <a:r>
              <a:rPr lang="es-PR" dirty="0" smtClean="0">
                <a:solidFill>
                  <a:srgbClr val="FF0000"/>
                </a:solidFill>
              </a:rPr>
              <a:t>26:15</a:t>
            </a:r>
            <a:r>
              <a:rPr lang="es-PR" dirty="0" smtClean="0"/>
              <a:t>). </a:t>
            </a:r>
          </a:p>
          <a:p>
            <a:r>
              <a:rPr lang="es-PR" dirty="0" smtClean="0"/>
              <a:t>En </a:t>
            </a:r>
            <a:r>
              <a:rPr lang="es-PR" dirty="0"/>
              <a:t>pocas palabras, la confesión ponía de relieve la obra milagrosa de Dios en cada giro de la historia israelita</a:t>
            </a:r>
            <a:r>
              <a:rPr lang="es-PR" dirty="0" smtClean="0"/>
              <a:t>.</a:t>
            </a:r>
            <a:endParaRPr lang="es-PR" dirty="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2000"/>
                    </a14:imgEffect>
                    <a14:imgEffect>
                      <a14:brightnessContrast bright="8000"/>
                    </a14:imgEffect>
                  </a14:imgLayer>
                </a14:imgProps>
              </a:ext>
            </a:extLst>
          </a:blip>
          <a:srcRect r="10650"/>
          <a:stretch/>
        </p:blipFill>
        <p:spPr>
          <a:xfrm>
            <a:off x="5308282" y="1798983"/>
            <a:ext cx="3835718" cy="5065643"/>
          </a:xfrm>
          <a:prstGeom prst="rect">
            <a:avLst/>
          </a:prstGeom>
        </p:spPr>
      </p:pic>
    </p:spTree>
    <p:extLst>
      <p:ext uri="{BB962C8B-B14F-4D97-AF65-F5344CB8AC3E}">
        <p14:creationId xmlns:p14="http://schemas.microsoft.com/office/powerpoint/2010/main" val="2628841636"/>
      </p:ext>
    </p:extLst>
  </p:cSld>
  <p:clrMapOvr>
    <a:masterClrMapping/>
  </p:clrMapOvr>
  <p:transition>
    <p:fade thruBlk="1"/>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13"/>
          <p:cNvSpPr>
            <a:spLocks noGrp="1" noChangeArrowheads="1"/>
          </p:cNvSpPr>
          <p:nvPr>
            <p:ph type="sldNum" sz="quarter" idx="12"/>
          </p:nvPr>
        </p:nvSpPr>
        <p:spPr>
          <a:ln/>
        </p:spPr>
        <p:txBody>
          <a:bodyPr/>
          <a:lstStyle/>
          <a:p>
            <a:pPr>
              <a:defRPr/>
            </a:pPr>
            <a:fld id="{B40BEE61-78A7-4B3C-8981-FE4F09B794B2}" type="slidenum">
              <a:rPr lang="en-US">
                <a:solidFill>
                  <a:srgbClr val="000000"/>
                </a:solidFill>
              </a:rPr>
              <a:pPr>
                <a:defRPr/>
              </a:pPr>
              <a:t>2</a:t>
            </a:fld>
            <a:endParaRPr lang="en-US">
              <a:solidFill>
                <a:srgbClr val="000000"/>
              </a:solidFill>
            </a:endParaRPr>
          </a:p>
        </p:txBody>
      </p:sp>
      <p:sp>
        <p:nvSpPr>
          <p:cNvPr id="4098" name="Rectangle 2"/>
          <p:cNvSpPr>
            <a:spLocks noGrp="1" noChangeArrowheads="1"/>
          </p:cNvSpPr>
          <p:nvPr>
            <p:ph type="title"/>
          </p:nvPr>
        </p:nvSpPr>
        <p:spPr>
          <a:xfrm>
            <a:off x="1143000" y="838200"/>
            <a:ext cx="3649663" cy="838200"/>
          </a:xfrm>
        </p:spPr>
        <p:txBody>
          <a:bodyPr/>
          <a:lstStyle/>
          <a:p>
            <a:pPr eaLnBrk="1" hangingPunct="1"/>
            <a:r>
              <a:rPr lang="es-PR" noProof="0" dirty="0" smtClean="0">
                <a:latin typeface="Candara" pitchFamily="34" charset="0"/>
                <a:cs typeface="Calibri" pitchFamily="34" charset="0"/>
              </a:rPr>
              <a:t>Contexto</a:t>
            </a:r>
          </a:p>
        </p:txBody>
      </p:sp>
      <p:sp>
        <p:nvSpPr>
          <p:cNvPr id="4099" name="Rectangle 3"/>
          <p:cNvSpPr>
            <a:spLocks noGrp="1" noChangeArrowheads="1"/>
          </p:cNvSpPr>
          <p:nvPr>
            <p:ph type="body" sz="half" idx="1"/>
          </p:nvPr>
        </p:nvSpPr>
        <p:spPr>
          <a:xfrm>
            <a:off x="280086" y="1866900"/>
            <a:ext cx="6737351" cy="685800"/>
          </a:xfrm>
        </p:spPr>
        <p:txBody>
          <a:bodyPr/>
          <a:lstStyle/>
          <a:p>
            <a:r>
              <a:rPr lang="es-PR" sz="4000" dirty="0" smtClean="0">
                <a:latin typeface="Candara" pitchFamily="34" charset="0"/>
                <a:cs typeface="Calibri" pitchFamily="34" charset="0"/>
              </a:rPr>
              <a:t>Deuteronomio </a:t>
            </a:r>
            <a:r>
              <a:rPr lang="es-PR" sz="4000" dirty="0">
                <a:solidFill>
                  <a:srgbClr val="FF0000"/>
                </a:solidFill>
                <a:latin typeface="Candara" pitchFamily="34" charset="0"/>
                <a:cs typeface="Calibri" pitchFamily="34" charset="0"/>
              </a:rPr>
              <a:t>25.17 – 28.68</a:t>
            </a:r>
            <a:endParaRPr lang="es-PR" sz="3600" noProof="0" dirty="0" smtClean="0">
              <a:solidFill>
                <a:srgbClr val="FF0000"/>
              </a:solidFill>
              <a:latin typeface="Candara" pitchFamily="34" charset="0"/>
              <a:cs typeface="Calibri" pitchFamily="34" charset="0"/>
            </a:endParaRPr>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b="1494"/>
          <a:stretch/>
        </p:blipFill>
        <p:spPr>
          <a:xfrm>
            <a:off x="1519" y="2552701"/>
            <a:ext cx="9142481" cy="4305300"/>
          </a:xfrm>
          <a:prstGeom prst="rect">
            <a:avLst/>
          </a:prstGeom>
        </p:spPr>
      </p:pic>
    </p:spTree>
  </p:cSld>
  <p:clrMapOvr>
    <a:masterClrMapping/>
  </p:clrMapOvr>
  <p:transition>
    <p:fade thruBlk="1"/>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Adorar a Dios con las primicias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4670807" cy="4719638"/>
          </a:xfrm>
        </p:spPr>
        <p:txBody>
          <a:bodyPr>
            <a:normAutofit fontScale="92500" lnSpcReduction="10000"/>
          </a:bodyPr>
          <a:lstStyle/>
          <a:p>
            <a:r>
              <a:rPr lang="es-PR" dirty="0">
                <a:solidFill>
                  <a:srgbClr val="FF0000"/>
                </a:solidFill>
              </a:rPr>
              <a:t>26:11. </a:t>
            </a:r>
            <a:r>
              <a:rPr lang="es-PR" dirty="0"/>
              <a:t>Después de siglos de sufrir y esperar, era conveniente que cada familia, junto con todas las personas necesitadas de Israel, se regocijaran por todas las bendiciones abundantes provistas por el Señor</a:t>
            </a:r>
            <a:r>
              <a:rPr lang="es-PR" dirty="0" smtClean="0"/>
              <a:t>.</a:t>
            </a:r>
            <a:endParaRPr lang="es-PR" dirty="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020056" y="1828800"/>
            <a:ext cx="4123944" cy="5029200"/>
          </a:xfrm>
          <a:prstGeom prst="rect">
            <a:avLst/>
          </a:prstGeom>
        </p:spPr>
      </p:pic>
    </p:spTree>
    <p:extLst>
      <p:ext uri="{BB962C8B-B14F-4D97-AF65-F5344CB8AC3E}">
        <p14:creationId xmlns:p14="http://schemas.microsoft.com/office/powerpoint/2010/main" val="74913653"/>
      </p:ext>
    </p:extLst>
  </p:cSld>
  <p:clrMapOvr>
    <a:masterClrMapping/>
  </p:clrMapOvr>
  <p:transition>
    <p:fade thruBlk="1"/>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000" dirty="0" smtClean="0">
                <a:latin typeface="Candara" pitchFamily="34" charset="0"/>
                <a:cs typeface="Calibri" pitchFamily="34" charset="0"/>
              </a:rPr>
              <a:t>Provisión especial para los necesitados  </a:t>
            </a:r>
            <a:r>
              <a:rPr lang="es-PR" sz="4000" dirty="0" smtClean="0">
                <a:solidFill>
                  <a:srgbClr val="FF0000"/>
                </a:solidFill>
                <a:latin typeface="Candara" pitchFamily="34" charset="0"/>
                <a:cs typeface="Calibri" pitchFamily="34" charset="0"/>
              </a:rPr>
              <a:t>Deuteronomio 26.12-15</a:t>
            </a:r>
            <a:endParaRPr lang="es-PR" sz="4000"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5" name="Picture 4"/>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bright="5000" contrast="6000"/>
                    </a14:imgEffect>
                  </a14:imgLayer>
                </a14:imgProps>
              </a:ext>
            </a:extLst>
          </a:blip>
          <a:srcRect t="5462" b="14509"/>
          <a:stretch/>
        </p:blipFill>
        <p:spPr>
          <a:xfrm>
            <a:off x="0" y="1600200"/>
            <a:ext cx="9140687" cy="5257800"/>
          </a:xfrm>
          <a:prstGeom prst="rect">
            <a:avLst/>
          </a:prstGeom>
        </p:spPr>
      </p:pic>
    </p:spTree>
    <p:extLst>
      <p:ext uri="{BB962C8B-B14F-4D97-AF65-F5344CB8AC3E}">
        <p14:creationId xmlns:p14="http://schemas.microsoft.com/office/powerpoint/2010/main" val="2834029465"/>
      </p:ext>
    </p:extLst>
  </p:cSld>
  <p:clrMapOvr>
    <a:masterClrMapping/>
  </p:clrMapOvr>
  <p:transition>
    <p:fade thruBlk="1"/>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000" dirty="0">
                <a:latin typeface="Candara" pitchFamily="34" charset="0"/>
                <a:cs typeface="Calibri" pitchFamily="34" charset="0"/>
              </a:rPr>
              <a:t>Provisión especial para los necesitados  </a:t>
            </a:r>
            <a:r>
              <a:rPr lang="es-PR" sz="3600" dirty="0">
                <a:solidFill>
                  <a:srgbClr val="FF0000"/>
                </a:solidFill>
                <a:latin typeface="Candara" pitchFamily="34" charset="0"/>
                <a:cs typeface="Calibri" pitchFamily="34" charset="0"/>
              </a:rPr>
              <a:t>Deuteronomio 26.12-15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458199" cy="4795838"/>
          </a:xfrm>
        </p:spPr>
        <p:txBody>
          <a:bodyPr>
            <a:normAutofit lnSpcReduction="10000"/>
          </a:bodyPr>
          <a:lstStyle/>
          <a:p>
            <a:r>
              <a:rPr lang="es-PR" dirty="0"/>
              <a:t>“</a:t>
            </a:r>
            <a:r>
              <a:rPr lang="es-PR" i="1" dirty="0"/>
              <a:t>Cuando acabes de diezmar todo el diezmo de tus frutos en el año tercero, el año del diezmo, darás también al levita, al extranjero, al huérfano y a la viuda; y comerán en tus aldeas, y se saciarán. Y dirás delante de Jehová tu Dios: He sacado lo consagrado de mi casa, y también lo he dado al levita, al extranjero, al huérfano y a la viuda, conforme a todo lo que me has </a:t>
            </a:r>
            <a:r>
              <a:rPr lang="es-PR" i="1" dirty="0" smtClean="0"/>
              <a:t>mandado…”</a:t>
            </a:r>
            <a:endParaRPr lang="es-PR" dirty="0"/>
          </a:p>
        </p:txBody>
      </p:sp>
    </p:spTree>
    <p:extLst>
      <p:ext uri="{BB962C8B-B14F-4D97-AF65-F5344CB8AC3E}">
        <p14:creationId xmlns:p14="http://schemas.microsoft.com/office/powerpoint/2010/main" val="1019903318"/>
      </p:ext>
    </p:extLst>
  </p:cSld>
  <p:clrMapOvr>
    <a:masterClrMapping/>
  </p:clrMapOvr>
  <p:transition>
    <p:fade thruBlk="1"/>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000" dirty="0">
                <a:latin typeface="Candara" pitchFamily="34" charset="0"/>
                <a:cs typeface="Calibri" pitchFamily="34" charset="0"/>
              </a:rPr>
              <a:t>Provisión especial para los necesitados  </a:t>
            </a:r>
            <a:r>
              <a:rPr lang="es-PR" sz="3600" dirty="0">
                <a:solidFill>
                  <a:srgbClr val="FF0000"/>
                </a:solidFill>
                <a:latin typeface="Candara" pitchFamily="34" charset="0"/>
                <a:cs typeface="Calibri" pitchFamily="34" charset="0"/>
              </a:rPr>
              <a:t>Deuteronomio 26.12-15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8458199" cy="4795838"/>
          </a:xfrm>
        </p:spPr>
        <p:txBody>
          <a:bodyPr>
            <a:normAutofit fontScale="92500" lnSpcReduction="10000"/>
          </a:bodyPr>
          <a:lstStyle/>
          <a:p>
            <a:r>
              <a:rPr lang="es-PR" dirty="0" smtClean="0"/>
              <a:t>“</a:t>
            </a:r>
            <a:r>
              <a:rPr lang="es-PR" i="1" dirty="0" smtClean="0"/>
              <a:t>…no </a:t>
            </a:r>
            <a:r>
              <a:rPr lang="es-PR" i="1" dirty="0"/>
              <a:t>he transgredido tus mandamientos, ni me he olvidado de ellos. No he comido de ello en mi luto, ni he gastado de ello estando yo inmundo, ni de ello he ofrecido a los muertos; he obedecido a la voz de Jehová mi Dios, he hecho conforme a todo lo que me has mandado. Mira desde tu morada santa, desde el cielo, y bendice a tu pueblo Israel, y a la tierra que nos has dado, como juraste a nuestros padres, tierra que fluye leche y miel.</a:t>
            </a:r>
            <a:r>
              <a:rPr lang="es-PR" dirty="0"/>
              <a:t>” </a:t>
            </a:r>
            <a:r>
              <a:rPr lang="es-PR" dirty="0">
                <a:solidFill>
                  <a:srgbClr val="FF0000"/>
                </a:solidFill>
              </a:rPr>
              <a:t>(Deuteronomio 26.12–15, RVR60) </a:t>
            </a:r>
          </a:p>
        </p:txBody>
      </p:sp>
    </p:spTree>
    <p:extLst>
      <p:ext uri="{BB962C8B-B14F-4D97-AF65-F5344CB8AC3E}">
        <p14:creationId xmlns:p14="http://schemas.microsoft.com/office/powerpoint/2010/main" val="581310241"/>
      </p:ext>
    </p:extLst>
  </p:cSld>
  <p:clrMapOvr>
    <a:masterClrMapping/>
  </p:clrMapOvr>
  <p:transition>
    <p:fade thruBlk="1"/>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000" dirty="0">
                <a:latin typeface="Candara" pitchFamily="34" charset="0"/>
                <a:cs typeface="Calibri" pitchFamily="34" charset="0"/>
              </a:rPr>
              <a:t>Provisión especial para los necesitados  </a:t>
            </a:r>
            <a:r>
              <a:rPr lang="es-PR" sz="3600" dirty="0">
                <a:solidFill>
                  <a:srgbClr val="FF0000"/>
                </a:solidFill>
                <a:latin typeface="Candara" pitchFamily="34" charset="0"/>
                <a:cs typeface="Calibri" pitchFamily="34" charset="0"/>
              </a:rPr>
              <a:t>Deuteronomio 26.12-15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a:bodyPr>
          <a:lstStyle/>
          <a:p>
            <a:r>
              <a:rPr lang="es-PR" dirty="0">
                <a:solidFill>
                  <a:srgbClr val="FF0000"/>
                </a:solidFill>
              </a:rPr>
              <a:t>26:12. </a:t>
            </a:r>
            <a:r>
              <a:rPr lang="es-PR" dirty="0"/>
              <a:t>Como se afirmó en el comentario de los </a:t>
            </a:r>
            <a:r>
              <a:rPr lang="es-PR" dirty="0">
                <a:solidFill>
                  <a:srgbClr val="FF0000"/>
                </a:solidFill>
              </a:rPr>
              <a:t>vv. 1–4</a:t>
            </a:r>
            <a:r>
              <a:rPr lang="es-PR" dirty="0"/>
              <a:t>, ese diezmo podía ser una ofrenda única presentada después de los primeros tres años que Israel ocupara la tierra</a:t>
            </a:r>
            <a:r>
              <a:rPr lang="es-PR" dirty="0" smtClean="0"/>
              <a:t>.</a:t>
            </a:r>
            <a:endParaRPr lang="es-PR" dirty="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17242" r="20689"/>
          <a:stretch/>
        </p:blipFill>
        <p:spPr>
          <a:xfrm>
            <a:off x="5029200" y="1828800"/>
            <a:ext cx="4114800" cy="5024664"/>
          </a:xfrm>
          <a:prstGeom prst="rect">
            <a:avLst/>
          </a:prstGeom>
        </p:spPr>
      </p:pic>
    </p:spTree>
    <p:extLst>
      <p:ext uri="{BB962C8B-B14F-4D97-AF65-F5344CB8AC3E}">
        <p14:creationId xmlns:p14="http://schemas.microsoft.com/office/powerpoint/2010/main" val="532268509"/>
      </p:ext>
    </p:extLst>
  </p:cSld>
  <p:clrMapOvr>
    <a:masterClrMapping/>
  </p:clrMapOvr>
  <p:transition>
    <p:fade thruBlk="1"/>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000" dirty="0">
                <a:latin typeface="Candara" pitchFamily="34" charset="0"/>
                <a:cs typeface="Calibri" pitchFamily="34" charset="0"/>
              </a:rPr>
              <a:t>Provisión especial para los necesitados  </a:t>
            </a:r>
            <a:r>
              <a:rPr lang="es-PR" sz="3600" dirty="0">
                <a:solidFill>
                  <a:srgbClr val="FF0000"/>
                </a:solidFill>
                <a:latin typeface="Candara" pitchFamily="34" charset="0"/>
                <a:cs typeface="Calibri" pitchFamily="34" charset="0"/>
              </a:rPr>
              <a:t>Deuteronomio 26.12-15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fontScale="85000" lnSpcReduction="20000"/>
          </a:bodyPr>
          <a:lstStyle/>
          <a:p>
            <a:r>
              <a:rPr lang="es-PR" dirty="0">
                <a:solidFill>
                  <a:srgbClr val="FF0000"/>
                </a:solidFill>
              </a:rPr>
              <a:t>26:13–15. </a:t>
            </a:r>
            <a:r>
              <a:rPr lang="es-PR" dirty="0"/>
              <a:t>La confesión que debía hacerse junto con la ofrenda del diezmo, consistía en una declaración positiva (</a:t>
            </a:r>
            <a:r>
              <a:rPr lang="es-PR" dirty="0">
                <a:solidFill>
                  <a:srgbClr val="FF0000"/>
                </a:solidFill>
              </a:rPr>
              <a:t>v. 13</a:t>
            </a:r>
            <a:r>
              <a:rPr lang="es-PR" dirty="0"/>
              <a:t>), otra negativa (</a:t>
            </a:r>
            <a:r>
              <a:rPr lang="es-PR" dirty="0">
                <a:solidFill>
                  <a:srgbClr val="FF0000"/>
                </a:solidFill>
              </a:rPr>
              <a:t>v. 14</a:t>
            </a:r>
            <a:r>
              <a:rPr lang="es-PR" dirty="0"/>
              <a:t>), y una oración pidiendo bendición (</a:t>
            </a:r>
            <a:r>
              <a:rPr lang="es-PR" dirty="0">
                <a:solidFill>
                  <a:srgbClr val="FF0000"/>
                </a:solidFill>
              </a:rPr>
              <a:t>v. 15</a:t>
            </a:r>
            <a:r>
              <a:rPr lang="es-PR" dirty="0"/>
              <a:t>). </a:t>
            </a:r>
            <a:endParaRPr lang="es-PR" dirty="0" smtClean="0"/>
          </a:p>
          <a:p>
            <a:r>
              <a:rPr lang="es-PR" dirty="0" smtClean="0"/>
              <a:t>Debido </a:t>
            </a:r>
            <a:r>
              <a:rPr lang="es-PR" dirty="0"/>
              <a:t>a que ese diezmo se distribuía en las poblaciones, y puesto que no se hace mención alguna del santuario central, esa confesión quizá debía hacerse en las casas de los israelitas.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5190" r="24433"/>
          <a:stretch/>
        </p:blipFill>
        <p:spPr>
          <a:xfrm>
            <a:off x="5334000" y="1804320"/>
            <a:ext cx="3810000" cy="5053680"/>
          </a:xfrm>
          <a:prstGeom prst="rect">
            <a:avLst/>
          </a:prstGeom>
        </p:spPr>
      </p:pic>
    </p:spTree>
    <p:extLst>
      <p:ext uri="{BB962C8B-B14F-4D97-AF65-F5344CB8AC3E}">
        <p14:creationId xmlns:p14="http://schemas.microsoft.com/office/powerpoint/2010/main" val="1398988734"/>
      </p:ext>
    </p:extLst>
  </p:cSld>
  <p:clrMapOvr>
    <a:masterClrMapping/>
  </p:clrMapOvr>
  <p:transition>
    <p:fade thruBlk="1"/>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000" dirty="0">
                <a:latin typeface="Candara" pitchFamily="34" charset="0"/>
                <a:cs typeface="Calibri" pitchFamily="34" charset="0"/>
              </a:rPr>
              <a:t>Provisión especial para los necesitados  </a:t>
            </a:r>
            <a:r>
              <a:rPr lang="es-PR" sz="3600" dirty="0">
                <a:solidFill>
                  <a:srgbClr val="FF0000"/>
                </a:solidFill>
                <a:latin typeface="Candara" pitchFamily="34" charset="0"/>
                <a:cs typeface="Calibri" pitchFamily="34" charset="0"/>
              </a:rPr>
              <a:t>Deuteronomio 26.12-15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fontScale="85000" lnSpcReduction="10000"/>
          </a:bodyPr>
          <a:lstStyle/>
          <a:p>
            <a:r>
              <a:rPr lang="es-PR" dirty="0" smtClean="0"/>
              <a:t>El </a:t>
            </a:r>
            <a:r>
              <a:rPr lang="es-PR" dirty="0"/>
              <a:t>trasfondo de las expresiones negativas del </a:t>
            </a:r>
            <a:r>
              <a:rPr lang="es-PR" dirty="0">
                <a:solidFill>
                  <a:srgbClr val="FF0000"/>
                </a:solidFill>
              </a:rPr>
              <a:t>v. 14 </a:t>
            </a:r>
            <a:r>
              <a:rPr lang="es-PR" dirty="0"/>
              <a:t>es oscuro, pero puede ser que estuviera relacionado con las prácticas religiosas cananeas. </a:t>
            </a:r>
            <a:endParaRPr lang="es-PR" dirty="0" smtClean="0"/>
          </a:p>
          <a:p>
            <a:r>
              <a:rPr lang="es-PR" dirty="0" smtClean="0"/>
              <a:t>El </a:t>
            </a:r>
            <a:r>
              <a:rPr lang="es-PR" dirty="0"/>
              <a:t>ofrendante debía indicar que no había comido nada del diezmo en su luto, ni había gastado de ello estando inmundo, ni había ofrecido nada a los muertos</a:t>
            </a:r>
            <a:r>
              <a:rPr lang="es-PR" dirty="0" smtClean="0"/>
              <a:t>.</a:t>
            </a:r>
            <a:endParaRPr lang="es-PR" dirty="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5190" r="24433"/>
          <a:stretch/>
        </p:blipFill>
        <p:spPr>
          <a:xfrm>
            <a:off x="5334000" y="1804320"/>
            <a:ext cx="3810000" cy="5053680"/>
          </a:xfrm>
          <a:prstGeom prst="rect">
            <a:avLst/>
          </a:prstGeom>
        </p:spPr>
      </p:pic>
    </p:spTree>
    <p:extLst>
      <p:ext uri="{BB962C8B-B14F-4D97-AF65-F5344CB8AC3E}">
        <p14:creationId xmlns:p14="http://schemas.microsoft.com/office/powerpoint/2010/main" val="4170729728"/>
      </p:ext>
    </p:extLst>
  </p:cSld>
  <p:clrMapOvr>
    <a:masterClrMapping/>
  </p:clrMapOvr>
  <p:transition>
    <p:fade thruBlk="1"/>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000" dirty="0">
                <a:latin typeface="Candara" pitchFamily="34" charset="0"/>
                <a:cs typeface="Calibri" pitchFamily="34" charset="0"/>
              </a:rPr>
              <a:t>Provisión especial para los necesitados  </a:t>
            </a:r>
            <a:r>
              <a:rPr lang="es-PR" sz="3600" dirty="0">
                <a:solidFill>
                  <a:srgbClr val="FF0000"/>
                </a:solidFill>
                <a:latin typeface="Candara" pitchFamily="34" charset="0"/>
                <a:cs typeface="Calibri" pitchFamily="34" charset="0"/>
              </a:rPr>
              <a:t>Deuteronomio 26.12-15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fontScale="92500" lnSpcReduction="20000"/>
          </a:bodyPr>
          <a:lstStyle/>
          <a:p>
            <a:r>
              <a:rPr lang="es-PR" dirty="0"/>
              <a:t>La oración pidiendo bendición (</a:t>
            </a:r>
            <a:r>
              <a:rPr lang="es-PR" dirty="0">
                <a:solidFill>
                  <a:srgbClr val="FF0000"/>
                </a:solidFill>
              </a:rPr>
              <a:t>v. 15</a:t>
            </a:r>
            <a:r>
              <a:rPr lang="es-PR" dirty="0"/>
              <a:t>) para el pueblo y la tierra remarca la dependencia de Israel en el Señor y la gracia de Dios. </a:t>
            </a:r>
            <a:endParaRPr lang="es-PR" dirty="0" smtClean="0"/>
          </a:p>
          <a:p>
            <a:r>
              <a:rPr lang="es-PR" dirty="0" smtClean="0"/>
              <a:t>Él </a:t>
            </a:r>
            <a:r>
              <a:rPr lang="es-PR" dirty="0"/>
              <a:t>es tan trascendente que habita en el cielo, pero a pesar de ello, al mismo tiempo está muy cerca de su pueblo para </a:t>
            </a:r>
            <a:r>
              <a:rPr lang="es-PR" dirty="0" smtClean="0"/>
              <a:t>oír </a:t>
            </a:r>
            <a:r>
              <a:rPr lang="es-PR" dirty="0"/>
              <a:t>sus oraciones en la tierra. </a:t>
            </a:r>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Layer>
                </a14:imgProps>
              </a:ext>
            </a:extLst>
          </a:blip>
          <a:srcRect l="25190" r="24433"/>
          <a:stretch/>
        </p:blipFill>
        <p:spPr>
          <a:xfrm>
            <a:off x="5334000" y="1804320"/>
            <a:ext cx="3810000" cy="5053680"/>
          </a:xfrm>
          <a:prstGeom prst="rect">
            <a:avLst/>
          </a:prstGeom>
        </p:spPr>
      </p:pic>
    </p:spTree>
    <p:extLst>
      <p:ext uri="{BB962C8B-B14F-4D97-AF65-F5344CB8AC3E}">
        <p14:creationId xmlns:p14="http://schemas.microsoft.com/office/powerpoint/2010/main" val="1858689833"/>
      </p:ext>
    </p:extLst>
  </p:cSld>
  <p:clrMapOvr>
    <a:masterClrMapping/>
  </p:clrMapOvr>
  <p:transition>
    <p:fade thruBlk="1"/>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000" dirty="0">
                <a:latin typeface="Candara" pitchFamily="34" charset="0"/>
                <a:cs typeface="Calibri" pitchFamily="34" charset="0"/>
              </a:rPr>
              <a:t>Provisión especial para los necesitados  </a:t>
            </a:r>
            <a:r>
              <a:rPr lang="es-PR" sz="3600" dirty="0">
                <a:solidFill>
                  <a:srgbClr val="FF0000"/>
                </a:solidFill>
                <a:latin typeface="Candara" pitchFamily="34" charset="0"/>
                <a:cs typeface="Calibri" pitchFamily="34" charset="0"/>
              </a:rPr>
              <a:t>Deuteronomio 26.12-15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fontScale="92500" lnSpcReduction="10000"/>
          </a:bodyPr>
          <a:lstStyle/>
          <a:p>
            <a:r>
              <a:rPr lang="es-PR" dirty="0"/>
              <a:t>La frase tierra que fluye leche significa que Canaán era ideal para criar cabras y vacas. </a:t>
            </a:r>
            <a:endParaRPr lang="es-PR" dirty="0" smtClean="0"/>
          </a:p>
          <a:p>
            <a:r>
              <a:rPr lang="es-PR" dirty="0" smtClean="0"/>
              <a:t>Comiendo </a:t>
            </a:r>
            <a:r>
              <a:rPr lang="es-PR" dirty="0"/>
              <a:t>buenos pastos, las cabras, ovejas y vacas estarían llenas de leche. </a:t>
            </a:r>
            <a:endParaRPr lang="es-PR" dirty="0" smtClean="0"/>
          </a:p>
          <a:p>
            <a:r>
              <a:rPr lang="es-PR" dirty="0" smtClean="0"/>
              <a:t>Que </a:t>
            </a:r>
            <a:r>
              <a:rPr lang="es-PR" dirty="0"/>
              <a:t>fluye miel significa que las abejas estarían ocupadas haciendo miel. </a:t>
            </a:r>
            <a:endParaRPr lang="es-PR" dirty="0" smtClean="0"/>
          </a:p>
        </p:txBody>
      </p:sp>
      <p:pic>
        <p:nvPicPr>
          <p:cNvPr id="2" name="Picture 1"/>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16855" r="24718"/>
          <a:stretch/>
        </p:blipFill>
        <p:spPr>
          <a:xfrm>
            <a:off x="5204791" y="1828801"/>
            <a:ext cx="3962400" cy="5032512"/>
          </a:xfrm>
          <a:prstGeom prst="rect">
            <a:avLst/>
          </a:prstGeom>
        </p:spPr>
      </p:pic>
    </p:spTree>
    <p:extLst>
      <p:ext uri="{BB962C8B-B14F-4D97-AF65-F5344CB8AC3E}">
        <p14:creationId xmlns:p14="http://schemas.microsoft.com/office/powerpoint/2010/main" val="2081439941"/>
      </p:ext>
    </p:extLst>
  </p:cSld>
  <p:clrMapOvr>
    <a:masterClrMapping/>
  </p:clrMapOvr>
  <p:transition>
    <p:fade thruBlk="1"/>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000" dirty="0">
                <a:latin typeface="Candara" pitchFamily="34" charset="0"/>
                <a:cs typeface="Calibri" pitchFamily="34" charset="0"/>
              </a:rPr>
              <a:t>Provisión especial para los necesitados  </a:t>
            </a:r>
            <a:r>
              <a:rPr lang="es-PR" sz="3600" dirty="0">
                <a:solidFill>
                  <a:srgbClr val="FF0000"/>
                </a:solidFill>
                <a:latin typeface="Candara" pitchFamily="34" charset="0"/>
                <a:cs typeface="Calibri" pitchFamily="34" charset="0"/>
              </a:rPr>
              <a:t>Deuteronomio 26.12-15</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29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29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05000"/>
            <a:ext cx="5105399" cy="4795838"/>
          </a:xfrm>
        </p:spPr>
        <p:txBody>
          <a:bodyPr>
            <a:normAutofit lnSpcReduction="10000"/>
          </a:bodyPr>
          <a:lstStyle/>
          <a:p>
            <a:r>
              <a:rPr lang="es-PR" dirty="0" smtClean="0"/>
              <a:t>La </a:t>
            </a:r>
            <a:r>
              <a:rPr lang="es-PR" dirty="0"/>
              <a:t>leche y la miel sugerían prosperidad en la agricultura. </a:t>
            </a:r>
            <a:endParaRPr lang="es-PR" dirty="0" smtClean="0"/>
          </a:p>
          <a:p>
            <a:r>
              <a:rPr lang="es-PR" dirty="0" smtClean="0"/>
              <a:t>Esta </a:t>
            </a:r>
            <a:r>
              <a:rPr lang="es-PR" dirty="0"/>
              <a:t>es la primera de las numerosas referencias que en el A.T. se hacen a la “tierra que fluye leche y miel” </a:t>
            </a:r>
            <a:r>
              <a:rPr lang="es-PR" dirty="0" smtClean="0"/>
              <a:t>(vea </a:t>
            </a:r>
            <a:r>
              <a:rPr lang="es-PR" dirty="0" smtClean="0">
                <a:solidFill>
                  <a:srgbClr val="FF0000"/>
                </a:solidFill>
              </a:rPr>
              <a:t>Levítico </a:t>
            </a:r>
            <a:r>
              <a:rPr lang="es-PR" dirty="0">
                <a:solidFill>
                  <a:srgbClr val="FF0000"/>
                </a:solidFill>
              </a:rPr>
              <a:t>20:24; </a:t>
            </a:r>
            <a:r>
              <a:rPr lang="es-PR" dirty="0" smtClean="0">
                <a:solidFill>
                  <a:srgbClr val="FF0000"/>
                </a:solidFill>
              </a:rPr>
              <a:t>Números </a:t>
            </a:r>
            <a:r>
              <a:rPr lang="es-PR" dirty="0">
                <a:solidFill>
                  <a:srgbClr val="FF0000"/>
                </a:solidFill>
              </a:rPr>
              <a:t>13:27; 14:8; </a:t>
            </a:r>
            <a:r>
              <a:rPr lang="es-PR" dirty="0" smtClean="0">
                <a:solidFill>
                  <a:srgbClr val="FF0000"/>
                </a:solidFill>
              </a:rPr>
              <a:t>16:13–14</a:t>
            </a:r>
            <a:r>
              <a:rPr lang="es-PR" dirty="0" smtClean="0"/>
              <a:t>).</a:t>
            </a:r>
            <a:endParaRPr lang="es-PR" dirty="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Layer>
                </a14:imgProps>
              </a:ext>
            </a:extLst>
          </a:blip>
          <a:stretch>
            <a:fillRect/>
          </a:stretch>
        </p:blipFill>
        <p:spPr>
          <a:xfrm>
            <a:off x="5257800" y="1828800"/>
            <a:ext cx="3147184" cy="5029200"/>
          </a:xfrm>
          <a:prstGeom prst="rect">
            <a:avLst/>
          </a:prstGeom>
        </p:spPr>
      </p:pic>
    </p:spTree>
    <p:extLst>
      <p:ext uri="{BB962C8B-B14F-4D97-AF65-F5344CB8AC3E}">
        <p14:creationId xmlns:p14="http://schemas.microsoft.com/office/powerpoint/2010/main" val="954142796"/>
      </p:ext>
    </p:extLst>
  </p:cSld>
  <p:clrMapOvr>
    <a:masterClrMapping/>
  </p:clrMapOvr>
  <p:transition>
    <p:fade thruBlk="1"/>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44539E1-5723-46F7-AC1E-E9CCE0994344}" type="slidenum">
              <a:rPr lang="en-US">
                <a:solidFill>
                  <a:srgbClr val="000000"/>
                </a:solidFill>
              </a:rPr>
              <a:pPr>
                <a:defRPr/>
              </a:pPr>
              <a:t>3</a:t>
            </a:fld>
            <a:endParaRPr lang="en-US">
              <a:solidFill>
                <a:srgbClr val="000000"/>
              </a:solidFill>
            </a:endParaRPr>
          </a:p>
        </p:txBody>
      </p:sp>
      <p:pic>
        <p:nvPicPr>
          <p:cNvPr id="5122" name="Picture 2" descr="rollos"/>
          <p:cNvPicPr>
            <a:picLocks noGrp="1" noChangeAspect="1" noChangeArrowheads="1"/>
          </p:cNvPicPr>
          <p:nvPr>
            <p:ph sz="half" idx="4294967295"/>
          </p:nvPr>
        </p:nvPicPr>
        <p:blipFill>
          <a:blip r:embed="rId3" cstate="email">
            <a:lum bright="10000" contrast="2000"/>
          </a:blip>
          <a:srcRect/>
          <a:stretch>
            <a:fillRect/>
          </a:stretch>
        </p:blipFill>
        <p:spPr>
          <a:xfrm>
            <a:off x="0" y="0"/>
            <a:ext cx="9144000" cy="6858000"/>
          </a:xfrm>
        </p:spPr>
      </p:pic>
      <p:sp>
        <p:nvSpPr>
          <p:cNvPr id="5123" name="Rectangle 3"/>
          <p:cNvSpPr>
            <a:spLocks noGrp="1" noChangeArrowheads="1"/>
          </p:cNvSpPr>
          <p:nvPr>
            <p:ph type="title"/>
          </p:nvPr>
        </p:nvSpPr>
        <p:spPr>
          <a:xfrm>
            <a:off x="2293938" y="214313"/>
            <a:ext cx="5326062" cy="623887"/>
          </a:xfrm>
        </p:spPr>
        <p:txBody>
          <a:bodyPr/>
          <a:lstStyle/>
          <a:p>
            <a:pPr eaLnBrk="1" hangingPunct="1"/>
            <a:r>
              <a:rPr lang="es-PR" noProof="0" dirty="0" smtClean="0">
                <a:latin typeface="Candara" pitchFamily="34" charset="0"/>
                <a:cs typeface="Calibri" pitchFamily="34" charset="0"/>
              </a:rPr>
              <a:t>Versículo Clave:</a:t>
            </a:r>
          </a:p>
        </p:txBody>
      </p:sp>
      <p:sp>
        <p:nvSpPr>
          <p:cNvPr id="5124" name="Rectangle 4"/>
          <p:cNvSpPr>
            <a:spLocks noGrp="1" noChangeArrowheads="1"/>
          </p:cNvSpPr>
          <p:nvPr>
            <p:ph type="body" idx="1"/>
          </p:nvPr>
        </p:nvSpPr>
        <p:spPr>
          <a:xfrm>
            <a:off x="2057400" y="838200"/>
            <a:ext cx="6858000" cy="5638800"/>
          </a:xfrm>
        </p:spPr>
        <p:txBody>
          <a:bodyPr>
            <a:normAutofit fontScale="77500" lnSpcReduction="20000"/>
          </a:bodyPr>
          <a:lstStyle/>
          <a:p>
            <a:r>
              <a:rPr lang="es-PR" sz="3600" dirty="0"/>
              <a:t>“</a:t>
            </a:r>
            <a:r>
              <a:rPr lang="es-PR" sz="3600" i="1" dirty="0"/>
              <a:t>Cuando acabes de diezmar todo el diezmo de tus frutos en el año tercero, el año del diezmo, darás también al levita, al extranjero, al huérfano y a la viuda; y comerán en tus aldeas, y se saciarán. Y dirás delante de Jehová tu Dios: He sacado lo consagrado de mi casa, y también lo he dado al levita, al extranjero, al huérfano y a la viuda, conforme a todo lo que me has mandado; no he transgredido tus mandamientos, ni me he olvidado de ellos.</a:t>
            </a:r>
            <a:r>
              <a:rPr lang="es-PR" sz="3600" dirty="0"/>
              <a:t>” </a:t>
            </a:r>
            <a:endParaRPr lang="es-PR" sz="3600" dirty="0" smtClean="0"/>
          </a:p>
          <a:p>
            <a:pPr marL="0" indent="0">
              <a:buNone/>
            </a:pPr>
            <a:r>
              <a:rPr lang="es-PR" sz="3600" dirty="0"/>
              <a:t>	</a:t>
            </a:r>
            <a:r>
              <a:rPr lang="es-PR" sz="3600" dirty="0" smtClean="0">
                <a:solidFill>
                  <a:srgbClr val="FF0000"/>
                </a:solidFill>
              </a:rPr>
              <a:t>(</a:t>
            </a:r>
            <a:r>
              <a:rPr lang="es-PR" sz="3600" dirty="0">
                <a:solidFill>
                  <a:srgbClr val="FF0000"/>
                </a:solidFill>
              </a:rPr>
              <a:t>Deuteronomio 26.12–13, RVR60) </a:t>
            </a:r>
          </a:p>
        </p:txBody>
      </p:sp>
    </p:spTree>
  </p:cSld>
  <p:clrMapOvr>
    <a:masterClrMapping/>
  </p:clrMapOvr>
  <p:transition>
    <p:fade thruBlk="1"/>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Jehová demanda un pueblo </a:t>
            </a:r>
            <a:r>
              <a:rPr lang="es-PR" sz="4800" dirty="0" smtClean="0">
                <a:latin typeface="Candara" pitchFamily="34" charset="0"/>
                <a:cs typeface="Calibri" pitchFamily="34" charset="0"/>
              </a:rPr>
              <a:t>santo </a:t>
            </a:r>
            <a:r>
              <a:rPr lang="es-PR" sz="4800" dirty="0" smtClean="0">
                <a:solidFill>
                  <a:srgbClr val="FF0000"/>
                </a:solidFill>
                <a:latin typeface="Candara" pitchFamily="34" charset="0"/>
                <a:cs typeface="Calibri" pitchFamily="34" charset="0"/>
              </a:rPr>
              <a:t>Deuteronomio </a:t>
            </a:r>
            <a:r>
              <a:rPr lang="es-PR" sz="4800" dirty="0">
                <a:solidFill>
                  <a:srgbClr val="FF0000"/>
                </a:solidFill>
                <a:latin typeface="Candara" pitchFamily="34" charset="0"/>
                <a:cs typeface="Calibri" pitchFamily="34" charset="0"/>
              </a:rPr>
              <a:t>26.16-19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solidFill>
                  <a:srgbClr val="000000"/>
                </a:solidFill>
              </a:rPr>
              <a:pPr/>
              <a:t>30</a:t>
            </a:fld>
            <a:endParaRPr lang="en-US">
              <a:solidFill>
                <a:srgbClr val="000000"/>
              </a:solidFill>
            </a:endParaRPr>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2" name="Picture 1"/>
          <p:cNvPicPr>
            <a:picLocks noChangeAspect="1"/>
          </p:cNvPicPr>
          <p:nvPr/>
        </p:nvPicPr>
        <p:blipFill rotWithShape="1">
          <a:blip r:embed="rId3" cstate="screen">
            <a:extLst>
              <a:ext uri="{BEBA8EAE-BF5A-486C-A8C5-ECC9F3942E4B}">
                <a14:imgProps xmlns:a14="http://schemas.microsoft.com/office/drawing/2010/main">
                  <a14:imgLayer r:embed="rId4">
                    <a14:imgEffect>
                      <a14:sharpenSoften amount="25000"/>
                    </a14:imgEffect>
                    <a14:imgEffect>
                      <a14:brightnessContrast bright="20000"/>
                    </a14:imgEffect>
                  </a14:imgLayer>
                </a14:imgProps>
              </a:ext>
              <a:ext uri="{28A0092B-C50C-407E-A947-70E740481C1C}">
                <a14:useLocalDpi xmlns:a14="http://schemas.microsoft.com/office/drawing/2010/main"/>
              </a:ext>
            </a:extLst>
          </a:blip>
          <a:srcRect b="14988"/>
          <a:stretch/>
        </p:blipFill>
        <p:spPr>
          <a:xfrm>
            <a:off x="0" y="1676401"/>
            <a:ext cx="9144000" cy="5181599"/>
          </a:xfrm>
          <a:prstGeom prst="rect">
            <a:avLst/>
          </a:prstGeom>
        </p:spPr>
      </p:pic>
    </p:spTree>
    <p:extLst>
      <p:ext uri="{BB962C8B-B14F-4D97-AF65-F5344CB8AC3E}">
        <p14:creationId xmlns:p14="http://schemas.microsoft.com/office/powerpoint/2010/main" val="3142806177"/>
      </p:ext>
    </p:extLst>
  </p:cSld>
  <p:clrMapOvr>
    <a:masterClrMapping/>
  </p:clrMapOvr>
  <p:transition>
    <p:fade thruBlk="1"/>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Jehová demanda un pueblo santo </a:t>
            </a:r>
            <a:r>
              <a:rPr lang="es-PR" sz="4800" dirty="0">
                <a:solidFill>
                  <a:srgbClr val="FF0000"/>
                </a:solidFill>
                <a:latin typeface="Candara" pitchFamily="34" charset="0"/>
                <a:cs typeface="Calibri" pitchFamily="34" charset="0"/>
              </a:rPr>
              <a:t>Deuteronomio 26.16-19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610599" cy="4719638"/>
          </a:xfrm>
        </p:spPr>
        <p:txBody>
          <a:bodyPr>
            <a:normAutofit fontScale="85000" lnSpcReduction="20000"/>
          </a:bodyPr>
          <a:lstStyle/>
          <a:p>
            <a:r>
              <a:rPr lang="es-PR" dirty="0"/>
              <a:t>“</a:t>
            </a:r>
            <a:r>
              <a:rPr lang="es-PR" i="1" dirty="0"/>
              <a:t>Jehová tu Dios te manda hoy que cumplas estos estatutos y decretos; cuida, pues, de ponerlos por obra con todo tu corazón y con toda tu alma. Has declarado solemnemente hoy que Jehová es tu Dios, y que andarás en sus caminos, y guardarás sus estatutos, sus mandamientos y sus decretos, y que escucharás su voz. Y Jehová ha declarado hoy que tú eres pueblo suyo, de su exclusiva posesión, como te lo ha prometido, para que guardes todos sus mandamientos; a fin de exaltarte sobre todas las naciones que hizo, para loor y fama y gloria, y para que seas un pueblo santo a Jehová tu Dios, como él ha dicho.</a:t>
            </a:r>
            <a:r>
              <a:rPr lang="es-PR" dirty="0"/>
              <a:t>” </a:t>
            </a:r>
            <a:r>
              <a:rPr lang="es-PR" dirty="0">
                <a:solidFill>
                  <a:srgbClr val="FF0000"/>
                </a:solidFill>
              </a:rPr>
              <a:t>(Deuteronomio 26.16–19, RVR60) </a:t>
            </a:r>
          </a:p>
        </p:txBody>
      </p:sp>
    </p:spTree>
    <p:extLst>
      <p:ext uri="{BB962C8B-B14F-4D97-AF65-F5344CB8AC3E}">
        <p14:creationId xmlns:p14="http://schemas.microsoft.com/office/powerpoint/2010/main" val="2448703107"/>
      </p:ext>
    </p:extLst>
  </p:cSld>
  <p:clrMapOvr>
    <a:masterClrMapping/>
  </p:clrMapOvr>
  <p:transition>
    <p:fade thruBlk="1"/>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Jehová demanda un pueblo santo </a:t>
            </a:r>
            <a:r>
              <a:rPr lang="es-PR" sz="4800" dirty="0">
                <a:solidFill>
                  <a:srgbClr val="FF0000"/>
                </a:solidFill>
                <a:latin typeface="Candara" pitchFamily="34" charset="0"/>
                <a:cs typeface="Calibri" pitchFamily="34" charset="0"/>
              </a:rPr>
              <a:t>Deuteronomio 26.16-19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105399" cy="4719638"/>
          </a:xfrm>
        </p:spPr>
        <p:txBody>
          <a:bodyPr>
            <a:normAutofit fontScale="85000" lnSpcReduction="10000"/>
          </a:bodyPr>
          <a:lstStyle/>
          <a:p>
            <a:r>
              <a:rPr lang="es-ES" i="1" dirty="0"/>
              <a:t>Declaración de compromiso (</a:t>
            </a:r>
            <a:r>
              <a:rPr lang="es-ES" i="1" dirty="0">
                <a:solidFill>
                  <a:srgbClr val="FF0000"/>
                </a:solidFill>
              </a:rPr>
              <a:t>26:16–19</a:t>
            </a:r>
            <a:r>
              <a:rPr lang="es-ES" i="1" dirty="0" smtClean="0"/>
              <a:t>).</a:t>
            </a:r>
            <a:endParaRPr lang="es-ES" i="1" dirty="0"/>
          </a:p>
          <a:p>
            <a:r>
              <a:rPr lang="es-PR" dirty="0"/>
              <a:t>Estos cuatro vv. concluyen la explicación de la ley que presentó Moisés (</a:t>
            </a:r>
            <a:r>
              <a:rPr lang="es-PR" dirty="0">
                <a:solidFill>
                  <a:srgbClr val="FF0000"/>
                </a:solidFill>
              </a:rPr>
              <a:t>5:1–26:15</a:t>
            </a:r>
            <a:r>
              <a:rPr lang="es-PR" dirty="0"/>
              <a:t>) haciendo un llamado a hacer un compromiso total con el Señor y sus mandamientos, y confirmando también el compromiso de Dios con Israel. </a:t>
            </a:r>
            <a:endParaRPr lang="es-PR" dirty="0" smtClean="0"/>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6787" t="3268" r="28132" b="3772"/>
          <a:stretch/>
        </p:blipFill>
        <p:spPr>
          <a:xfrm>
            <a:off x="5105400" y="1812235"/>
            <a:ext cx="4038600" cy="5045765"/>
          </a:xfrm>
          <a:prstGeom prst="rect">
            <a:avLst/>
          </a:prstGeom>
        </p:spPr>
      </p:pic>
    </p:spTree>
    <p:extLst>
      <p:ext uri="{BB962C8B-B14F-4D97-AF65-F5344CB8AC3E}">
        <p14:creationId xmlns:p14="http://schemas.microsoft.com/office/powerpoint/2010/main" val="4160699465"/>
      </p:ext>
    </p:extLst>
  </p:cSld>
  <p:clrMapOvr>
    <a:masterClrMapping/>
  </p:clrMapOvr>
  <p:transition>
    <p:fade thruBlk="1"/>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Jehová demanda un pueblo santo </a:t>
            </a:r>
            <a:r>
              <a:rPr lang="es-PR" sz="4800" dirty="0">
                <a:solidFill>
                  <a:srgbClr val="FF0000"/>
                </a:solidFill>
                <a:latin typeface="Candara" pitchFamily="34" charset="0"/>
                <a:cs typeface="Calibri" pitchFamily="34" charset="0"/>
              </a:rPr>
              <a:t>Deuteronomio 26.16-19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2" y="1981200"/>
            <a:ext cx="4756150" cy="4719638"/>
          </a:xfrm>
        </p:spPr>
        <p:txBody>
          <a:bodyPr>
            <a:normAutofit/>
          </a:bodyPr>
          <a:lstStyle/>
          <a:p>
            <a:r>
              <a:rPr lang="es-PR" dirty="0" smtClean="0"/>
              <a:t>Esta </a:t>
            </a:r>
            <a:r>
              <a:rPr lang="es-PR" dirty="0"/>
              <a:t>sección puede verse también como una ratificación formal del pacto entre el Señor y el pueblo escogido a pesar de que la palabra “pacto” no aparece en estos cuatro vv. </a:t>
            </a:r>
            <a:endParaRPr lang="es-PR" dirty="0" smtClean="0"/>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6787" t="3268" r="28132" b="3772"/>
          <a:stretch/>
        </p:blipFill>
        <p:spPr>
          <a:xfrm>
            <a:off x="5105400" y="1812235"/>
            <a:ext cx="4038600" cy="5045765"/>
          </a:xfrm>
          <a:prstGeom prst="rect">
            <a:avLst/>
          </a:prstGeom>
        </p:spPr>
      </p:pic>
    </p:spTree>
    <p:extLst>
      <p:ext uri="{BB962C8B-B14F-4D97-AF65-F5344CB8AC3E}">
        <p14:creationId xmlns:p14="http://schemas.microsoft.com/office/powerpoint/2010/main" val="3988105805"/>
      </p:ext>
    </p:extLst>
  </p:cSld>
  <p:clrMapOvr>
    <a:masterClrMapping/>
  </p:clrMapOvr>
  <p:transition>
    <p:fade thruBlk="1"/>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Jehová demanda un pueblo santo </a:t>
            </a:r>
            <a:r>
              <a:rPr lang="es-PR" sz="4800" dirty="0">
                <a:solidFill>
                  <a:srgbClr val="FF0000"/>
                </a:solidFill>
                <a:latin typeface="Candara" pitchFamily="34" charset="0"/>
                <a:cs typeface="Calibri" pitchFamily="34" charset="0"/>
              </a:rPr>
              <a:t>Deuteronomio 26.16-19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952999" cy="4719638"/>
          </a:xfrm>
        </p:spPr>
        <p:txBody>
          <a:bodyPr>
            <a:normAutofit/>
          </a:bodyPr>
          <a:lstStyle/>
          <a:p>
            <a:r>
              <a:rPr lang="es-PR" dirty="0" smtClean="0"/>
              <a:t>Israel </a:t>
            </a:r>
            <a:r>
              <a:rPr lang="es-PR" dirty="0"/>
              <a:t>aceptó y confirmó sus responsabilidades </a:t>
            </a:r>
            <a:r>
              <a:rPr lang="es-PR" dirty="0" err="1"/>
              <a:t>pactales</a:t>
            </a:r>
            <a:r>
              <a:rPr lang="es-PR" dirty="0"/>
              <a:t> y el Señor confirmó su promesa de exaltar al pueblo obediente por encima de todas las naciones de la tierra</a:t>
            </a:r>
            <a:r>
              <a:rPr lang="es-PR" dirty="0" smtClean="0"/>
              <a:t>.</a:t>
            </a:r>
            <a:endParaRPr lang="es-PR" dirty="0"/>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6787" t="3268" r="28132" b="3772"/>
          <a:stretch/>
        </p:blipFill>
        <p:spPr>
          <a:xfrm>
            <a:off x="5105400" y="1812235"/>
            <a:ext cx="4038600" cy="5045765"/>
          </a:xfrm>
          <a:prstGeom prst="rect">
            <a:avLst/>
          </a:prstGeom>
        </p:spPr>
      </p:pic>
    </p:spTree>
    <p:extLst>
      <p:ext uri="{BB962C8B-B14F-4D97-AF65-F5344CB8AC3E}">
        <p14:creationId xmlns:p14="http://schemas.microsoft.com/office/powerpoint/2010/main" val="3181668918"/>
      </p:ext>
    </p:extLst>
  </p:cSld>
  <p:clrMapOvr>
    <a:masterClrMapping/>
  </p:clrMapOvr>
  <p:transition>
    <p:fade thruBlk="1"/>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Jehová demanda un pueblo santo </a:t>
            </a:r>
            <a:r>
              <a:rPr lang="es-PR" sz="4800" dirty="0">
                <a:solidFill>
                  <a:srgbClr val="FF0000"/>
                </a:solidFill>
                <a:latin typeface="Candara" pitchFamily="34" charset="0"/>
                <a:cs typeface="Calibri" pitchFamily="34" charset="0"/>
              </a:rPr>
              <a:t>Deuteronomio 26.16-19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4724399" cy="4719638"/>
          </a:xfrm>
        </p:spPr>
        <p:txBody>
          <a:bodyPr>
            <a:normAutofit fontScale="85000" lnSpcReduction="10000"/>
          </a:bodyPr>
          <a:lstStyle/>
          <a:p>
            <a:r>
              <a:rPr lang="es-ES" i="1" dirty="0" smtClean="0"/>
              <a:t>Responsabilidad </a:t>
            </a:r>
            <a:r>
              <a:rPr lang="es-ES" i="1" dirty="0"/>
              <a:t>de </a:t>
            </a:r>
            <a:r>
              <a:rPr lang="es-ES" i="1" dirty="0" smtClean="0"/>
              <a:t>Israel </a:t>
            </a:r>
            <a:r>
              <a:rPr lang="es-ES" i="1" dirty="0"/>
              <a:t>(</a:t>
            </a:r>
            <a:r>
              <a:rPr lang="es-ES" i="1" dirty="0">
                <a:solidFill>
                  <a:srgbClr val="FF0000"/>
                </a:solidFill>
              </a:rPr>
              <a:t>26:16–17</a:t>
            </a:r>
            <a:r>
              <a:rPr lang="es-ES" i="1" dirty="0" smtClean="0"/>
              <a:t>).</a:t>
            </a:r>
            <a:endParaRPr lang="es-ES" i="1" dirty="0"/>
          </a:p>
          <a:p>
            <a:r>
              <a:rPr lang="es-PR" dirty="0">
                <a:solidFill>
                  <a:srgbClr val="FF0000"/>
                </a:solidFill>
              </a:rPr>
              <a:t>26:16–17.</a:t>
            </a:r>
            <a:r>
              <a:rPr lang="es-PR" dirty="0"/>
              <a:t> Israel debía consagrarse a obedecer los estatutos y decretos divinos de manera cuidadosa y sin reservas. </a:t>
            </a:r>
            <a:endParaRPr lang="es-PR" dirty="0" smtClean="0"/>
          </a:p>
          <a:p>
            <a:r>
              <a:rPr lang="es-PR" dirty="0"/>
              <a:t>Amar al Señor significa escogerlo para tener una relación íntima con él y obedecer sus mandatos. </a:t>
            </a:r>
            <a:endParaRPr lang="es-PR" dirty="0" smtClean="0"/>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9124" t="3164" r="1631" b="2283"/>
          <a:stretch/>
        </p:blipFill>
        <p:spPr>
          <a:xfrm>
            <a:off x="4876800" y="1795693"/>
            <a:ext cx="4258766" cy="5062308"/>
          </a:xfrm>
          <a:prstGeom prst="rect">
            <a:avLst/>
          </a:prstGeom>
        </p:spPr>
      </p:pic>
    </p:spTree>
    <p:extLst>
      <p:ext uri="{BB962C8B-B14F-4D97-AF65-F5344CB8AC3E}">
        <p14:creationId xmlns:p14="http://schemas.microsoft.com/office/powerpoint/2010/main" val="1308496472"/>
      </p:ext>
    </p:extLst>
  </p:cSld>
  <p:clrMapOvr>
    <a:masterClrMapping/>
  </p:clrMapOvr>
  <p:transition>
    <p:fade thruBlk="1"/>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Jehová demanda un pueblo santo </a:t>
            </a:r>
            <a:r>
              <a:rPr lang="es-PR" sz="4800" dirty="0">
                <a:solidFill>
                  <a:srgbClr val="FF0000"/>
                </a:solidFill>
                <a:latin typeface="Candara" pitchFamily="34" charset="0"/>
                <a:cs typeface="Calibri" pitchFamily="34" charset="0"/>
              </a:rPr>
              <a:t>Deuteronomio 26.16-19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333999" cy="4719638"/>
          </a:xfrm>
        </p:spPr>
        <p:txBody>
          <a:bodyPr>
            <a:normAutofit fontScale="92500" lnSpcReduction="10000"/>
          </a:bodyPr>
          <a:lstStyle/>
          <a:p>
            <a:r>
              <a:rPr lang="es-PR" dirty="0" smtClean="0"/>
              <a:t>Este </a:t>
            </a:r>
            <a:r>
              <a:rPr lang="es-PR" dirty="0"/>
              <a:t>mandamiento de amar a Dios se da con frecuencia en Deuteronomio (</a:t>
            </a:r>
            <a:r>
              <a:rPr lang="es-PR" dirty="0">
                <a:solidFill>
                  <a:srgbClr val="FF0000"/>
                </a:solidFill>
              </a:rPr>
              <a:t>v. 5; 7:9; 10:12; 11:1, 13, 22; 13:3; 19:9; 30:6, 16, 20</a:t>
            </a:r>
            <a:r>
              <a:rPr lang="es-PR" dirty="0"/>
              <a:t>). </a:t>
            </a:r>
            <a:endParaRPr lang="es-PR" dirty="0" smtClean="0"/>
          </a:p>
          <a:p>
            <a:r>
              <a:rPr lang="es-PR" dirty="0" smtClean="0"/>
              <a:t>El </a:t>
            </a:r>
            <a:r>
              <a:rPr lang="es-PR" dirty="0"/>
              <a:t>amor a Dios debía ser totalmente sincero (de todo tu corazón) y permear cada aspecto del ser y vida del israelita (alma y fuerzas</a:t>
            </a:r>
            <a:r>
              <a:rPr lang="es-PR" dirty="0" smtClean="0"/>
              <a:t>).</a:t>
            </a:r>
            <a:endParaRPr lang="es-PR" dirty="0"/>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18617" t="1986" r="24939" b="2621"/>
          <a:stretch/>
        </p:blipFill>
        <p:spPr>
          <a:xfrm>
            <a:off x="5410200" y="1832919"/>
            <a:ext cx="3733800" cy="5025081"/>
          </a:xfrm>
          <a:prstGeom prst="rect">
            <a:avLst/>
          </a:prstGeom>
        </p:spPr>
      </p:pic>
    </p:spTree>
    <p:extLst>
      <p:ext uri="{BB962C8B-B14F-4D97-AF65-F5344CB8AC3E}">
        <p14:creationId xmlns:p14="http://schemas.microsoft.com/office/powerpoint/2010/main" val="1974980115"/>
      </p:ext>
    </p:extLst>
  </p:cSld>
  <p:clrMapOvr>
    <a:masterClrMapping/>
  </p:clrMapOvr>
  <p:transition>
    <p:fade thruBlk="1"/>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Jehová demanda un pueblo santo </a:t>
            </a:r>
            <a:r>
              <a:rPr lang="es-PR" sz="4800" dirty="0">
                <a:solidFill>
                  <a:srgbClr val="FF0000"/>
                </a:solidFill>
                <a:latin typeface="Candara" pitchFamily="34" charset="0"/>
                <a:cs typeface="Calibri" pitchFamily="34" charset="0"/>
              </a:rPr>
              <a:t>Deuteronomio 26.16-19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a:bodyPr>
          <a:lstStyle/>
          <a:p>
            <a:r>
              <a:rPr lang="es-PR" dirty="0" smtClean="0"/>
              <a:t>Las </a:t>
            </a:r>
            <a:r>
              <a:rPr lang="es-PR" dirty="0"/>
              <a:t>palabras has declarado es una afirmación técnica en el lenguaje de los tratados del antiguo Cercano Oriente. </a:t>
            </a:r>
            <a:endParaRPr lang="es-PR" dirty="0" smtClean="0"/>
          </a:p>
          <a:p>
            <a:r>
              <a:rPr lang="es-PR" dirty="0" smtClean="0"/>
              <a:t>Significa </a:t>
            </a:r>
            <a:r>
              <a:rPr lang="es-PR" dirty="0"/>
              <a:t>que Israel aceptaba formalmente los términos del pacto del Señor y reconocía su responsabilidad de obedecerlos</a:t>
            </a:r>
            <a:r>
              <a:rPr lang="es-PR" dirty="0" smtClean="0"/>
              <a:t>.</a:t>
            </a:r>
            <a:endParaRPr lang="es-PR" dirty="0"/>
          </a:p>
        </p:txBody>
      </p:sp>
      <p:pic>
        <p:nvPicPr>
          <p:cNvPr id="2" name="Picture 1"/>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tretch>
            <a:fillRect/>
          </a:stretch>
        </p:blipFill>
        <p:spPr>
          <a:xfrm>
            <a:off x="5486400" y="2362200"/>
            <a:ext cx="3373230" cy="3069639"/>
          </a:xfrm>
          <a:prstGeom prst="rect">
            <a:avLst/>
          </a:prstGeom>
        </p:spPr>
      </p:pic>
    </p:spTree>
    <p:extLst>
      <p:ext uri="{BB962C8B-B14F-4D97-AF65-F5344CB8AC3E}">
        <p14:creationId xmlns:p14="http://schemas.microsoft.com/office/powerpoint/2010/main" val="3790647836"/>
      </p:ext>
    </p:extLst>
  </p:cSld>
  <p:clrMapOvr>
    <a:masterClrMapping/>
  </p:clrMapOvr>
  <p:transition>
    <p:fade thruBlk="1"/>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Jehová demanda un pueblo santo </a:t>
            </a:r>
            <a:r>
              <a:rPr lang="es-PR" sz="4800" dirty="0">
                <a:solidFill>
                  <a:srgbClr val="FF0000"/>
                </a:solidFill>
                <a:latin typeface="Candara" pitchFamily="34" charset="0"/>
                <a:cs typeface="Calibri" pitchFamily="34" charset="0"/>
              </a:rPr>
              <a:t>Deuteronomio 26.16-19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410199" cy="4719638"/>
          </a:xfrm>
        </p:spPr>
        <p:txBody>
          <a:bodyPr>
            <a:normAutofit fontScale="92500" lnSpcReduction="10000"/>
          </a:bodyPr>
          <a:lstStyle/>
          <a:p>
            <a:r>
              <a:rPr lang="es-ES" i="1" dirty="0" smtClean="0"/>
              <a:t>Responsabilidad </a:t>
            </a:r>
            <a:r>
              <a:rPr lang="es-ES" i="1" dirty="0"/>
              <a:t>del señor (</a:t>
            </a:r>
            <a:r>
              <a:rPr lang="es-ES" i="1" dirty="0">
                <a:solidFill>
                  <a:srgbClr val="FF0000"/>
                </a:solidFill>
              </a:rPr>
              <a:t>26:18–19</a:t>
            </a:r>
            <a:r>
              <a:rPr lang="es-ES" i="1" dirty="0" smtClean="0"/>
              <a:t>).</a:t>
            </a:r>
            <a:endParaRPr lang="es-ES" i="1" dirty="0"/>
          </a:p>
          <a:p>
            <a:r>
              <a:rPr lang="es-PR" dirty="0">
                <a:solidFill>
                  <a:srgbClr val="FF0000"/>
                </a:solidFill>
              </a:rPr>
              <a:t>26:18–19. </a:t>
            </a:r>
            <a:r>
              <a:rPr lang="es-PR" dirty="0"/>
              <a:t>Con la misma terminología de los </a:t>
            </a:r>
            <a:r>
              <a:rPr lang="es-PR" dirty="0" smtClean="0"/>
              <a:t>pactos el </a:t>
            </a:r>
            <a:r>
              <a:rPr lang="es-PR" dirty="0"/>
              <a:t>Señor formalmente reconoció su deber hacia Israel de ser su Dios, y hacer de su pueblo su posesión más valiosa en la tierra. </a:t>
            </a:r>
            <a:endParaRPr lang="es-PR" dirty="0" smtClean="0"/>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rcRect l="2266" t="4264" r="51966" b="3784"/>
          <a:stretch/>
        </p:blipFill>
        <p:spPr>
          <a:xfrm>
            <a:off x="5751774" y="1821449"/>
            <a:ext cx="3392226" cy="5039139"/>
          </a:xfrm>
          <a:prstGeom prst="rect">
            <a:avLst/>
          </a:prstGeom>
        </p:spPr>
      </p:pic>
    </p:spTree>
    <p:extLst>
      <p:ext uri="{BB962C8B-B14F-4D97-AF65-F5344CB8AC3E}">
        <p14:creationId xmlns:p14="http://schemas.microsoft.com/office/powerpoint/2010/main" val="3660175220"/>
      </p:ext>
    </p:extLst>
  </p:cSld>
  <p:clrMapOvr>
    <a:masterClrMapping/>
  </p:clrMapOvr>
  <p:transition>
    <p:fade thruBlk="1"/>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Jehová demanda un pueblo santo </a:t>
            </a:r>
            <a:r>
              <a:rPr lang="es-PR" sz="4800" dirty="0">
                <a:solidFill>
                  <a:srgbClr val="FF0000"/>
                </a:solidFill>
                <a:latin typeface="Candara" pitchFamily="34" charset="0"/>
                <a:cs typeface="Calibri" pitchFamily="34" charset="0"/>
              </a:rPr>
              <a:t>Deuteronomio 26.16-19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39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39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lnSpcReduction="10000"/>
          </a:bodyPr>
          <a:lstStyle/>
          <a:p>
            <a:r>
              <a:rPr lang="es-PR" dirty="0" smtClean="0"/>
              <a:t>La </a:t>
            </a:r>
            <a:r>
              <a:rPr lang="es-PR" dirty="0"/>
              <a:t>reiteración de la responsabilidad de Israel (que guardes todos sus mandamientos) recordaba a la nación que su posición especial ante el Señor dependía de su obediencia a él. </a:t>
            </a:r>
            <a:endParaRPr lang="es-PR" dirty="0" smtClean="0"/>
          </a:p>
          <a:p>
            <a:r>
              <a:rPr lang="es-PR" dirty="0" smtClean="0"/>
              <a:t>El </a:t>
            </a:r>
            <a:r>
              <a:rPr lang="es-PR" dirty="0"/>
              <a:t>ser la exclusiva posesión de Dios </a:t>
            </a:r>
            <a:r>
              <a:rPr lang="es-PR" dirty="0" smtClean="0"/>
              <a:t>(vea </a:t>
            </a:r>
            <a:r>
              <a:rPr lang="es-PR" dirty="0">
                <a:solidFill>
                  <a:srgbClr val="FF0000"/>
                </a:solidFill>
              </a:rPr>
              <a:t>7:6</a:t>
            </a:r>
            <a:r>
              <a:rPr lang="es-PR" dirty="0"/>
              <a:t>; </a:t>
            </a:r>
            <a:r>
              <a:rPr lang="es-PR" dirty="0">
                <a:solidFill>
                  <a:srgbClr val="FF0000"/>
                </a:solidFill>
              </a:rPr>
              <a:t>14:2</a:t>
            </a:r>
            <a:r>
              <a:rPr lang="es-PR" dirty="0"/>
              <a:t>; </a:t>
            </a:r>
            <a:r>
              <a:rPr lang="es-PR" dirty="0" smtClean="0">
                <a:solidFill>
                  <a:srgbClr val="FF0000"/>
                </a:solidFill>
              </a:rPr>
              <a:t>Salmo </a:t>
            </a:r>
            <a:r>
              <a:rPr lang="es-PR" dirty="0">
                <a:solidFill>
                  <a:srgbClr val="FF0000"/>
                </a:solidFill>
              </a:rPr>
              <a:t>135:4</a:t>
            </a:r>
            <a:r>
              <a:rPr lang="es-PR" dirty="0"/>
              <a:t>; </a:t>
            </a:r>
            <a:r>
              <a:rPr lang="es-PR" dirty="0" smtClean="0">
                <a:solidFill>
                  <a:srgbClr val="FF0000"/>
                </a:solidFill>
              </a:rPr>
              <a:t>Malaquías 3:17</a:t>
            </a:r>
            <a:r>
              <a:rPr lang="es-PR" dirty="0" smtClean="0"/>
              <a:t>) </a:t>
            </a:r>
            <a:r>
              <a:rPr lang="es-PR" dirty="0"/>
              <a:t>significaba que él exaltaría a Israel sobre todas las naciones </a:t>
            </a:r>
            <a:r>
              <a:rPr lang="es-PR" dirty="0" smtClean="0"/>
              <a:t>(vea </a:t>
            </a:r>
            <a:r>
              <a:rPr lang="es-PR" dirty="0" smtClean="0">
                <a:solidFill>
                  <a:srgbClr val="FF0000"/>
                </a:solidFill>
              </a:rPr>
              <a:t>Deuteronomio </a:t>
            </a:r>
            <a:r>
              <a:rPr lang="es-PR" dirty="0">
                <a:solidFill>
                  <a:srgbClr val="FF0000"/>
                </a:solidFill>
              </a:rPr>
              <a:t>28:1</a:t>
            </a:r>
            <a:r>
              <a:rPr lang="es-PR" dirty="0"/>
              <a:t>). </a:t>
            </a:r>
            <a:endParaRPr lang="es-PR" dirty="0" smtClean="0"/>
          </a:p>
        </p:txBody>
      </p:sp>
    </p:spTree>
    <p:extLst>
      <p:ext uri="{BB962C8B-B14F-4D97-AF65-F5344CB8AC3E}">
        <p14:creationId xmlns:p14="http://schemas.microsoft.com/office/powerpoint/2010/main" val="2774989346"/>
      </p:ext>
    </p:extLst>
  </p:cSld>
  <p:clrMapOvr>
    <a:masterClrMapping/>
  </p:clrMapOvr>
  <p:transition>
    <p:fade thruBlk="1"/>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42" name="Rectangle 2"/>
          <p:cNvSpPr>
            <a:spLocks noGrp="1" noChangeArrowheads="1"/>
          </p:cNvSpPr>
          <p:nvPr>
            <p:ph type="title"/>
          </p:nvPr>
        </p:nvSpPr>
        <p:spPr/>
        <p:txBody>
          <a:bodyPr/>
          <a:lstStyle/>
          <a:p>
            <a:r>
              <a:rPr lang="es-PR" noProof="0" dirty="0" smtClean="0">
                <a:latin typeface="Candara" pitchFamily="34" charset="0"/>
                <a:cs typeface="Calibri" pitchFamily="34" charset="0"/>
              </a:rPr>
              <a:t>Bosquejo de Estudio</a:t>
            </a:r>
            <a:endParaRPr lang="es-PR" noProof="0" dirty="0">
              <a:latin typeface="Candara" pitchFamily="34" charset="0"/>
              <a:cs typeface="Calibri" pitchFamily="34" charset="0"/>
            </a:endParaRPr>
          </a:p>
        </p:txBody>
      </p:sp>
      <p:sp>
        <p:nvSpPr>
          <p:cNvPr id="317443" name="Rectangle 3"/>
          <p:cNvSpPr>
            <a:spLocks noGrp="1" noChangeArrowheads="1"/>
          </p:cNvSpPr>
          <p:nvPr>
            <p:ph type="body" idx="1"/>
          </p:nvPr>
        </p:nvSpPr>
        <p:spPr>
          <a:xfrm>
            <a:off x="533400" y="1905000"/>
            <a:ext cx="8153400" cy="4876800"/>
          </a:xfrm>
        </p:spPr>
        <p:txBody>
          <a:bodyPr>
            <a:normAutofit/>
          </a:bodyPr>
          <a:lstStyle/>
          <a:p>
            <a:r>
              <a:rPr lang="es-PR" sz="3600" dirty="0" smtClean="0">
                <a:latin typeface="Candara" pitchFamily="34" charset="0"/>
                <a:cs typeface="Calibri" pitchFamily="34" charset="0"/>
              </a:rPr>
              <a:t>Adorar a Dios con las primicias</a:t>
            </a:r>
          </a:p>
          <a:p>
            <a:pPr lvl="1"/>
            <a:r>
              <a:rPr lang="es-PR" sz="3200" dirty="0" smtClean="0">
                <a:solidFill>
                  <a:srgbClr val="FF0000"/>
                </a:solidFill>
                <a:latin typeface="Candara" pitchFamily="34" charset="0"/>
                <a:cs typeface="Calibri" pitchFamily="34" charset="0"/>
              </a:rPr>
              <a:t>Deuteronomio 26.1-11</a:t>
            </a:r>
          </a:p>
          <a:p>
            <a:r>
              <a:rPr lang="es-PR" sz="3600" dirty="0" smtClean="0">
                <a:latin typeface="Candara" pitchFamily="34" charset="0"/>
                <a:cs typeface="Calibri" pitchFamily="34" charset="0"/>
              </a:rPr>
              <a:t>Provisión especial para los necesitados</a:t>
            </a:r>
          </a:p>
          <a:p>
            <a:pPr lvl="1"/>
            <a:r>
              <a:rPr lang="es-PR" sz="3200" dirty="0">
                <a:solidFill>
                  <a:srgbClr val="FF0000"/>
                </a:solidFill>
                <a:latin typeface="Candara" pitchFamily="34" charset="0"/>
                <a:cs typeface="Calibri" pitchFamily="34" charset="0"/>
              </a:rPr>
              <a:t>Deuteronomio </a:t>
            </a:r>
            <a:r>
              <a:rPr lang="es-PR" sz="3200" dirty="0" smtClean="0">
                <a:solidFill>
                  <a:srgbClr val="FF0000"/>
                </a:solidFill>
                <a:latin typeface="Candara" pitchFamily="34" charset="0"/>
                <a:cs typeface="Calibri" pitchFamily="34" charset="0"/>
              </a:rPr>
              <a:t>26.12-15</a:t>
            </a:r>
          </a:p>
          <a:p>
            <a:r>
              <a:rPr lang="es-PR" sz="3600" dirty="0" smtClean="0">
                <a:latin typeface="Candara" pitchFamily="34" charset="0"/>
                <a:cs typeface="Calibri" pitchFamily="34" charset="0"/>
              </a:rPr>
              <a:t>Jehová demanda un pueblo santo</a:t>
            </a:r>
          </a:p>
          <a:p>
            <a:pPr lvl="1"/>
            <a:r>
              <a:rPr lang="es-PR" sz="3200" dirty="0" smtClean="0">
                <a:solidFill>
                  <a:srgbClr val="FF0000"/>
                </a:solidFill>
                <a:latin typeface="Candara" pitchFamily="34" charset="0"/>
                <a:cs typeface="Calibri" pitchFamily="34" charset="0"/>
              </a:rPr>
              <a:t>Deuteronomio 26.16-19</a:t>
            </a:r>
          </a:p>
        </p:txBody>
      </p:sp>
      <p:sp>
        <p:nvSpPr>
          <p:cNvPr id="7" name="Slide Number Placeholder 5"/>
          <p:cNvSpPr>
            <a:spLocks noGrp="1"/>
          </p:cNvSpPr>
          <p:nvPr>
            <p:ph type="sldNum" sz="quarter" idx="12"/>
          </p:nvPr>
        </p:nvSpPr>
        <p:spPr/>
        <p:txBody>
          <a:bodyPr/>
          <a:lstStyle/>
          <a:p>
            <a:fld id="{5A691704-8AD3-4869-913C-6C059867AFF4}" type="slidenum">
              <a:rPr lang="en-US" smtClean="0">
                <a:solidFill>
                  <a:srgbClr val="000000"/>
                </a:solidFill>
              </a:rPr>
              <a:pPr/>
              <a:t>4</a:t>
            </a:fld>
            <a:endParaRPr lang="en-US">
              <a:solidFill>
                <a:srgbClr val="000000"/>
              </a:solidFill>
            </a:endParaRPr>
          </a:p>
        </p:txBody>
      </p:sp>
    </p:spTree>
    <p:extLst>
      <p:ext uri="{BB962C8B-B14F-4D97-AF65-F5344CB8AC3E}">
        <p14:creationId xmlns:p14="http://schemas.microsoft.com/office/powerpoint/2010/main" val="2935050747"/>
      </p:ext>
    </p:extLst>
  </p:cSld>
  <p:clrMapOvr>
    <a:masterClrMapping/>
  </p:clrMapOvr>
  <p:transition>
    <p:fade thruBlk="1"/>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Jehová demanda un pueblo santo </a:t>
            </a:r>
            <a:r>
              <a:rPr lang="es-PR" sz="4800" dirty="0">
                <a:solidFill>
                  <a:srgbClr val="FF0000"/>
                </a:solidFill>
                <a:latin typeface="Candara" pitchFamily="34" charset="0"/>
                <a:cs typeface="Calibri" pitchFamily="34" charset="0"/>
              </a:rPr>
              <a:t>Deuteronomio 26.16-19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40</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40</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3962399" cy="4719638"/>
          </a:xfrm>
        </p:spPr>
        <p:txBody>
          <a:bodyPr>
            <a:normAutofit/>
          </a:bodyPr>
          <a:lstStyle/>
          <a:p>
            <a:r>
              <a:rPr lang="es-PR" dirty="0" smtClean="0"/>
              <a:t>Por </a:t>
            </a:r>
            <a:r>
              <a:rPr lang="es-PR" dirty="0"/>
              <a:t>su desobediencia y rebeldía, generación tras generación de israelitas perdieron su derecho a ser exaltadas sobre todas las naciones. </a:t>
            </a:r>
            <a:endParaRPr lang="es-PR" dirty="0" smtClean="0"/>
          </a:p>
        </p:txBody>
      </p:sp>
      <p:pic>
        <p:nvPicPr>
          <p:cNvPr id="2" name="Picture 1"/>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8044" r="18221"/>
          <a:stretch/>
        </p:blipFill>
        <p:spPr>
          <a:xfrm>
            <a:off x="4191000" y="1833437"/>
            <a:ext cx="4933122" cy="5001372"/>
          </a:xfrm>
          <a:prstGeom prst="rect">
            <a:avLst/>
          </a:prstGeom>
        </p:spPr>
      </p:pic>
    </p:spTree>
    <p:extLst>
      <p:ext uri="{BB962C8B-B14F-4D97-AF65-F5344CB8AC3E}">
        <p14:creationId xmlns:p14="http://schemas.microsoft.com/office/powerpoint/2010/main" val="1071880402"/>
      </p:ext>
    </p:extLst>
  </p:cSld>
  <p:clrMapOvr>
    <a:masterClrMapping/>
  </p:clrMapOvr>
  <p:transition>
    <p:fade thruBlk="1"/>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a:xfrm>
            <a:off x="1150939" y="214314"/>
            <a:ext cx="7993061" cy="1462087"/>
          </a:xfrm>
        </p:spPr>
        <p:txBody>
          <a:bodyPr/>
          <a:lstStyle/>
          <a:p>
            <a:r>
              <a:rPr lang="es-PR" sz="4800" dirty="0">
                <a:latin typeface="Candara" pitchFamily="34" charset="0"/>
                <a:cs typeface="Calibri" pitchFamily="34" charset="0"/>
              </a:rPr>
              <a:t>Jehová demanda un pueblo santo </a:t>
            </a:r>
            <a:r>
              <a:rPr lang="es-PR" sz="4800" dirty="0">
                <a:solidFill>
                  <a:srgbClr val="FF0000"/>
                </a:solidFill>
                <a:latin typeface="Candara" pitchFamily="34" charset="0"/>
                <a:cs typeface="Calibri" pitchFamily="34" charset="0"/>
              </a:rPr>
              <a:t>Deuteronomio 26.16-19</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41</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41</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5949281" cy="4719638"/>
          </a:xfrm>
        </p:spPr>
        <p:txBody>
          <a:bodyPr>
            <a:normAutofit fontScale="92500" lnSpcReduction="10000"/>
          </a:bodyPr>
          <a:lstStyle/>
          <a:p>
            <a:r>
              <a:rPr lang="es-PR" dirty="0" smtClean="0"/>
              <a:t>Sin </a:t>
            </a:r>
            <a:r>
              <a:rPr lang="es-PR" dirty="0"/>
              <a:t>embargo, Isaías escribió que la rebeldía de Israel no sería para siempre, porque el Señor levantará una generación de fieles israelitas en el futuro que disfrutará la gracia de Dios en una era dorada de bendiciones (</a:t>
            </a:r>
            <a:r>
              <a:rPr lang="es-PR" dirty="0" smtClean="0">
                <a:solidFill>
                  <a:srgbClr val="FF0000"/>
                </a:solidFill>
              </a:rPr>
              <a:t>Isaías </a:t>
            </a:r>
            <a:r>
              <a:rPr lang="es-PR" dirty="0">
                <a:solidFill>
                  <a:srgbClr val="FF0000"/>
                </a:solidFill>
              </a:rPr>
              <a:t>60–62</a:t>
            </a:r>
            <a:r>
              <a:rPr lang="es-PR" dirty="0"/>
              <a:t>). </a:t>
            </a:r>
            <a:endParaRPr lang="es-PR" dirty="0" smtClean="0"/>
          </a:p>
          <a:p>
            <a:r>
              <a:rPr lang="es-PR" dirty="0" smtClean="0"/>
              <a:t>A </a:t>
            </a:r>
            <a:r>
              <a:rPr lang="es-PR" dirty="0"/>
              <a:t>esa era se le llama comúnmente el milenio</a:t>
            </a:r>
            <a:r>
              <a:rPr lang="es-PR" dirty="0" smtClean="0"/>
              <a:t>.</a:t>
            </a:r>
            <a:endParaRPr lang="es-PR" dirty="0"/>
          </a:p>
        </p:txBody>
      </p:sp>
      <p:pic>
        <p:nvPicPr>
          <p:cNvPr id="8" name="Picture 7"/>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4896" t="5000" r="29271"/>
          <a:stretch/>
        </p:blipFill>
        <p:spPr>
          <a:xfrm>
            <a:off x="6298531" y="1828800"/>
            <a:ext cx="2845469" cy="5029200"/>
          </a:xfrm>
          <a:prstGeom prst="rect">
            <a:avLst/>
          </a:prstGeom>
        </p:spPr>
      </p:pic>
    </p:spTree>
    <p:extLst>
      <p:ext uri="{BB962C8B-B14F-4D97-AF65-F5344CB8AC3E}">
        <p14:creationId xmlns:p14="http://schemas.microsoft.com/office/powerpoint/2010/main" val="661166014"/>
      </p:ext>
    </p:extLst>
  </p:cSld>
  <p:clrMapOvr>
    <a:masterClrMapping/>
  </p:clrMapOvr>
  <p:transition>
    <p:fade thruBlk="1"/>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42</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42</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lnSpcReduction="10000"/>
          </a:bodyPr>
          <a:lstStyle/>
          <a:p>
            <a:r>
              <a:rPr lang="es-PR" dirty="0" smtClean="0">
                <a:latin typeface="Candara" panose="020E0502030303020204" pitchFamily="34" charset="0"/>
              </a:rPr>
              <a:t>El cristiano debe adoptar la adoración como un estilo de vida.</a:t>
            </a:r>
          </a:p>
          <a:p>
            <a:pPr lvl="1"/>
            <a:r>
              <a:rPr lang="es-PR" dirty="0" smtClean="0">
                <a:latin typeface="Candara" panose="020E0502030303020204" pitchFamily="34" charset="0"/>
              </a:rPr>
              <a:t>La entrega de sus diezmos y ofrendas debe practicarlas en un marco de santidad y preocupación por los necesitados que abundan en nuestros países.</a:t>
            </a:r>
          </a:p>
          <a:p>
            <a:pPr lvl="1"/>
            <a:r>
              <a:rPr lang="es-PR" dirty="0" smtClean="0">
                <a:latin typeface="Candara" panose="020E0502030303020204" pitchFamily="34" charset="0"/>
              </a:rPr>
              <a:t>La iglesia no debe apartarse de su responsabilidad social, sea en formal colectiva o individual. </a:t>
            </a:r>
          </a:p>
          <a:p>
            <a:pPr lvl="1"/>
            <a:r>
              <a:rPr lang="es-PR" dirty="0" smtClean="0">
                <a:latin typeface="Candara" panose="020E0502030303020204" pitchFamily="34" charset="0"/>
              </a:rPr>
              <a:t>Nuestro interés por otros debe ser congruentes con nuestra adoración.</a:t>
            </a:r>
          </a:p>
        </p:txBody>
      </p:sp>
      <p:grpSp>
        <p:nvGrpSpPr>
          <p:cNvPr id="9" name="Group 8"/>
          <p:cNvGrpSpPr/>
          <p:nvPr/>
        </p:nvGrpSpPr>
        <p:grpSpPr>
          <a:xfrm>
            <a:off x="6505202" y="-1"/>
            <a:ext cx="2638798" cy="1752601"/>
            <a:chOff x="0" y="-1"/>
            <a:chExt cx="9144000" cy="6858001"/>
          </a:xfrm>
        </p:grpSpPr>
        <p:pic>
          <p:nvPicPr>
            <p:cNvPr id="10" name="Picture 9"/>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6643" t="2129" r="45816" b="2064"/>
            <a:stretch/>
          </p:blipFill>
          <p:spPr>
            <a:xfrm>
              <a:off x="4364181" y="0"/>
              <a:ext cx="4779819" cy="6839710"/>
            </a:xfrm>
            <a:prstGeom prst="rect">
              <a:avLst/>
            </a:prstGeom>
          </p:spPr>
        </p:pic>
        <p:pic>
          <p:nvPicPr>
            <p:cNvPr id="11" name="Picture 10"/>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9179" r="16005"/>
            <a:stretch/>
          </p:blipFill>
          <p:spPr>
            <a:xfrm>
              <a:off x="0" y="-1"/>
              <a:ext cx="4572000" cy="6858001"/>
            </a:xfrm>
            <a:prstGeom prst="rect">
              <a:avLst/>
            </a:prstGeom>
          </p:spPr>
        </p:pic>
      </p:grpSp>
    </p:spTree>
    <p:extLst>
      <p:ext uri="{BB962C8B-B14F-4D97-AF65-F5344CB8AC3E}">
        <p14:creationId xmlns:p14="http://schemas.microsoft.com/office/powerpoint/2010/main" val="4018736135"/>
      </p:ext>
    </p:extLst>
  </p:cSld>
  <p:clrMapOvr>
    <a:masterClrMapping/>
  </p:clrMapOvr>
  <p:transition>
    <p:fade thruBlk="1"/>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43</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43</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Debemos cumplir nuestra parte antes de pedir algo a Dios.</a:t>
            </a:r>
          </a:p>
          <a:p>
            <a:pPr lvl="1"/>
            <a:r>
              <a:rPr lang="es-PR" dirty="0" smtClean="0">
                <a:latin typeface="Candara" panose="020E0502030303020204" pitchFamily="34" charset="0"/>
              </a:rPr>
              <a:t>Un cristiano que diezma y ofrenda de corazón, puede dirigir su oración con confianza pidiendo bendiciones, no así el que no practica el diezmar y ofrendar porque claramente está transgrediendo una de las demandas de Dios.</a:t>
            </a:r>
          </a:p>
        </p:txBody>
      </p:sp>
      <p:grpSp>
        <p:nvGrpSpPr>
          <p:cNvPr id="9" name="Group 8"/>
          <p:cNvGrpSpPr/>
          <p:nvPr/>
        </p:nvGrpSpPr>
        <p:grpSpPr>
          <a:xfrm>
            <a:off x="6505202" y="-1"/>
            <a:ext cx="2638798" cy="1752601"/>
            <a:chOff x="0" y="-1"/>
            <a:chExt cx="9144000" cy="6858001"/>
          </a:xfrm>
        </p:grpSpPr>
        <p:pic>
          <p:nvPicPr>
            <p:cNvPr id="10" name="Picture 9"/>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6643" t="2129" r="45816" b="2064"/>
            <a:stretch/>
          </p:blipFill>
          <p:spPr>
            <a:xfrm>
              <a:off x="4364181" y="0"/>
              <a:ext cx="4779819" cy="6839710"/>
            </a:xfrm>
            <a:prstGeom prst="rect">
              <a:avLst/>
            </a:prstGeom>
          </p:spPr>
        </p:pic>
        <p:pic>
          <p:nvPicPr>
            <p:cNvPr id="11" name="Picture 10"/>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9179" r="16005"/>
            <a:stretch/>
          </p:blipFill>
          <p:spPr>
            <a:xfrm>
              <a:off x="0" y="-1"/>
              <a:ext cx="4572000" cy="6858001"/>
            </a:xfrm>
            <a:prstGeom prst="rect">
              <a:avLst/>
            </a:prstGeom>
          </p:spPr>
        </p:pic>
      </p:grpSp>
    </p:spTree>
    <p:extLst>
      <p:ext uri="{BB962C8B-B14F-4D97-AF65-F5344CB8AC3E}">
        <p14:creationId xmlns:p14="http://schemas.microsoft.com/office/powerpoint/2010/main" val="1704579453"/>
      </p:ext>
    </p:extLst>
  </p:cSld>
  <p:clrMapOvr>
    <a:masterClrMapping/>
  </p:clrMapOvr>
  <p:transition>
    <p:fade thruBlk="1"/>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800" dirty="0" smtClean="0">
                <a:latin typeface="Candara" pitchFamily="34" charset="0"/>
                <a:cs typeface="Calibri" pitchFamily="34" charset="0"/>
              </a:rPr>
              <a:t>Aplicaciones</a:t>
            </a:r>
            <a:endParaRPr lang="es-PR" dirty="0">
              <a:solidFill>
                <a:srgbClr val="FF0000"/>
              </a:solidFill>
              <a:latin typeface="Candara" pitchFamily="34" charset="0"/>
              <a:cs typeface="Calibri" pitchFamily="34" charset="0"/>
            </a:endParaRP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44</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44</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1" y="1981200"/>
            <a:ext cx="8458199" cy="4719638"/>
          </a:xfrm>
        </p:spPr>
        <p:txBody>
          <a:bodyPr>
            <a:normAutofit/>
          </a:bodyPr>
          <a:lstStyle/>
          <a:p>
            <a:r>
              <a:rPr lang="es-PR" dirty="0" smtClean="0">
                <a:latin typeface="Candara" panose="020E0502030303020204" pitchFamily="34" charset="0"/>
              </a:rPr>
              <a:t>La obediencia tiene su recompensa.</a:t>
            </a:r>
          </a:p>
          <a:p>
            <a:pPr lvl="1"/>
            <a:r>
              <a:rPr lang="es-PR" dirty="0" smtClean="0">
                <a:latin typeface="Candara" panose="020E0502030303020204" pitchFamily="34" charset="0"/>
              </a:rPr>
              <a:t>Si a los israelitas Dios les prometió que los enaltecería y que gozarían de la abundancia de bienes materiales, también Dios quiere bendecirnos a nosotros si le somos fieles.</a:t>
            </a:r>
          </a:p>
        </p:txBody>
      </p:sp>
      <p:grpSp>
        <p:nvGrpSpPr>
          <p:cNvPr id="9" name="Group 8"/>
          <p:cNvGrpSpPr/>
          <p:nvPr/>
        </p:nvGrpSpPr>
        <p:grpSpPr>
          <a:xfrm>
            <a:off x="6505202" y="-1"/>
            <a:ext cx="2638798" cy="1752601"/>
            <a:chOff x="0" y="-1"/>
            <a:chExt cx="9144000" cy="6858001"/>
          </a:xfrm>
        </p:grpSpPr>
        <p:pic>
          <p:nvPicPr>
            <p:cNvPr id="10" name="Picture 9"/>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6643" t="2129" r="45816" b="2064"/>
            <a:stretch/>
          </p:blipFill>
          <p:spPr>
            <a:xfrm>
              <a:off x="4364181" y="0"/>
              <a:ext cx="4779819" cy="6839710"/>
            </a:xfrm>
            <a:prstGeom prst="rect">
              <a:avLst/>
            </a:prstGeom>
          </p:spPr>
        </p:pic>
        <p:pic>
          <p:nvPicPr>
            <p:cNvPr id="11" name="Picture 10"/>
            <p:cNvPicPr>
              <a:picLocks noChangeAspect="1"/>
            </p:cNvPicPr>
            <p:nvPr/>
          </p:nvPicPr>
          <p:blipFill rotWithShape="1">
            <a:blip r:embed="rId5" cstate="print">
              <a:extLst>
                <a:ext uri="{BEBA8EAE-BF5A-486C-A8C5-ECC9F3942E4B}">
                  <a14:imgProps xmlns:a14="http://schemas.microsoft.com/office/drawing/2010/main">
                    <a14:imgLayer r:embed="rId6">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39179" r="16005"/>
            <a:stretch/>
          </p:blipFill>
          <p:spPr>
            <a:xfrm>
              <a:off x="0" y="-1"/>
              <a:ext cx="4572000" cy="6858001"/>
            </a:xfrm>
            <a:prstGeom prst="rect">
              <a:avLst/>
            </a:prstGeom>
          </p:spPr>
        </p:pic>
      </p:grpSp>
    </p:spTree>
    <p:extLst>
      <p:ext uri="{BB962C8B-B14F-4D97-AF65-F5344CB8AC3E}">
        <p14:creationId xmlns:p14="http://schemas.microsoft.com/office/powerpoint/2010/main" val="152010500"/>
      </p:ext>
    </p:extLst>
  </p:cSld>
  <p:clrMapOvr>
    <a:masterClrMapping/>
  </p:clrMapOvr>
  <p:transition>
    <p:fade thruBlk="1"/>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13"/>
          <p:cNvSpPr>
            <a:spLocks noGrp="1" noChangeArrowheads="1"/>
          </p:cNvSpPr>
          <p:nvPr>
            <p:ph type="sldNum" sz="quarter" idx="12"/>
          </p:nvPr>
        </p:nvSpPr>
        <p:spPr>
          <a:ln/>
        </p:spPr>
        <p:txBody>
          <a:bodyPr/>
          <a:lstStyle/>
          <a:p>
            <a:pPr>
              <a:defRPr/>
            </a:pPr>
            <a:fld id="{218A1B8D-2211-4267-85EA-46D8260B611F}" type="slidenum">
              <a:rPr lang="en-US">
                <a:solidFill>
                  <a:srgbClr val="000000"/>
                </a:solidFill>
              </a:rPr>
              <a:pPr>
                <a:defRPr/>
              </a:pPr>
              <a:t>45</a:t>
            </a:fld>
            <a:endParaRPr lang="en-US">
              <a:solidFill>
                <a:srgbClr val="000000"/>
              </a:solidFill>
            </a:endParaRPr>
          </a:p>
        </p:txBody>
      </p:sp>
      <p:sp>
        <p:nvSpPr>
          <p:cNvPr id="260098" name="Rectangle 2"/>
          <p:cNvSpPr>
            <a:spLocks noGrp="1" noChangeArrowheads="1"/>
          </p:cNvSpPr>
          <p:nvPr>
            <p:ph type="title" idx="4294967295"/>
          </p:nvPr>
        </p:nvSpPr>
        <p:spPr/>
        <p:txBody>
          <a:bodyPr/>
          <a:lstStyle/>
          <a:p>
            <a:r>
              <a:rPr lang="es-PR" noProof="0" dirty="0" smtClean="0">
                <a:latin typeface="Candara" pitchFamily="34" charset="0"/>
                <a:cs typeface="Calibri" pitchFamily="34" charset="0"/>
              </a:rPr>
              <a:t>Bibliografía</a:t>
            </a:r>
          </a:p>
        </p:txBody>
      </p:sp>
      <p:sp>
        <p:nvSpPr>
          <p:cNvPr id="260099" name="Rectangle 3"/>
          <p:cNvSpPr>
            <a:spLocks noGrp="1" noChangeArrowheads="1"/>
          </p:cNvSpPr>
          <p:nvPr>
            <p:ph type="body" idx="4294967295"/>
          </p:nvPr>
        </p:nvSpPr>
        <p:spPr>
          <a:xfrm>
            <a:off x="152400" y="1941513"/>
            <a:ext cx="8791576" cy="4759325"/>
          </a:xfrm>
        </p:spPr>
        <p:txBody>
          <a:bodyPr>
            <a:normAutofit fontScale="77500" lnSpcReduction="20000"/>
          </a:bodyPr>
          <a:lstStyle/>
          <a:p>
            <a:pPr>
              <a:lnSpc>
                <a:spcPct val="80000"/>
              </a:lnSpc>
              <a:spcAft>
                <a:spcPts val="600"/>
              </a:spcAft>
              <a:buNone/>
            </a:pPr>
            <a:r>
              <a:rPr lang="es-PR" sz="1400" noProof="0" dirty="0" smtClean="0">
                <a:latin typeface="Candara" pitchFamily="34" charset="0"/>
                <a:cs typeface="Calibri" pitchFamily="34" charset="0"/>
              </a:rPr>
              <a:t>Carson, D., France, R., </a:t>
            </a:r>
            <a:r>
              <a:rPr lang="es-PR" sz="1400" noProof="0" dirty="0" err="1" smtClean="0">
                <a:latin typeface="Candara" pitchFamily="34" charset="0"/>
                <a:cs typeface="Calibri" pitchFamily="34" charset="0"/>
              </a:rPr>
              <a:t>Motyer</a:t>
            </a:r>
            <a:r>
              <a:rPr lang="es-PR" sz="1400" noProof="0" dirty="0" smtClean="0">
                <a:latin typeface="Candara" pitchFamily="34" charset="0"/>
                <a:cs typeface="Calibri" pitchFamily="34" charset="0"/>
              </a:rPr>
              <a:t>, J., &amp; </a:t>
            </a:r>
            <a:r>
              <a:rPr lang="es-PR" sz="1400" noProof="0" dirty="0" err="1" smtClean="0">
                <a:latin typeface="Candara" pitchFamily="34" charset="0"/>
                <a:cs typeface="Calibri" pitchFamily="34" charset="0"/>
              </a:rPr>
              <a:t>Wenham</a:t>
            </a:r>
            <a:r>
              <a:rPr lang="es-PR" sz="1400" noProof="0" dirty="0" smtClean="0">
                <a:latin typeface="Candara" pitchFamily="34" charset="0"/>
                <a:cs typeface="Calibri" pitchFamily="34" charset="0"/>
              </a:rPr>
              <a:t>, G. (2000, c1999). </a:t>
            </a:r>
            <a:r>
              <a:rPr lang="es-PR" sz="1400" i="1" noProof="0" dirty="0" smtClean="0">
                <a:latin typeface="Candara" pitchFamily="34" charset="0"/>
                <a:cs typeface="Calibri" pitchFamily="34" charset="0"/>
              </a:rPr>
              <a:t>Nuevo comentario Bíblico : Siglo veintiuno</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a:t>
            </a:r>
            <a:r>
              <a:rPr lang="es-PR" sz="1400" noProof="0" dirty="0" err="1" smtClean="0">
                <a:latin typeface="Candara" pitchFamily="34" charset="0"/>
                <a:cs typeface="Calibri" pitchFamily="34" charset="0"/>
              </a:rPr>
              <a:t>Lc</a:t>
            </a:r>
            <a:r>
              <a:rPr lang="es-PR" sz="1400" noProof="0" dirty="0" smtClean="0">
                <a:latin typeface="Candara" pitchFamily="34" charset="0"/>
                <a:cs typeface="Calibri" pitchFamily="34" charset="0"/>
              </a:rPr>
              <a:t> 6.20-26). Miami: Sociedades </a:t>
            </a:r>
            <a:r>
              <a:rPr lang="es-PR" sz="1400" noProof="0" dirty="0" err="1" smtClean="0">
                <a:latin typeface="Candara" pitchFamily="34" charset="0"/>
                <a:cs typeface="Calibri" pitchFamily="34" charset="0"/>
              </a:rPr>
              <a:t>Bı́blicas</a:t>
            </a:r>
            <a:r>
              <a:rPr lang="es-PR" sz="1400" noProof="0" dirty="0" smtClean="0">
                <a:latin typeface="Candara" pitchFamily="34" charset="0"/>
                <a:cs typeface="Calibri" pitchFamily="34" charset="0"/>
              </a:rPr>
              <a:t> Unidas.</a:t>
            </a:r>
          </a:p>
          <a:p>
            <a:pPr>
              <a:lnSpc>
                <a:spcPct val="80000"/>
              </a:lnSpc>
              <a:spcAft>
                <a:spcPts val="600"/>
              </a:spcAft>
              <a:buNone/>
            </a:pPr>
            <a:r>
              <a:rPr lang="es-PR" sz="1400" noProof="0" dirty="0" smtClean="0">
                <a:latin typeface="Candara" pitchFamily="34" charset="0"/>
                <a:cs typeface="Calibri" pitchFamily="34" charset="0"/>
              </a:rPr>
              <a:t>Douglas, J.D. </a:t>
            </a:r>
            <a:r>
              <a:rPr lang="es-PR" sz="1400" i="1" noProof="0" dirty="0" smtClean="0">
                <a:latin typeface="Candara" pitchFamily="34" charset="0"/>
                <a:cs typeface="Calibri" pitchFamily="34" charset="0"/>
              </a:rPr>
              <a:t>Nuevo Diccionario Bíblico : Primera Edición</a:t>
            </a:r>
            <a:r>
              <a:rPr lang="es-PR" sz="1400" noProof="0" dirty="0" smtClean="0">
                <a:latin typeface="Candara" pitchFamily="34" charset="0"/>
                <a:cs typeface="Calibri" pitchFamily="34" charset="0"/>
              </a:rPr>
              <a:t>. Miami: Sociedades Bíblicas Unidas, 2000.</a:t>
            </a:r>
          </a:p>
          <a:p>
            <a:pPr>
              <a:lnSpc>
                <a:spcPct val="80000"/>
              </a:lnSpc>
              <a:spcAft>
                <a:spcPts val="600"/>
              </a:spcAft>
              <a:buNone/>
            </a:pPr>
            <a:r>
              <a:rPr lang="es-PR" sz="1400" i="1" noProof="0" dirty="0" smtClean="0">
                <a:latin typeface="Candara" pitchFamily="34" charset="0"/>
                <a:cs typeface="Calibri" pitchFamily="34" charset="0"/>
              </a:rPr>
              <a:t>LBLA Mapas</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La </a:t>
            </a:r>
            <a:r>
              <a:rPr lang="es-PR" sz="1400" noProof="0" dirty="0" err="1" smtClean="0">
                <a:latin typeface="Candara" pitchFamily="34" charset="0"/>
                <a:cs typeface="Calibri" pitchFamily="34" charset="0"/>
              </a:rPr>
              <a:t>Habra</a:t>
            </a:r>
            <a:r>
              <a:rPr lang="es-PR" sz="1400" noProof="0" dirty="0" smtClean="0">
                <a:latin typeface="Candara" pitchFamily="34" charset="0"/>
                <a:cs typeface="Calibri" pitchFamily="34" charset="0"/>
              </a:rPr>
              <a:t>, CA: </a:t>
            </a:r>
            <a:r>
              <a:rPr lang="es-PR" sz="1400" noProof="0" dirty="0" err="1" smtClean="0">
                <a:latin typeface="Candara" pitchFamily="34" charset="0"/>
                <a:cs typeface="Calibri" pitchFamily="34" charset="0"/>
              </a:rPr>
              <a:t>Foundation</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Publications</a:t>
            </a:r>
            <a:r>
              <a:rPr lang="es-PR" sz="1400" noProof="0" dirty="0" smtClean="0">
                <a:latin typeface="Candara" pitchFamily="34" charset="0"/>
                <a:cs typeface="Calibri" pitchFamily="34" charset="0"/>
              </a:rPr>
              <a:t>, Inc., 2000.</a:t>
            </a:r>
          </a:p>
          <a:p>
            <a:pPr>
              <a:lnSpc>
                <a:spcPct val="80000"/>
              </a:lnSpc>
              <a:spcAft>
                <a:spcPts val="600"/>
              </a:spcAft>
              <a:buNone/>
            </a:pPr>
            <a:r>
              <a:rPr lang="es-PR" sz="1400" noProof="0" dirty="0" err="1" smtClean="0">
                <a:latin typeface="Candara" pitchFamily="34" charset="0"/>
                <a:cs typeface="Calibri" pitchFamily="34" charset="0"/>
              </a:rPr>
              <a:t>Lockward</a:t>
            </a:r>
            <a:r>
              <a:rPr lang="es-PR" sz="1400" noProof="0" dirty="0" smtClean="0">
                <a:latin typeface="Candara" pitchFamily="34" charset="0"/>
                <a:cs typeface="Calibri" pitchFamily="34" charset="0"/>
              </a:rPr>
              <a:t>, Alfonso. </a:t>
            </a:r>
            <a:r>
              <a:rPr lang="es-PR" sz="1400" i="1" noProof="0" dirty="0" smtClean="0">
                <a:latin typeface="Candara" pitchFamily="34" charset="0"/>
                <a:cs typeface="Calibri" pitchFamily="34" charset="0"/>
              </a:rPr>
              <a:t>Nuevo Diccionario De La Biblia.</a:t>
            </a:r>
            <a:r>
              <a:rPr lang="es-PR" sz="1400" noProof="0" dirty="0" smtClean="0">
                <a:latin typeface="Candara" pitchFamily="34" charset="0"/>
                <a:cs typeface="Calibri" pitchFamily="34" charset="0"/>
              </a:rPr>
              <a:t> Miami: Editorial </a:t>
            </a:r>
            <a:r>
              <a:rPr lang="es-PR" sz="1400" noProof="0" dirty="0" err="1" smtClean="0">
                <a:latin typeface="Candara" pitchFamily="34" charset="0"/>
                <a:cs typeface="Calibri" pitchFamily="34" charset="0"/>
              </a:rPr>
              <a:t>Unilit</a:t>
            </a:r>
            <a:r>
              <a:rPr lang="es-PR" sz="1400" noProof="0" dirty="0" smtClean="0">
                <a:latin typeface="Candara" pitchFamily="34" charset="0"/>
                <a:cs typeface="Calibri" pitchFamily="34" charset="0"/>
              </a:rPr>
              <a:t>, 2003.</a:t>
            </a:r>
          </a:p>
          <a:p>
            <a:pPr>
              <a:lnSpc>
                <a:spcPct val="80000"/>
              </a:lnSpc>
              <a:spcAft>
                <a:spcPts val="600"/>
              </a:spcAft>
              <a:buNone/>
            </a:pPr>
            <a:r>
              <a:rPr lang="es-PR" sz="1400" i="1" noProof="0" dirty="0" smtClean="0">
                <a:latin typeface="Candara" pitchFamily="34" charset="0"/>
                <a:cs typeface="Calibri" pitchFamily="34" charset="0"/>
              </a:rPr>
              <a:t>Mapas De La Biblia Caribe</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noProof="0" dirty="0" smtClean="0">
                <a:latin typeface="Candara" pitchFamily="34" charset="0"/>
                <a:cs typeface="Calibri" pitchFamily="34" charset="0"/>
              </a:rPr>
              <a:t>Martínez, Mario, et al, eds. </a:t>
            </a:r>
            <a:r>
              <a:rPr lang="es-PR" sz="1400" i="1" noProof="0" dirty="0" smtClean="0">
                <a:latin typeface="Candara" pitchFamily="34" charset="0"/>
                <a:cs typeface="Calibri" pitchFamily="34" charset="0"/>
              </a:rPr>
              <a:t>El Expositor Bíblico: La Biblia, Libro por Libro</a:t>
            </a:r>
            <a:r>
              <a:rPr lang="es-PR" sz="1400" noProof="0" dirty="0" smtClean="0">
                <a:latin typeface="Candara" pitchFamily="34" charset="0"/>
                <a:cs typeface="Calibri" pitchFamily="34" charset="0"/>
              </a:rPr>
              <a:t>, Maestros de jóvenes y Adultos, Volumen 2, 5nta Ed. El Paso, Texas: Casa Bautista de Publicaciones, 2007, c1995.</a:t>
            </a:r>
          </a:p>
          <a:p>
            <a:pPr>
              <a:lnSpc>
                <a:spcPct val="80000"/>
              </a:lnSpc>
              <a:spcAft>
                <a:spcPts val="600"/>
              </a:spcAft>
              <a:buNone/>
            </a:pPr>
            <a:r>
              <a:rPr lang="es-PR" sz="1400" noProof="0" dirty="0" smtClean="0">
                <a:latin typeface="Candara" pitchFamily="34" charset="0"/>
                <a:cs typeface="Calibri" pitchFamily="34" charset="0"/>
              </a:rPr>
              <a:t>Nelson, </a:t>
            </a:r>
            <a:r>
              <a:rPr lang="es-PR" sz="1400" noProof="0" dirty="0" err="1" smtClean="0">
                <a:latin typeface="Candara" pitchFamily="34" charset="0"/>
                <a:cs typeface="Calibri" pitchFamily="34" charset="0"/>
              </a:rPr>
              <a:t>Wilton</a:t>
            </a:r>
            <a:r>
              <a:rPr lang="es-PR" sz="1400" noProof="0" dirty="0" smtClean="0">
                <a:latin typeface="Candara" pitchFamily="34" charset="0"/>
                <a:cs typeface="Calibri" pitchFamily="34" charset="0"/>
              </a:rPr>
              <a:t> M. y Juan Rojas Mayo, </a:t>
            </a:r>
            <a:r>
              <a:rPr lang="es-PR" sz="1400" i="1" noProof="0" dirty="0" smtClean="0">
                <a:latin typeface="Candara" pitchFamily="34" charset="0"/>
                <a:cs typeface="Calibri" pitchFamily="34" charset="0"/>
              </a:rPr>
              <a:t>Nelson Nuevo Diccionario Ilustrado De La Biblia</a:t>
            </a:r>
            <a:r>
              <a:rPr lang="es-PR" sz="1400" noProof="0" dirty="0" smtClean="0">
                <a:latin typeface="Candara" pitchFamily="34" charset="0"/>
                <a:cs typeface="Calibri" pitchFamily="34" charset="0"/>
              </a:rPr>
              <a:t>, </a:t>
            </a:r>
            <a:r>
              <a:rPr lang="es-PR" sz="1400" noProof="0" dirty="0" err="1" smtClean="0">
                <a:latin typeface="Candara" pitchFamily="34" charset="0"/>
                <a:cs typeface="Calibri" pitchFamily="34" charset="0"/>
              </a:rPr>
              <a:t>electronic</a:t>
            </a:r>
            <a:r>
              <a:rPr lang="es-PR" sz="1400" noProof="0" dirty="0" smtClean="0">
                <a:latin typeface="Candara" pitchFamily="34" charset="0"/>
                <a:cs typeface="Calibri" pitchFamily="34" charset="0"/>
              </a:rPr>
              <a:t> ed. Nashville: Editorial Caribe, 2000, c1998.</a:t>
            </a:r>
          </a:p>
          <a:p>
            <a:pPr>
              <a:lnSpc>
                <a:spcPct val="80000"/>
              </a:lnSpc>
              <a:spcAft>
                <a:spcPts val="600"/>
              </a:spcAft>
              <a:buNone/>
            </a:pPr>
            <a:r>
              <a:rPr lang="es-PR" sz="1400" dirty="0" smtClean="0">
                <a:latin typeface="Candara" pitchFamily="34" charset="0"/>
                <a:cs typeface="Calibri" pitchFamily="34" charset="0"/>
              </a:rPr>
              <a:t>Vine, W.E. </a:t>
            </a:r>
            <a:r>
              <a:rPr lang="es-PR" sz="1400" i="1" dirty="0" smtClean="0">
                <a:latin typeface="Candara" pitchFamily="34" charset="0"/>
                <a:cs typeface="Calibri" pitchFamily="34" charset="0"/>
              </a:rPr>
              <a:t>Vine Diccionario Expositivo De Palabras Del Antiguo Y Del Nuevo Testamento Exhaustivo</a:t>
            </a: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 2000, c1999.</a:t>
            </a:r>
          </a:p>
          <a:p>
            <a:pPr marL="0" indent="0">
              <a:buNone/>
            </a:pPr>
            <a:r>
              <a:rPr lang="es-ES" sz="1400" dirty="0" smtClean="0">
                <a:latin typeface="Candara" pitchFamily="34" charset="0"/>
                <a:cs typeface="Calibri" pitchFamily="34" charset="0"/>
              </a:rPr>
              <a:t> </a:t>
            </a:r>
            <a:r>
              <a:rPr lang="es-ES" sz="1400" dirty="0" err="1">
                <a:latin typeface="Candara" pitchFamily="34" charset="0"/>
                <a:cs typeface="Calibri" pitchFamily="34" charset="0"/>
              </a:rPr>
              <a:t>Walvoord</a:t>
            </a:r>
            <a:r>
              <a:rPr lang="es-ES" sz="1400" dirty="0">
                <a:latin typeface="Candara" pitchFamily="34" charset="0"/>
                <a:cs typeface="Calibri" pitchFamily="34" charset="0"/>
              </a:rPr>
              <a:t>, John F., y Roy B. </a:t>
            </a:r>
            <a:r>
              <a:rPr lang="es-ES" sz="1400" dirty="0" err="1">
                <a:latin typeface="Candara" pitchFamily="34" charset="0"/>
                <a:cs typeface="Calibri" pitchFamily="34" charset="0"/>
              </a:rPr>
              <a:t>Zuck</a:t>
            </a:r>
            <a:r>
              <a:rPr lang="es-ES" sz="1400" dirty="0">
                <a:latin typeface="Candara" pitchFamily="34" charset="0"/>
                <a:cs typeface="Calibri" pitchFamily="34" charset="0"/>
              </a:rPr>
              <a:t>. El conocimiento </a:t>
            </a:r>
            <a:r>
              <a:rPr lang="es-ES" sz="1400" dirty="0" err="1">
                <a:latin typeface="Candara" pitchFamily="34" charset="0"/>
                <a:cs typeface="Calibri" pitchFamily="34" charset="0"/>
              </a:rPr>
              <a:t>bíblico</a:t>
            </a:r>
            <a:r>
              <a:rPr lang="es-ES" sz="1400" dirty="0">
                <a:latin typeface="Candara" pitchFamily="34" charset="0"/>
                <a:cs typeface="Calibri" pitchFamily="34" charset="0"/>
              </a:rPr>
              <a:t>, un comentario expositivo: Antiguo Testamento, tomo 2: Deuteronomio-2 Samuel. Puebla, </a:t>
            </a:r>
            <a:r>
              <a:rPr lang="es-ES" sz="1400" dirty="0" err="1">
                <a:latin typeface="Candara" pitchFamily="34" charset="0"/>
                <a:cs typeface="Calibri" pitchFamily="34" charset="0"/>
              </a:rPr>
              <a:t>México</a:t>
            </a:r>
            <a:r>
              <a:rPr lang="es-ES" sz="1400" dirty="0">
                <a:latin typeface="Candara" pitchFamily="34" charset="0"/>
                <a:cs typeface="Calibri" pitchFamily="34" charset="0"/>
              </a:rPr>
              <a:t>: Ediciones Las </a:t>
            </a:r>
            <a:r>
              <a:rPr lang="es-ES" sz="1400" dirty="0" err="1">
                <a:latin typeface="Candara" pitchFamily="34" charset="0"/>
                <a:cs typeface="Calibri" pitchFamily="34" charset="0"/>
              </a:rPr>
              <a:t>Américas</a:t>
            </a:r>
            <a:r>
              <a:rPr lang="es-ES" sz="1400" dirty="0">
                <a:latin typeface="Candara" pitchFamily="34" charset="0"/>
                <a:cs typeface="Calibri" pitchFamily="34" charset="0"/>
              </a:rPr>
              <a:t>, A.C., 1999. </a:t>
            </a:r>
            <a:r>
              <a:rPr lang="es-ES" sz="1400" dirty="0" err="1">
                <a:latin typeface="Candara" pitchFamily="34" charset="0"/>
                <a:cs typeface="Calibri" pitchFamily="34" charset="0"/>
              </a:rPr>
              <a:t>Print</a:t>
            </a:r>
            <a:r>
              <a:rPr lang="es-ES"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 Carro, D., Poe, J. T., </a:t>
            </a:r>
            <a:r>
              <a:rPr lang="es-PR" sz="1400" dirty="0" err="1" smtClean="0">
                <a:latin typeface="Candara" pitchFamily="34" charset="0"/>
                <a:cs typeface="Calibri" pitchFamily="34" charset="0"/>
              </a:rPr>
              <a:t>Zorzoli</a:t>
            </a:r>
            <a:r>
              <a:rPr lang="es-PR" sz="1400" dirty="0" smtClean="0">
                <a:latin typeface="Candara" pitchFamily="34" charset="0"/>
                <a:cs typeface="Calibri" pitchFamily="34" charset="0"/>
              </a:rPr>
              <a:t>, R. O., &amp; Editorial Mundo Hispano (El Paso, T. (1993-). Comentario </a:t>
            </a:r>
            <a:r>
              <a:rPr lang="es-PR" sz="1400" dirty="0" err="1" smtClean="0">
                <a:latin typeface="Candara" pitchFamily="34" charset="0"/>
                <a:cs typeface="Calibri" pitchFamily="34" charset="0"/>
              </a:rPr>
              <a:t>bı́blico</a:t>
            </a:r>
            <a:r>
              <a:rPr lang="es-PR" sz="1400" dirty="0" smtClean="0">
                <a:latin typeface="Candara" pitchFamily="34" charset="0"/>
                <a:cs typeface="Calibri" pitchFamily="34" charset="0"/>
              </a:rPr>
              <a:t> mundo hispano </a:t>
            </a:r>
            <a:r>
              <a:rPr lang="es-PR" sz="1400" dirty="0" err="1" smtClean="0">
                <a:latin typeface="Candara" pitchFamily="34" charset="0"/>
                <a:cs typeface="Calibri" pitchFamily="34" charset="0"/>
              </a:rPr>
              <a:t>Exodo</a:t>
            </a:r>
            <a:r>
              <a:rPr lang="es-PR" sz="1400" dirty="0" smtClean="0">
                <a:latin typeface="Candara" pitchFamily="34" charset="0"/>
                <a:cs typeface="Calibri" pitchFamily="34" charset="0"/>
              </a:rPr>
              <a:t> (1. ed.) (26). El Paso, TX: Editorial Mundo Hispano.</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Wiersbe</a:t>
            </a:r>
            <a:r>
              <a:rPr lang="es-PR" sz="1400" dirty="0" smtClean="0">
                <a:latin typeface="Candara" pitchFamily="34" charset="0"/>
                <a:cs typeface="Calibri" pitchFamily="34" charset="0"/>
              </a:rPr>
              <a:t>, W. W. (1995). Bosquejos expositivos de la Biblia: Antiguo y Nuevo Testamento (</a:t>
            </a:r>
            <a:r>
              <a:rPr lang="es-PR" sz="1400" dirty="0" err="1" smtClean="0">
                <a:latin typeface="Candara" pitchFamily="34" charset="0"/>
                <a:cs typeface="Calibri" pitchFamily="34" charset="0"/>
              </a:rPr>
              <a:t>electronic</a:t>
            </a:r>
            <a:r>
              <a:rPr lang="es-PR" sz="1400" dirty="0" smtClean="0">
                <a:latin typeface="Candara" pitchFamily="34" charset="0"/>
                <a:cs typeface="Calibri" pitchFamily="34" charset="0"/>
              </a:rPr>
              <a:t> ed.). Nashville: Editorial Caribe.</a:t>
            </a:r>
          </a:p>
          <a:p>
            <a:pPr marL="0" indent="0">
              <a:buNone/>
            </a:pPr>
            <a:r>
              <a:rPr lang="es-PR" sz="1400" dirty="0" smtClean="0">
                <a:latin typeface="Candara" pitchFamily="34" charset="0"/>
                <a:cs typeface="Calibri" pitchFamily="34" charset="0"/>
              </a:rPr>
              <a:t>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W. (2004). Comentario Bíblico de William </a:t>
            </a:r>
            <a:r>
              <a:rPr lang="es-PR" sz="1400" dirty="0" err="1" smtClean="0">
                <a:latin typeface="Candara" pitchFamily="34" charset="0"/>
                <a:cs typeface="Calibri" pitchFamily="34" charset="0"/>
              </a:rPr>
              <a:t>MacDonald</a:t>
            </a:r>
            <a:r>
              <a:rPr lang="es-PR" sz="1400" dirty="0" smtClean="0">
                <a:latin typeface="Candara" pitchFamily="34" charset="0"/>
                <a:cs typeface="Calibri" pitchFamily="34" charset="0"/>
              </a:rPr>
              <a:t>: Antiguo Testamento y Nuevo Testamento (46). </a:t>
            </a:r>
            <a:r>
              <a:rPr lang="es-PR" sz="1400" dirty="0" err="1" smtClean="0">
                <a:latin typeface="Candara" pitchFamily="34" charset="0"/>
                <a:cs typeface="Calibri" pitchFamily="34" charset="0"/>
              </a:rPr>
              <a:t>Viladecavalls</a:t>
            </a:r>
            <a:r>
              <a:rPr lang="es-PR" sz="1400" dirty="0" smtClean="0">
                <a:latin typeface="Candara" pitchFamily="34" charset="0"/>
                <a:cs typeface="Calibri" pitchFamily="34" charset="0"/>
              </a:rPr>
              <a:t> (Barcelona), </a:t>
            </a:r>
            <a:r>
              <a:rPr lang="es-PR" sz="1400" dirty="0" err="1" smtClean="0">
                <a:latin typeface="Candara" pitchFamily="34" charset="0"/>
                <a:cs typeface="Calibri" pitchFamily="34" charset="0"/>
              </a:rPr>
              <a:t>Espa±a</a:t>
            </a:r>
            <a:r>
              <a:rPr lang="es-PR" sz="1400" dirty="0" smtClean="0">
                <a:latin typeface="Candara" pitchFamily="34" charset="0"/>
                <a:cs typeface="Calibri" pitchFamily="34" charset="0"/>
              </a:rPr>
              <a:t>: Editorial CLIE</a:t>
            </a:r>
            <a:r>
              <a:rPr lang="es-PR" sz="1400" dirty="0">
                <a:latin typeface="Candara" pitchFamily="34" charset="0"/>
                <a:cs typeface="Calibri" pitchFamily="34" charset="0"/>
              </a:rPr>
              <a:t>. φ</a:t>
            </a:r>
            <a:endParaRPr lang="es-PR" sz="1400" dirty="0" smtClean="0">
              <a:latin typeface="Candara" pitchFamily="34" charset="0"/>
              <a:cs typeface="Calibri" pitchFamily="34" charset="0"/>
            </a:endParaRPr>
          </a:p>
          <a:p>
            <a:pPr marL="0" indent="0">
              <a:buNone/>
            </a:pPr>
            <a:r>
              <a:rPr lang="es-PR" sz="1400" dirty="0" err="1" smtClean="0">
                <a:latin typeface="Candara" pitchFamily="34" charset="0"/>
                <a:cs typeface="Calibri" pitchFamily="34" charset="0"/>
              </a:rPr>
              <a:t>Gillis</a:t>
            </a:r>
            <a:r>
              <a:rPr lang="es-PR" sz="1400" dirty="0" smtClean="0">
                <a:latin typeface="Candara" pitchFamily="34" charset="0"/>
                <a:cs typeface="Calibri" pitchFamily="34" charset="0"/>
              </a:rPr>
              <a:t>, C. (1991). El Antiguo Testamento: Un Comentario Sobre Su Historia y Literatura, Tomos I-V (╔x 14.21). El Paso, TX: Casa Bautista De Publicaciones.</a:t>
            </a:r>
          </a:p>
          <a:p>
            <a:pPr marL="0" indent="0">
              <a:buNone/>
            </a:pPr>
            <a:r>
              <a:rPr lang="es-PR" sz="1400" dirty="0" err="1" smtClean="0">
                <a:latin typeface="Candara" pitchFamily="34" charset="0"/>
                <a:cs typeface="Calibri" pitchFamily="34" charset="0"/>
              </a:rPr>
              <a:t>Bartley</a:t>
            </a:r>
            <a:r>
              <a:rPr lang="es-PR" sz="1400" dirty="0">
                <a:latin typeface="Candara" pitchFamily="34" charset="0"/>
                <a:cs typeface="Calibri" pitchFamily="34" charset="0"/>
              </a:rPr>
              <a:t>, James et al. Comentario </a:t>
            </a:r>
            <a:r>
              <a:rPr lang="es-PR" sz="1400" dirty="0" err="1">
                <a:latin typeface="Candara" pitchFamily="34" charset="0"/>
                <a:cs typeface="Calibri" pitchFamily="34" charset="0"/>
              </a:rPr>
              <a:t>bı́blico</a:t>
            </a:r>
            <a:r>
              <a:rPr lang="es-PR" sz="1400" dirty="0">
                <a:latin typeface="Candara" pitchFamily="34" charset="0"/>
                <a:cs typeface="Calibri" pitchFamily="34" charset="0"/>
              </a:rPr>
              <a:t> mundo hispano: </a:t>
            </a:r>
            <a:r>
              <a:rPr lang="es-PR" sz="1400" dirty="0" smtClean="0">
                <a:latin typeface="Candara" pitchFamily="34" charset="0"/>
                <a:cs typeface="Calibri" pitchFamily="34" charset="0"/>
              </a:rPr>
              <a:t>Job. </a:t>
            </a:r>
            <a:r>
              <a:rPr lang="es-PR" sz="1400" dirty="0">
                <a:latin typeface="Candara" pitchFamily="34" charset="0"/>
                <a:cs typeface="Calibri" pitchFamily="34" charset="0"/>
              </a:rPr>
              <a:t>1. ed. El Paso, TX: Editorial Mundo Hispano, 2004.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Cevallos, Juan Carlos. Comentario </a:t>
            </a:r>
            <a:r>
              <a:rPr lang="es-PR" sz="1400" dirty="0" err="1">
                <a:latin typeface="Candara" pitchFamily="34" charset="0"/>
                <a:cs typeface="Calibri" pitchFamily="34" charset="0"/>
              </a:rPr>
              <a:t>Bφblico</a:t>
            </a:r>
            <a:r>
              <a:rPr lang="es-PR" sz="1400" dirty="0">
                <a:latin typeface="Candara" pitchFamily="34" charset="0"/>
                <a:cs typeface="Calibri" pitchFamily="34" charset="0"/>
              </a:rPr>
              <a:t> Mundo Hispano tomo 7: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editores generales, Juan Carlos Cevallos y </a:t>
            </a:r>
            <a:r>
              <a:rPr lang="es-PR" sz="1400" dirty="0" err="1">
                <a:latin typeface="Candara" pitchFamily="34" charset="0"/>
                <a:cs typeface="Calibri" pitchFamily="34" charset="0"/>
              </a:rPr>
              <a:t>Rubén</a:t>
            </a:r>
            <a:r>
              <a:rPr lang="es-PR" sz="1400" dirty="0">
                <a:latin typeface="Candara" pitchFamily="34" charset="0"/>
                <a:cs typeface="Calibri" pitchFamily="34" charset="0"/>
              </a:rPr>
              <a:t> O </a:t>
            </a:r>
            <a:r>
              <a:rPr lang="es-PR" sz="1400" dirty="0" err="1">
                <a:latin typeface="Candara" pitchFamily="34" charset="0"/>
                <a:cs typeface="Calibri" pitchFamily="34" charset="0"/>
              </a:rPr>
              <a:t>Zorzoli</a:t>
            </a:r>
            <a:r>
              <a:rPr lang="es-PR" sz="1400" dirty="0">
                <a:latin typeface="Candara" pitchFamily="34" charset="0"/>
                <a:cs typeface="Calibri" pitchFamily="34" charset="0"/>
              </a:rPr>
              <a:t>. El Paso, TX: Editorial Mundo Hispano, 2005. </a:t>
            </a:r>
            <a:r>
              <a:rPr lang="es-PR" sz="1400" dirty="0" err="1">
                <a:latin typeface="Candara" pitchFamily="34" charset="0"/>
                <a:cs typeface="Calibri" pitchFamily="34" charset="0"/>
              </a:rPr>
              <a:t>Print</a:t>
            </a:r>
            <a:r>
              <a:rPr lang="es-PR" sz="1400" dirty="0">
                <a:latin typeface="Candara" pitchFamily="34" charset="0"/>
                <a:cs typeface="Calibri" pitchFamily="34" charset="0"/>
              </a:rPr>
              <a:t>.</a:t>
            </a:r>
          </a:p>
          <a:p>
            <a:pPr marL="0" indent="0">
              <a:buNone/>
            </a:pPr>
            <a:r>
              <a:rPr lang="es-PR" sz="1400" dirty="0" smtClean="0">
                <a:latin typeface="Candara" pitchFamily="34" charset="0"/>
                <a:cs typeface="Calibri" pitchFamily="34" charset="0"/>
              </a:rPr>
              <a:t>(</a:t>
            </a:r>
            <a:r>
              <a:rPr lang="es-PR" sz="1400" dirty="0" err="1">
                <a:latin typeface="Candara" pitchFamily="34" charset="0"/>
                <a:cs typeface="Calibri" pitchFamily="34" charset="0"/>
              </a:rPr>
              <a:t>Encyclopedia</a:t>
            </a:r>
            <a:r>
              <a:rPr lang="es-PR" sz="1400" dirty="0">
                <a:latin typeface="Candara" pitchFamily="34" charset="0"/>
                <a:cs typeface="Calibri" pitchFamily="34" charset="0"/>
              </a:rPr>
              <a:t> of </a:t>
            </a:r>
            <a:r>
              <a:rPr lang="es-PR" sz="1400" dirty="0" err="1">
                <a:latin typeface="Candara" pitchFamily="34" charset="0"/>
                <a:cs typeface="Calibri" pitchFamily="34" charset="0"/>
              </a:rPr>
              <a:t>Bible</a:t>
            </a:r>
            <a:r>
              <a:rPr lang="es-PR" sz="1400" dirty="0">
                <a:latin typeface="Candara" pitchFamily="34" charset="0"/>
                <a:cs typeface="Calibri" pitchFamily="34" charset="0"/>
              </a:rPr>
              <a:t> </a:t>
            </a:r>
            <a:r>
              <a:rPr lang="es-PR" sz="1400" dirty="0" err="1">
                <a:latin typeface="Candara" pitchFamily="34" charset="0"/>
                <a:cs typeface="Calibri" pitchFamily="34" charset="0"/>
              </a:rPr>
              <a:t>Difficulties</a:t>
            </a:r>
            <a:r>
              <a:rPr lang="es-PR" sz="1400" dirty="0">
                <a:latin typeface="Candara" pitchFamily="34" charset="0"/>
                <a:cs typeface="Calibri" pitchFamily="34" charset="0"/>
              </a:rPr>
              <a:t>, “Enciclopedia de dificultades bíblicas”. Grand Rapids: </a:t>
            </a:r>
            <a:r>
              <a:rPr lang="es-PR" sz="1400" dirty="0" err="1">
                <a:latin typeface="Candara" pitchFamily="34" charset="0"/>
                <a:cs typeface="Calibri" pitchFamily="34" charset="0"/>
              </a:rPr>
              <a:t>Zondervan</a:t>
            </a:r>
            <a:r>
              <a:rPr lang="es-PR" sz="1400" dirty="0">
                <a:latin typeface="Candara" pitchFamily="34" charset="0"/>
                <a:cs typeface="Calibri" pitchFamily="34" charset="0"/>
              </a:rPr>
              <a:t> Publishing </a:t>
            </a:r>
            <a:r>
              <a:rPr lang="es-PR" sz="1400" dirty="0" err="1">
                <a:latin typeface="Candara" pitchFamily="34" charset="0"/>
                <a:cs typeface="Calibri" pitchFamily="34" charset="0"/>
              </a:rPr>
              <a:t>House</a:t>
            </a:r>
            <a:r>
              <a:rPr lang="es-PR" sz="1400" dirty="0">
                <a:latin typeface="Candara" pitchFamily="34" charset="0"/>
                <a:cs typeface="Calibri" pitchFamily="34" charset="0"/>
              </a:rPr>
              <a:t>, 1982, p. 252</a:t>
            </a:r>
            <a:r>
              <a:rPr lang="es-PR" sz="1400" dirty="0" smtClean="0">
                <a:latin typeface="Candara" pitchFamily="34" charset="0"/>
                <a:cs typeface="Calibri" pitchFamily="34" charset="0"/>
              </a:rPr>
              <a:t>).</a:t>
            </a:r>
          </a:p>
          <a:p>
            <a:pPr marL="0" indent="0">
              <a:buNone/>
            </a:pPr>
            <a:r>
              <a:rPr lang="es-PR" sz="1400" dirty="0">
                <a:latin typeface="Candara" pitchFamily="34" charset="0"/>
                <a:cs typeface="Calibri" pitchFamily="34" charset="0"/>
              </a:rPr>
              <a:t> </a:t>
            </a:r>
            <a:r>
              <a:rPr lang="es-PR" sz="1400" dirty="0" err="1">
                <a:latin typeface="Candara" pitchFamily="34" charset="0"/>
                <a:cs typeface="Calibri" pitchFamily="34" charset="0"/>
              </a:rPr>
              <a:t>Hoff</a:t>
            </a:r>
            <a:r>
              <a:rPr lang="es-PR" sz="1400" dirty="0">
                <a:latin typeface="Candara" pitchFamily="34" charset="0"/>
                <a:cs typeface="Calibri" pitchFamily="34" charset="0"/>
              </a:rPr>
              <a:t>, Pablo. Libros </a:t>
            </a:r>
            <a:r>
              <a:rPr lang="es-PR" sz="1400" dirty="0" err="1">
                <a:latin typeface="Candara" pitchFamily="34" charset="0"/>
                <a:cs typeface="Calibri" pitchFamily="34" charset="0"/>
              </a:rPr>
              <a:t>poéticos</a:t>
            </a:r>
            <a:r>
              <a:rPr lang="es-PR" sz="1400" dirty="0">
                <a:latin typeface="Candara" pitchFamily="34" charset="0"/>
                <a:cs typeface="Calibri" pitchFamily="34" charset="0"/>
              </a:rPr>
              <a:t>: </a:t>
            </a:r>
            <a:r>
              <a:rPr lang="es-PR" sz="1400" dirty="0" err="1">
                <a:latin typeface="Candara" pitchFamily="34" charset="0"/>
                <a:cs typeface="Calibri" pitchFamily="34" charset="0"/>
              </a:rPr>
              <a:t>Poesía</a:t>
            </a:r>
            <a:r>
              <a:rPr lang="es-PR" sz="1400" dirty="0">
                <a:latin typeface="Candara" pitchFamily="34" charset="0"/>
                <a:cs typeface="Calibri" pitchFamily="34" charset="0"/>
              </a:rPr>
              <a:t> y </a:t>
            </a:r>
            <a:r>
              <a:rPr lang="es-PR" sz="1400" dirty="0" err="1">
                <a:latin typeface="Candara" pitchFamily="34" charset="0"/>
                <a:cs typeface="Calibri" pitchFamily="34" charset="0"/>
              </a:rPr>
              <a:t>sabiduría</a:t>
            </a:r>
            <a:r>
              <a:rPr lang="es-PR" sz="1400" dirty="0">
                <a:latin typeface="Candara" pitchFamily="34" charset="0"/>
                <a:cs typeface="Calibri" pitchFamily="34" charset="0"/>
              </a:rPr>
              <a:t> de Israel. Miami, FL: Editorial Vida, 1998. </a:t>
            </a:r>
            <a:r>
              <a:rPr lang="es-PR" sz="1400" dirty="0" err="1">
                <a:latin typeface="Candara" pitchFamily="34" charset="0"/>
                <a:cs typeface="Calibri" pitchFamily="34" charset="0"/>
              </a:rPr>
              <a:t>Print</a:t>
            </a:r>
            <a:r>
              <a:rPr lang="es-PR" sz="1400" dirty="0" smtClean="0">
                <a:latin typeface="Candara" pitchFamily="34" charset="0"/>
                <a:cs typeface="Calibri" pitchFamily="34" charset="0"/>
              </a:rPr>
              <a:t>.</a:t>
            </a:r>
          </a:p>
          <a:p>
            <a:pPr marL="0" lvl="1" indent="0">
              <a:buClr>
                <a:schemeClr val="folHlink"/>
              </a:buClr>
              <a:buSzPct val="60000"/>
              <a:buNone/>
            </a:pPr>
            <a:r>
              <a:rPr lang="es-PR" sz="1400" dirty="0" smtClean="0">
                <a:latin typeface="Candara" pitchFamily="34" charset="0"/>
                <a:cs typeface="Calibri" pitchFamily="34" charset="0"/>
                <a:hlinkClick r:id="rId3"/>
              </a:rPr>
              <a:t>http://www.dsmedia.org/resources/illustrations/sweet-publishing/deuteronomy</a:t>
            </a: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marL="0" lvl="1" indent="0">
              <a:buClr>
                <a:schemeClr val="folHlink"/>
              </a:buClr>
              <a:buSzPct val="60000"/>
              <a:buNone/>
            </a:pPr>
            <a:endParaRPr lang="es-PR" sz="140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a:p>
            <a:pPr>
              <a:lnSpc>
                <a:spcPct val="80000"/>
              </a:lnSpc>
              <a:spcAft>
                <a:spcPts val="600"/>
              </a:spcAft>
              <a:buNone/>
            </a:pPr>
            <a:endParaRPr lang="es-PR" sz="1400" noProof="0" dirty="0" smtClean="0">
              <a:latin typeface="Candara" pitchFamily="34" charset="0"/>
              <a:cs typeface="Calibri" pitchFamily="34" charset="0"/>
            </a:endParaRPr>
          </a:p>
        </p:txBody>
      </p:sp>
      <p:sp>
        <p:nvSpPr>
          <p:cNvPr id="260100" name="Slide Number Placeholder 3"/>
          <p:cNvSpPr txBox="1">
            <a:spLocks noGrp="1"/>
          </p:cNvSpPr>
          <p:nvPr/>
        </p:nvSpPr>
        <p:spPr bwMode="auto">
          <a:xfrm>
            <a:off x="7042150" y="6243638"/>
            <a:ext cx="1905000" cy="457200"/>
          </a:xfrm>
          <a:prstGeom prst="rect">
            <a:avLst/>
          </a:prstGeom>
          <a:noFill/>
          <a:ln w="9525">
            <a:noFill/>
            <a:miter lim="800000"/>
            <a:headEnd/>
            <a:tailEnd/>
          </a:ln>
        </p:spPr>
        <p:txBody>
          <a:bodyPr anchor="b"/>
          <a:lstStyle/>
          <a:p>
            <a:pPr algn="r"/>
            <a:fld id="{B3F4E463-F5E4-45E0-82AC-34CAC993DA12}" type="slidenum">
              <a:rPr lang="en-US" sz="1400">
                <a:solidFill>
                  <a:srgbClr val="000000"/>
                </a:solidFill>
              </a:rPr>
              <a:pPr algn="r"/>
              <a:t>45</a:t>
            </a:fld>
            <a:endParaRPr lang="en-US" sz="1400">
              <a:solidFill>
                <a:srgbClr val="000000"/>
              </a:solidFill>
            </a:endParaRPr>
          </a:p>
        </p:txBody>
      </p:sp>
    </p:spTree>
  </p:cSld>
  <p:clrMapOvr>
    <a:masterClrMapping/>
  </p:clrMapOvr>
  <p:transition>
    <p:fade thruBlk="1"/>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print">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 uri="{28A0092B-C50C-407E-A947-70E740481C1C}">
                <a14:useLocalDpi xmlns:a14="http://schemas.microsoft.com/office/drawing/2010/main" val="0"/>
              </a:ext>
            </a:extLst>
          </a:blip>
          <a:srcRect l="2709" t="2918" r="2533" b="3530"/>
          <a:stretch/>
        </p:blipFill>
        <p:spPr>
          <a:xfrm>
            <a:off x="0" y="-1"/>
            <a:ext cx="9144000" cy="6858001"/>
          </a:xfrm>
          <a:prstGeom prst="rect">
            <a:avLst/>
          </a:prstGeom>
        </p:spPr>
      </p:pic>
      <p:sp>
        <p:nvSpPr>
          <p:cNvPr id="5" name="Slide Number Placeholder 3"/>
          <p:cNvSpPr>
            <a:spLocks noGrp="1"/>
          </p:cNvSpPr>
          <p:nvPr>
            <p:ph type="sldNum" sz="quarter" idx="12"/>
          </p:nvPr>
        </p:nvSpPr>
        <p:spPr/>
        <p:txBody>
          <a:bodyPr/>
          <a:lstStyle/>
          <a:p>
            <a:fld id="{6168C845-AC6A-4CB1-AD25-7DB23307EAA9}" type="slidenum">
              <a:rPr lang="en-US">
                <a:solidFill>
                  <a:srgbClr val="000000"/>
                </a:solidFill>
              </a:rPr>
              <a:pPr/>
              <a:t>46</a:t>
            </a:fld>
            <a:endParaRPr lang="en-US">
              <a:solidFill>
                <a:srgbClr val="000000"/>
              </a:solidFill>
            </a:endParaRPr>
          </a:p>
        </p:txBody>
      </p:sp>
      <p:sp>
        <p:nvSpPr>
          <p:cNvPr id="238596" name="Rectangle 4"/>
          <p:cNvSpPr>
            <a:spLocks noGrp="1" noChangeArrowheads="1"/>
          </p:cNvSpPr>
          <p:nvPr>
            <p:ph type="body" sz="half" idx="4294967295"/>
          </p:nvPr>
        </p:nvSpPr>
        <p:spPr>
          <a:xfrm>
            <a:off x="0" y="851892"/>
            <a:ext cx="9144000" cy="5801559"/>
          </a:xfrm>
          <a:solidFill>
            <a:schemeClr val="tx1">
              <a:alpha val="44000"/>
            </a:schemeClr>
          </a:solidFill>
          <a:ln/>
          <a:effectLst>
            <a:softEdge rad="127000"/>
          </a:effectLst>
        </p:spPr>
        <p:txBody>
          <a:bodyPr anchor="ctr"/>
          <a:lstStyle/>
          <a:p>
            <a:pPr marL="0" indent="0" algn="ctr">
              <a:buFontTx/>
              <a:buNone/>
            </a:pPr>
            <a:r>
              <a:rPr lang="es-ES"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Estudios #12 y #13</a:t>
            </a:r>
          </a:p>
          <a:p>
            <a:pPr marL="0" indent="0" algn="ctr">
              <a:buFontTx/>
              <a:buNone/>
            </a:pPr>
            <a:r>
              <a:rPr lang="es-ES"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Arrepentimiento y Restauración </a:t>
            </a:r>
          </a:p>
          <a:p>
            <a:pPr marL="0" indent="0" algn="ctr">
              <a:buFontTx/>
              <a:buNone/>
            </a:pPr>
            <a:r>
              <a:rPr lang="es-ES"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&amp;</a:t>
            </a:r>
          </a:p>
          <a:p>
            <a:pPr marL="0" indent="0" algn="ctr">
              <a:buFontTx/>
              <a:buNone/>
            </a:pPr>
            <a:r>
              <a:rPr lang="es-ES"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Moisés: Un Estilo de Vida Fiel a Dios</a:t>
            </a: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(Deuteronomio 29.1 – 34.12) </a:t>
            </a:r>
          </a:p>
          <a:p>
            <a:pPr marL="0" indent="0" algn="ctr">
              <a:buFontTx/>
              <a:buNone/>
            </a:pP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16 </a:t>
            </a:r>
            <a:r>
              <a:rPr lang="es-PR" sz="4700" dirty="0" smtClean="0">
                <a:solidFill>
                  <a:schemeClr val="bg1"/>
                </a:solidFill>
                <a:effectLst>
                  <a:outerShdw blurRad="38100" dist="38100" dir="2700000" algn="tl">
                    <a:srgbClr val="000000">
                      <a:alpha val="43137"/>
                    </a:srgbClr>
                  </a:outerShdw>
                </a:effectLst>
                <a:latin typeface="Candara" pitchFamily="34" charset="0"/>
                <a:cs typeface="Calibri" pitchFamily="34" charset="0"/>
              </a:rPr>
              <a:t>de diciembre de </a:t>
            </a:r>
            <a:r>
              <a:rPr lang="es-PR" sz="4700" dirty="0">
                <a:solidFill>
                  <a:schemeClr val="bg1"/>
                </a:solidFill>
                <a:effectLst>
                  <a:outerShdw blurRad="38100" dist="38100" dir="2700000" algn="tl">
                    <a:srgbClr val="000000">
                      <a:alpha val="43137"/>
                    </a:srgbClr>
                  </a:outerShdw>
                </a:effectLst>
                <a:latin typeface="Candara" pitchFamily="34" charset="0"/>
                <a:cs typeface="Calibri" pitchFamily="34" charset="0"/>
              </a:rPr>
              <a:t>2014</a:t>
            </a:r>
          </a:p>
        </p:txBody>
      </p:sp>
      <p:sp>
        <p:nvSpPr>
          <p:cNvPr id="6" name="Text Box 5"/>
          <p:cNvSpPr txBox="1">
            <a:spLocks noChangeArrowheads="1"/>
          </p:cNvSpPr>
          <p:nvPr/>
        </p:nvSpPr>
        <p:spPr bwMode="auto">
          <a:xfrm>
            <a:off x="5060951" y="6468785"/>
            <a:ext cx="3962400" cy="369332"/>
          </a:xfrm>
          <a:prstGeom prst="rect">
            <a:avLst/>
          </a:prstGeom>
          <a:noFill/>
          <a:ln w="9525">
            <a:noFill/>
            <a:miter lim="800000"/>
            <a:headEnd/>
            <a:tailEnd/>
          </a:ln>
          <a:effectLst/>
        </p:spPr>
        <p:txBody>
          <a:bodyPr wrap="square">
            <a:spAutoFit/>
          </a:bodyPr>
          <a:lstStyle/>
          <a:p>
            <a:pPr algn="ctr">
              <a:spcBef>
                <a:spcPct val="50000"/>
              </a:spcBef>
            </a:pPr>
            <a:r>
              <a:rPr lang="es-PR">
                <a:solidFill>
                  <a:srgbClr val="000000"/>
                </a:solidFill>
                <a:effectLst>
                  <a:outerShdw blurRad="38100" dist="38100" dir="2700000" algn="tl">
                    <a:srgbClr val="000000">
                      <a:alpha val="43137"/>
                    </a:srgbClr>
                  </a:outerShdw>
                </a:effectLst>
                <a:latin typeface="Candara" pitchFamily="34" charset="0"/>
              </a:rPr>
              <a:t>Iglesia Bíblica Bautista de </a:t>
            </a:r>
            <a:r>
              <a:rPr lang="es-PR" smtClean="0">
                <a:solidFill>
                  <a:srgbClr val="000000"/>
                </a:solidFill>
                <a:effectLst>
                  <a:outerShdw blurRad="38100" dist="38100" dir="2700000" algn="tl">
                    <a:srgbClr val="000000">
                      <a:alpha val="43137"/>
                    </a:srgbClr>
                  </a:outerShdw>
                </a:effectLst>
                <a:latin typeface="Candara" pitchFamily="34" charset="0"/>
              </a:rPr>
              <a:t>Aguadilla</a:t>
            </a:r>
            <a:endParaRPr lang="es-PR">
              <a:solidFill>
                <a:srgbClr val="000000"/>
              </a:solidFill>
              <a:effectLst>
                <a:outerShdw blurRad="38100" dist="38100" dir="2700000" algn="tl">
                  <a:srgbClr val="000000">
                    <a:alpha val="43137"/>
                  </a:srgbClr>
                </a:outerShdw>
              </a:effectLst>
              <a:latin typeface="Candara" pitchFamily="34" charset="0"/>
            </a:endParaRPr>
          </a:p>
        </p:txBody>
      </p:sp>
      <p:sp>
        <p:nvSpPr>
          <p:cNvPr id="7" name="Text Box 7"/>
          <p:cNvSpPr txBox="1">
            <a:spLocks noChangeArrowheads="1"/>
          </p:cNvSpPr>
          <p:nvPr/>
        </p:nvSpPr>
        <p:spPr bwMode="auto">
          <a:xfrm>
            <a:off x="533400" y="6472238"/>
            <a:ext cx="3352800" cy="369332"/>
          </a:xfrm>
          <a:prstGeom prst="rect">
            <a:avLst/>
          </a:prstGeom>
          <a:noFill/>
          <a:ln w="9525">
            <a:noFill/>
            <a:miter lim="800000"/>
            <a:headEnd/>
            <a:tailEnd/>
          </a:ln>
        </p:spPr>
        <p:txBody>
          <a:bodyPr wrap="square">
            <a:spAutoFit/>
          </a:bodyPr>
          <a:lstStyle/>
          <a:p>
            <a:pPr>
              <a:spcBef>
                <a:spcPct val="50000"/>
              </a:spcBef>
              <a:defRPr/>
            </a:pPr>
            <a:r>
              <a:rPr lang="es-PR" i="1" dirty="0">
                <a:solidFill>
                  <a:srgbClr val="000000"/>
                </a:solidFill>
                <a:effectLst>
                  <a:outerShdw blurRad="38100" dist="38100" dir="2700000" algn="tl">
                    <a:srgbClr val="000000">
                      <a:alpha val="43137"/>
                    </a:srgbClr>
                  </a:outerShdw>
                </a:effectLst>
                <a:latin typeface="Candara" pitchFamily="34" charset="0"/>
              </a:rPr>
              <a:t>La Biblia Libro por Libro, CBP</a:t>
            </a:r>
            <a:r>
              <a:rPr lang="en-US" i="1" baseline="30000" dirty="0">
                <a:solidFill>
                  <a:srgbClr val="000000"/>
                </a:solidFill>
                <a:effectLst>
                  <a:outerShdw blurRad="38100" dist="38100" dir="2700000" algn="tl">
                    <a:srgbClr val="000000">
                      <a:alpha val="43137"/>
                    </a:srgbClr>
                  </a:outerShdw>
                </a:effectLst>
                <a:latin typeface="Candara" pitchFamily="34" charset="0"/>
              </a:rPr>
              <a:t>®</a:t>
            </a:r>
            <a:endParaRPr lang="en-US" dirty="0">
              <a:solidFill>
                <a:srgbClr val="000000"/>
              </a:solidFill>
              <a:effectLst>
                <a:outerShdw blurRad="38100" dist="38100" dir="2700000" algn="tl">
                  <a:srgbClr val="000000">
                    <a:alpha val="43137"/>
                  </a:srgbClr>
                </a:outerShdw>
              </a:effectLst>
              <a:latin typeface="Candara" pitchFamily="34" charset="0"/>
            </a:endParaRPr>
          </a:p>
        </p:txBody>
      </p:sp>
      <p:pic>
        <p:nvPicPr>
          <p:cNvPr id="8"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201113" y="6112430"/>
            <a:ext cx="842042" cy="7455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2286000" y="29185"/>
            <a:ext cx="4586593" cy="961415"/>
          </a:xfrm>
          <a:prstGeom prst="rect">
            <a:avLst/>
          </a:prstGeom>
          <a:solidFill>
            <a:schemeClr val="tx1">
              <a:alpha val="44000"/>
            </a:schemeClr>
          </a:solidFill>
          <a:ln w="9525">
            <a:noFill/>
            <a:miter lim="800000"/>
            <a:headEnd/>
            <a:tailEnd/>
          </a:ln>
          <a:effectLst>
            <a:softEdge rad="127000"/>
          </a:effectLst>
        </p:spPr>
        <p:txBody>
          <a:bodyPr vert="horz" wrap="square" lIns="91440" tIns="45720" rIns="91440" bIns="45720" numCol="1" anchor="t" anchorCtr="0" compatLnSpc="1">
            <a:prstTxWarp prst="textNoShape">
              <a:avLst/>
            </a:prstTxWarp>
          </a:bodyPr>
          <a:lstStyle>
            <a:lvl1pPr marL="0" indent="0" algn="ctr">
              <a:spcBef>
                <a:spcPct val="20000"/>
              </a:spcBef>
              <a:buClr>
                <a:schemeClr val="folHlink"/>
              </a:buClr>
              <a:buSzPct val="60000"/>
              <a:buFontTx/>
              <a:buNone/>
              <a:defRPr sz="4800">
                <a:solidFill>
                  <a:schemeClr val="bg1"/>
                </a:solidFill>
                <a:effectLst>
                  <a:outerShdw blurRad="38100" dist="38100" dir="2700000" algn="tl">
                    <a:srgbClr val="000000">
                      <a:alpha val="43137"/>
                    </a:srgbClr>
                  </a:outerShdw>
                </a:effectLst>
                <a:latin typeface="Candara" pitchFamily="34" charset="0"/>
                <a:cs typeface="Calibri" pitchFamily="34" charset="0"/>
              </a:defRPr>
            </a:lvl1pPr>
            <a:lvl2pPr marL="742950" indent="-285750">
              <a:spcBef>
                <a:spcPct val="20000"/>
              </a:spcBef>
              <a:buClr>
                <a:schemeClr val="hlink"/>
              </a:buClr>
              <a:buSzPct val="55000"/>
              <a:buFont typeface="Wingdings" pitchFamily="2" charset="2"/>
              <a:buChar char="n"/>
              <a:defRPr sz="2800">
                <a:latin typeface="+mn-lt"/>
                <a:cs typeface="+mn-cs"/>
              </a:defRPr>
            </a:lvl2pPr>
            <a:lvl3pPr marL="1143000" indent="-228600">
              <a:spcBef>
                <a:spcPct val="20000"/>
              </a:spcBef>
              <a:buClr>
                <a:schemeClr val="folHlink"/>
              </a:buClr>
              <a:buSzPct val="50000"/>
              <a:buFont typeface="Wingdings" pitchFamily="2" charset="2"/>
              <a:buChar char="n"/>
              <a:defRPr sz="2400">
                <a:latin typeface="+mn-lt"/>
                <a:cs typeface="+mn-cs"/>
              </a:defRPr>
            </a:lvl3pPr>
            <a:lvl4pPr marL="1600200" indent="-228600">
              <a:spcBef>
                <a:spcPct val="20000"/>
              </a:spcBef>
              <a:buClr>
                <a:schemeClr val="accent2"/>
              </a:buClr>
              <a:buSzPct val="55000"/>
              <a:buFont typeface="Wingdings" pitchFamily="2" charset="2"/>
              <a:buChar char="n"/>
              <a:defRPr sz="2000">
                <a:latin typeface="+mn-lt"/>
                <a:cs typeface="+mn-cs"/>
              </a:defRPr>
            </a:lvl4pPr>
            <a:lvl5pPr marL="2057400" indent="-228600">
              <a:spcBef>
                <a:spcPct val="20000"/>
              </a:spcBef>
              <a:buClr>
                <a:schemeClr val="accent1"/>
              </a:buClr>
              <a:buSzPct val="50000"/>
              <a:buFont typeface="Wingdings" pitchFamily="2" charset="2"/>
              <a:buChar char="n"/>
              <a:defRPr sz="2000">
                <a:latin typeface="+mn-lt"/>
                <a:cs typeface="+mn-cs"/>
              </a:defRPr>
            </a:lvl5pPr>
            <a:lvl6pPr marL="2514600" indent="-228600" fontAlgn="base">
              <a:spcBef>
                <a:spcPct val="20000"/>
              </a:spcBef>
              <a:spcAft>
                <a:spcPct val="0"/>
              </a:spcAft>
              <a:buClr>
                <a:schemeClr val="accent1"/>
              </a:buClr>
              <a:buSzPct val="50000"/>
              <a:buFont typeface="Wingdings" pitchFamily="2" charset="2"/>
              <a:buChar char="n"/>
              <a:defRPr sz="2000">
                <a:latin typeface="+mn-lt"/>
                <a:cs typeface="+mn-cs"/>
              </a:defRPr>
            </a:lvl6pPr>
            <a:lvl7pPr marL="2971800" indent="-228600" fontAlgn="base">
              <a:spcBef>
                <a:spcPct val="20000"/>
              </a:spcBef>
              <a:spcAft>
                <a:spcPct val="0"/>
              </a:spcAft>
              <a:buClr>
                <a:schemeClr val="accent1"/>
              </a:buClr>
              <a:buSzPct val="50000"/>
              <a:buFont typeface="Wingdings" pitchFamily="2" charset="2"/>
              <a:buChar char="n"/>
              <a:defRPr sz="2000">
                <a:latin typeface="+mn-lt"/>
                <a:cs typeface="+mn-cs"/>
              </a:defRPr>
            </a:lvl7pPr>
            <a:lvl8pPr marL="3429000" indent="-228600" fontAlgn="base">
              <a:spcBef>
                <a:spcPct val="20000"/>
              </a:spcBef>
              <a:spcAft>
                <a:spcPct val="0"/>
              </a:spcAft>
              <a:buClr>
                <a:schemeClr val="accent1"/>
              </a:buClr>
              <a:buSzPct val="50000"/>
              <a:buFont typeface="Wingdings" pitchFamily="2" charset="2"/>
              <a:buChar char="n"/>
              <a:defRPr sz="2000">
                <a:latin typeface="+mn-lt"/>
                <a:cs typeface="+mn-cs"/>
              </a:defRPr>
            </a:lvl8pPr>
            <a:lvl9pPr marL="3886200" indent="-228600" fontAlgn="base">
              <a:spcBef>
                <a:spcPct val="20000"/>
              </a:spcBef>
              <a:spcAft>
                <a:spcPct val="0"/>
              </a:spcAft>
              <a:buClr>
                <a:schemeClr val="accent1"/>
              </a:buClr>
              <a:buSzPct val="50000"/>
              <a:buFont typeface="Wingdings" pitchFamily="2" charset="2"/>
              <a:buChar char="n"/>
              <a:defRPr sz="2000">
                <a:latin typeface="+mn-lt"/>
                <a:cs typeface="+mn-cs"/>
              </a:defRPr>
            </a:lvl9pPr>
          </a:lstStyle>
          <a:p>
            <a:r>
              <a:rPr lang="en-US" dirty="0" err="1"/>
              <a:t>Próximo</a:t>
            </a:r>
            <a:r>
              <a:rPr lang="en-US" dirty="0"/>
              <a:t> </a:t>
            </a:r>
            <a:r>
              <a:rPr lang="en-US" dirty="0" err="1"/>
              <a:t>Estudio</a:t>
            </a:r>
            <a:endParaRPr lang="en-US" dirty="0"/>
          </a:p>
        </p:txBody>
      </p:sp>
    </p:spTree>
    <p:extLst>
      <p:ext uri="{BB962C8B-B14F-4D97-AF65-F5344CB8AC3E}">
        <p14:creationId xmlns:p14="http://schemas.microsoft.com/office/powerpoint/2010/main" val="2570570721"/>
      </p:ext>
    </p:extLst>
  </p:cSld>
  <p:clrMapOvr>
    <a:masterClrMapping/>
  </p:clrMapOvr>
  <p:transition>
    <p:fade thruBlk="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38596"/>
                                        </p:tgtEl>
                                        <p:attrNameLst>
                                          <p:attrName>style.visibility</p:attrName>
                                        </p:attrNameLst>
                                      </p:cBhvr>
                                      <p:to>
                                        <p:strVal val="visible"/>
                                      </p:to>
                                    </p:set>
                                    <p:animEffect transition="in" filter="fade">
                                      <p:cBhvr>
                                        <p:cTn id="7" dur="500"/>
                                        <p:tgtEl>
                                          <p:spTgt spid="2385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8596" grpId="0" animBg="1"/>
    </p:bldLst>
  </p:timing>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 name="Slide Number Placeholder 3"/>
          <p:cNvSpPr>
            <a:spLocks noGrp="1"/>
          </p:cNvSpPr>
          <p:nvPr>
            <p:ph type="sldNum" sz="quarter" idx="12"/>
          </p:nvPr>
        </p:nvSpPr>
        <p:spPr/>
        <p:txBody>
          <a:bodyPr/>
          <a:lstStyle/>
          <a:p>
            <a:fld id="{A91EFDBB-2F4C-4AE3-B2A9-4BD49D4D7AFF}" type="slidenum">
              <a:rPr lang="en-US">
                <a:solidFill>
                  <a:srgbClr val="000000"/>
                </a:solidFill>
              </a:rPr>
              <a:pPr/>
              <a:t>47</a:t>
            </a:fld>
            <a:endParaRPr lang="en-US">
              <a:solidFill>
                <a:srgbClr val="000000"/>
              </a:solidFill>
            </a:endParaRPr>
          </a:p>
        </p:txBody>
      </p:sp>
      <p:pic>
        <p:nvPicPr>
          <p:cNvPr id="17410" name="Picture 2" descr="IBB"/>
          <p:cNvPicPr>
            <a:picLocks noChangeAspect="1" noChangeArrowheads="1"/>
          </p:cNvPicPr>
          <p:nvPr/>
        </p:nvPicPr>
        <p:blipFill>
          <a:blip r:embed="rId3" cstate="email"/>
          <a:srcRect/>
          <a:stretch>
            <a:fillRect/>
          </a:stretch>
        </p:blipFill>
        <p:spPr bwMode="auto">
          <a:xfrm>
            <a:off x="609600" y="145214"/>
            <a:ext cx="7924800" cy="6636586"/>
          </a:xfrm>
          <a:prstGeom prst="rect">
            <a:avLst/>
          </a:prstGeom>
          <a:noFill/>
        </p:spPr>
      </p:pic>
    </p:spTree>
  </p:cSld>
  <p:clrMapOvr>
    <a:masterClrMapping/>
  </p:clrMapOvr>
  <p:transition>
    <p:fade thruBlk="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dirty="0">
                <a:latin typeface="Candara" pitchFamily="34" charset="0"/>
                <a:cs typeface="Calibri" pitchFamily="34" charset="0"/>
              </a:rPr>
              <a:t>Adorar a Dios con las primicias</a:t>
            </a:r>
            <a:br>
              <a:rPr lang="es-PR" dirty="0">
                <a:latin typeface="Candara" pitchFamily="34" charset="0"/>
                <a:cs typeface="Calibri" pitchFamily="34" charset="0"/>
              </a:rPr>
            </a:br>
            <a:r>
              <a:rPr lang="es-PR" sz="40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5</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5</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7360" b="14634"/>
          <a:stretch/>
        </p:blipFill>
        <p:spPr>
          <a:xfrm>
            <a:off x="0" y="1524000"/>
            <a:ext cx="9130748" cy="5334000"/>
          </a:xfrm>
          <a:prstGeom prst="rect">
            <a:avLst/>
          </a:prstGeom>
        </p:spPr>
      </p:pic>
    </p:spTree>
    <p:extLst>
      <p:ext uri="{BB962C8B-B14F-4D97-AF65-F5344CB8AC3E}">
        <p14:creationId xmlns:p14="http://schemas.microsoft.com/office/powerpoint/2010/main" val="2294192011"/>
      </p:ext>
    </p:extLst>
  </p:cSld>
  <p:clrMapOvr>
    <a:masterClrMapping/>
  </p:clrMapOvr>
  <p:transition>
    <p:fade thruBlk="1"/>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Adorar a Dios con las primicias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6</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6</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lnSpcReduction="20000"/>
          </a:bodyPr>
          <a:lstStyle/>
          <a:p>
            <a:r>
              <a:rPr lang="es-PR" dirty="0"/>
              <a:t>“</a:t>
            </a:r>
            <a:r>
              <a:rPr lang="es-PR" i="1" dirty="0"/>
              <a:t>Cuando hayas entrado en la tierra que Jehová tu Dios te da por herencia, y tomes posesión de ella y la habites</a:t>
            </a:r>
            <a:r>
              <a:rPr lang="es-PR" i="1" dirty="0" smtClean="0"/>
              <a:t>, entonces </a:t>
            </a:r>
            <a:r>
              <a:rPr lang="es-PR" i="1" dirty="0"/>
              <a:t>tomarás de las primicias de todos los frutos que sacares de la tierra que Jehová tu Dios te da, y las pondrás en una canasta, e irás al lugar que Jehová tu Dios escogiere para hacer habitar allí su nombre</a:t>
            </a:r>
            <a:r>
              <a:rPr lang="es-PR" i="1" dirty="0" smtClean="0"/>
              <a:t>. Y </a:t>
            </a:r>
            <a:r>
              <a:rPr lang="es-PR" i="1" dirty="0"/>
              <a:t>te presentarás al sacerdote que hubiere en aquellos días, y le dirás: Declaro hoy a Jehová tu Dios, que he entrado en la tierra que juró Jehová a nuestros padres que nos </a:t>
            </a:r>
            <a:r>
              <a:rPr lang="es-PR" i="1" dirty="0" smtClean="0"/>
              <a:t>daría…”</a:t>
            </a:r>
            <a:endParaRPr lang="es-PR" dirty="0"/>
          </a:p>
        </p:txBody>
      </p:sp>
    </p:spTree>
    <p:extLst>
      <p:ext uri="{BB962C8B-B14F-4D97-AF65-F5344CB8AC3E}">
        <p14:creationId xmlns:p14="http://schemas.microsoft.com/office/powerpoint/2010/main" val="1134961878"/>
      </p:ext>
    </p:extLst>
  </p:cSld>
  <p:clrMapOvr>
    <a:masterClrMapping/>
  </p:clrMapOvr>
  <p:transition>
    <p:fade thruBlk="1"/>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Adorar a Dios con las primicias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7</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7</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85000" lnSpcReduction="10000"/>
          </a:bodyPr>
          <a:lstStyle/>
          <a:p>
            <a:r>
              <a:rPr lang="es-PR" dirty="0" smtClean="0"/>
              <a:t>“</a:t>
            </a:r>
            <a:r>
              <a:rPr lang="es-PR" i="1" dirty="0" smtClean="0"/>
              <a:t>…Y </a:t>
            </a:r>
            <a:r>
              <a:rPr lang="es-PR" i="1" dirty="0"/>
              <a:t>el sacerdote tomará la canasta de tu mano, y la pondrá delante del altar de Jehová tu Dios. Entonces hablarás y dirás delante de Jehová tu Dios: Un arameo a punto de perecer fue mi padre, el cual descendió a Egipto y habitó allí con pocos hombres, y allí creció y llegó a ser una nación grande, fuerte y numerosa; y los egipcios nos maltrataron y nos afligieron, y pusieron sobre nosotros dura servidumbre. Y clamamos a Jehová el Dios de nuestros padres; y Jehová oyó nuestra voz, y vio nuestra aflicción, nuestro trabajo y nuestra </a:t>
            </a:r>
            <a:r>
              <a:rPr lang="es-PR" i="1" dirty="0" smtClean="0"/>
              <a:t>opresión…”</a:t>
            </a:r>
            <a:endParaRPr lang="es-PR" dirty="0"/>
          </a:p>
        </p:txBody>
      </p:sp>
    </p:spTree>
    <p:extLst>
      <p:ext uri="{BB962C8B-B14F-4D97-AF65-F5344CB8AC3E}">
        <p14:creationId xmlns:p14="http://schemas.microsoft.com/office/powerpoint/2010/main" val="378973583"/>
      </p:ext>
    </p:extLst>
  </p:cSld>
  <p:clrMapOvr>
    <a:masterClrMapping/>
  </p:clrMapOvr>
  <p:transition>
    <p:fade thruBlk="1"/>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Adorar a Dios con las primicias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8</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8</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8610600" cy="4719638"/>
          </a:xfrm>
        </p:spPr>
        <p:txBody>
          <a:bodyPr>
            <a:normAutofit fontScale="92500" lnSpcReduction="20000"/>
          </a:bodyPr>
          <a:lstStyle/>
          <a:p>
            <a:r>
              <a:rPr lang="es-PR" dirty="0" smtClean="0"/>
              <a:t>“</a:t>
            </a:r>
            <a:r>
              <a:rPr lang="es-PR" i="1" dirty="0" smtClean="0"/>
              <a:t>…y </a:t>
            </a:r>
            <a:r>
              <a:rPr lang="es-PR" i="1" dirty="0"/>
              <a:t>Jehová nos sacó de Egipto con mano fuerte, con brazo extendido, con grande espanto, y con señales y con milagros; y nos trajo a este lugar, y nos dio esta tierra, tierra que fluye leche y miel. Y ahora, he aquí he traído las primicias del fruto de la tierra que me diste, oh Jehová. Y lo dejarás delante de Jehová tu Dios, y adorarás delante de Jehová tu Dios. Y te alegrarás en todo el bien que Jehová tu Dios te haya dado a ti y a tu casa, así tú como el levita y el extranjero que está en medio de ti.</a:t>
            </a:r>
            <a:r>
              <a:rPr lang="es-PR" dirty="0"/>
              <a:t>” </a:t>
            </a:r>
            <a:r>
              <a:rPr lang="es-PR" dirty="0">
                <a:solidFill>
                  <a:srgbClr val="FF0000"/>
                </a:solidFill>
              </a:rPr>
              <a:t>(Deuteronomio 26.1–11, RVR60) </a:t>
            </a:r>
          </a:p>
        </p:txBody>
      </p:sp>
    </p:spTree>
    <p:extLst>
      <p:ext uri="{BB962C8B-B14F-4D97-AF65-F5344CB8AC3E}">
        <p14:creationId xmlns:p14="http://schemas.microsoft.com/office/powerpoint/2010/main" val="1473600546"/>
      </p:ext>
    </p:extLst>
  </p:cSld>
  <p:clrMapOvr>
    <a:masterClrMapping/>
  </p:clrMapOvr>
  <p:transition>
    <p:fade thruBlk="1"/>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06" name="Rectangle 2"/>
          <p:cNvSpPr>
            <a:spLocks noGrp="1" noChangeArrowheads="1"/>
          </p:cNvSpPr>
          <p:nvPr>
            <p:ph type="title"/>
          </p:nvPr>
        </p:nvSpPr>
        <p:spPr/>
        <p:txBody>
          <a:bodyPr/>
          <a:lstStyle/>
          <a:p>
            <a:r>
              <a:rPr lang="es-PR" sz="4000" dirty="0">
                <a:latin typeface="Candara" pitchFamily="34" charset="0"/>
                <a:cs typeface="Calibri" pitchFamily="34" charset="0"/>
              </a:rPr>
              <a:t>Adorar a Dios con las primicias</a:t>
            </a:r>
            <a:br>
              <a:rPr lang="es-PR" sz="4000" dirty="0">
                <a:latin typeface="Candara" pitchFamily="34" charset="0"/>
                <a:cs typeface="Calibri" pitchFamily="34" charset="0"/>
              </a:rPr>
            </a:br>
            <a:r>
              <a:rPr lang="es-PR" sz="3600" dirty="0">
                <a:solidFill>
                  <a:srgbClr val="FF0000"/>
                </a:solidFill>
                <a:latin typeface="Candara" pitchFamily="34" charset="0"/>
                <a:cs typeface="Calibri" pitchFamily="34" charset="0"/>
              </a:rPr>
              <a:t>Deuteronomio 26.1-11</a:t>
            </a:r>
          </a:p>
        </p:txBody>
      </p:sp>
      <p:sp>
        <p:nvSpPr>
          <p:cNvPr id="4" name="Rectangle 13"/>
          <p:cNvSpPr>
            <a:spLocks noGrp="1" noChangeArrowheads="1"/>
          </p:cNvSpPr>
          <p:nvPr>
            <p:ph type="sldNum" sz="quarter" idx="12"/>
          </p:nvPr>
        </p:nvSpPr>
        <p:spPr/>
        <p:txBody>
          <a:bodyPr/>
          <a:lstStyle/>
          <a:p>
            <a:fld id="{16B09203-8026-47FB-8251-8C4838F7468D}" type="slidenum">
              <a:rPr lang="en-US" smtClean="0"/>
              <a:pPr/>
              <a:t>9</a:t>
            </a:fld>
            <a:endParaRPr lang="en-US"/>
          </a:p>
        </p:txBody>
      </p:sp>
      <p:sp>
        <p:nvSpPr>
          <p:cNvPr id="6" name="Rectangle 13"/>
          <p:cNvSpPr txBox="1">
            <a:spLocks noChangeArrowheads="1"/>
          </p:cNvSpPr>
          <p:nvPr/>
        </p:nvSpPr>
        <p:spPr bwMode="auto">
          <a:xfrm>
            <a:off x="7042151" y="6243638"/>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p>
            <a:pPr algn="r">
              <a:defRPr/>
            </a:pPr>
            <a:fld id="{B40BEE61-78A7-4B3C-8981-FE4F09B794B2}" type="slidenum">
              <a:rPr lang="en-US" sz="1400" smtClean="0">
                <a:solidFill>
                  <a:srgbClr val="000000"/>
                </a:solidFill>
              </a:rPr>
              <a:pPr algn="r">
                <a:defRPr/>
              </a:pPr>
              <a:t>9</a:t>
            </a:fld>
            <a:endParaRPr lang="en-US" sz="1400">
              <a:solidFill>
                <a:srgbClr val="000000"/>
              </a:solidFill>
            </a:endParaRPr>
          </a:p>
        </p:txBody>
      </p:sp>
      <p:sp>
        <p:nvSpPr>
          <p:cNvPr id="15" name="Rectangle 14"/>
          <p:cNvSpPr/>
          <p:nvPr/>
        </p:nvSpPr>
        <p:spPr>
          <a:xfrm>
            <a:off x="6248400" y="3048000"/>
            <a:ext cx="256802" cy="369332"/>
          </a:xfrm>
          <a:prstGeom prst="rect">
            <a:avLst/>
          </a:prstGeom>
        </p:spPr>
        <p:txBody>
          <a:bodyPr wrap="none">
            <a:spAutoFit/>
          </a:bodyPr>
          <a:lstStyle/>
          <a:p>
            <a:r>
              <a:rPr lang="es-PR" smtClean="0">
                <a:solidFill>
                  <a:srgbClr val="000000"/>
                </a:solidFill>
              </a:rPr>
              <a:t> </a:t>
            </a:r>
            <a:endParaRPr lang="es-PR">
              <a:solidFill>
                <a:srgbClr val="000000"/>
              </a:solidFill>
            </a:endParaRPr>
          </a:p>
        </p:txBody>
      </p:sp>
      <p:sp>
        <p:nvSpPr>
          <p:cNvPr id="7" name="Content Placeholder 1"/>
          <p:cNvSpPr>
            <a:spLocks noGrp="1"/>
          </p:cNvSpPr>
          <p:nvPr>
            <p:ph idx="1"/>
          </p:nvPr>
        </p:nvSpPr>
        <p:spPr>
          <a:xfrm>
            <a:off x="152400" y="1981200"/>
            <a:ext cx="5181600" cy="4719638"/>
          </a:xfrm>
        </p:spPr>
        <p:txBody>
          <a:bodyPr>
            <a:normAutofit/>
          </a:bodyPr>
          <a:lstStyle/>
          <a:p>
            <a:r>
              <a:rPr lang="es-PR" dirty="0">
                <a:solidFill>
                  <a:srgbClr val="FF0000"/>
                </a:solidFill>
              </a:rPr>
              <a:t>26:1–4. </a:t>
            </a:r>
            <a:r>
              <a:rPr lang="es-PR" dirty="0"/>
              <a:t>Cuando Israel hubiere tomado posesión (cf. el comentario de </a:t>
            </a:r>
            <a:r>
              <a:rPr lang="es-PR" dirty="0">
                <a:solidFill>
                  <a:srgbClr val="FF0000"/>
                </a:solidFill>
              </a:rPr>
              <a:t>1:8</a:t>
            </a:r>
            <a:r>
              <a:rPr lang="es-PR" dirty="0"/>
              <a:t>) de la tierra prometida, debía celebrar dos rituales. </a:t>
            </a:r>
            <a:endParaRPr lang="es-PR" dirty="0" smtClean="0"/>
          </a:p>
        </p:txBody>
      </p:sp>
      <p:pic>
        <p:nvPicPr>
          <p:cNvPr id="8" name="Picture 7"/>
          <p:cNvPicPr>
            <a:picLocks noChangeAspect="1"/>
          </p:cNvPicPr>
          <p:nvPr/>
        </p:nvPicPr>
        <p:blipFill rotWithShape="1">
          <a:blip r:embed="rId3">
            <a:extLst>
              <a:ext uri="{BEBA8EAE-BF5A-486C-A8C5-ECC9F3942E4B}">
                <a14:imgProps xmlns:a14="http://schemas.microsoft.com/office/drawing/2010/main">
                  <a14:imgLayer r:embed="rId4">
                    <a14:imgEffect>
                      <a14:sharpenSoften amount="25000"/>
                    </a14:imgEffect>
                    <a14:imgEffect>
                      <a14:brightnessContrast contrast="20000"/>
                    </a14:imgEffect>
                  </a14:imgLayer>
                </a14:imgProps>
              </a:ext>
            </a:extLst>
          </a:blip>
          <a:srcRect l="46771" r="11354" b="14634"/>
          <a:stretch/>
        </p:blipFill>
        <p:spPr>
          <a:xfrm>
            <a:off x="5257800" y="1829820"/>
            <a:ext cx="3886200" cy="5022398"/>
          </a:xfrm>
          <a:prstGeom prst="rect">
            <a:avLst/>
          </a:prstGeom>
        </p:spPr>
      </p:pic>
    </p:spTree>
    <p:extLst>
      <p:ext uri="{BB962C8B-B14F-4D97-AF65-F5344CB8AC3E}">
        <p14:creationId xmlns:p14="http://schemas.microsoft.com/office/powerpoint/2010/main" val="1302734506"/>
      </p:ext>
    </p:extLst>
  </p:cSld>
  <p:clrMapOvr>
    <a:masterClrMapping/>
  </p:clrMapOvr>
  <p:transition>
    <p:fade thruBlk="1"/>
  </p:transition>
  <p:timing>
    <p:tnLst>
      <p:par>
        <p:cTn id="1" dur="indefinite" restart="never" nodeType="tmRoot"/>
      </p:par>
    </p:tnLst>
  </p:timing>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3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8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6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theme>
</file>

<file path=ppt/theme/theme7.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98809</TotalTime>
  <Words>3358</Words>
  <Application>Microsoft Office PowerPoint</Application>
  <PresentationFormat>On-screen Show (4:3)</PresentationFormat>
  <Paragraphs>329</Paragraphs>
  <Slides>47</Slides>
  <Notes>47</Notes>
  <HiddenSlides>0</HiddenSlides>
  <MMClips>0</MMClips>
  <ScaleCrop>false</ScaleCrop>
  <HeadingPairs>
    <vt:vector size="6" baseType="variant">
      <vt:variant>
        <vt:lpstr>Fonts Used</vt:lpstr>
      </vt:variant>
      <vt:variant>
        <vt:i4>5</vt:i4>
      </vt:variant>
      <vt:variant>
        <vt:lpstr>Theme</vt:lpstr>
      </vt:variant>
      <vt:variant>
        <vt:i4>6</vt:i4>
      </vt:variant>
      <vt:variant>
        <vt:lpstr>Slide Titles</vt:lpstr>
      </vt:variant>
      <vt:variant>
        <vt:i4>47</vt:i4>
      </vt:variant>
    </vt:vector>
  </HeadingPairs>
  <TitlesOfParts>
    <vt:vector size="58" baseType="lpstr">
      <vt:lpstr>Arial</vt:lpstr>
      <vt:lpstr>Calibri</vt:lpstr>
      <vt:lpstr>Candara</vt:lpstr>
      <vt:lpstr>Tahoma</vt:lpstr>
      <vt:lpstr>Wingdings</vt:lpstr>
      <vt:lpstr>Blends</vt:lpstr>
      <vt:lpstr>2_Blends</vt:lpstr>
      <vt:lpstr>3_Blends</vt:lpstr>
      <vt:lpstr>8_Blends</vt:lpstr>
      <vt:lpstr>64_Blends</vt:lpstr>
      <vt:lpstr>4_Blends</vt:lpstr>
      <vt:lpstr>PowerPoint Presentation</vt:lpstr>
      <vt:lpstr>Contexto</vt:lpstr>
      <vt:lpstr>Versículo Clave:</vt:lpstr>
      <vt:lpstr>Bosquejo de Estudio</vt:lpstr>
      <vt:lpstr>Adorar a Dios con las primicias Deuteronomio 26.1-11</vt:lpstr>
      <vt:lpstr>Adorar a Dios con las primicias Deuteronomio 26.1-11</vt:lpstr>
      <vt:lpstr>Adorar a Dios con las primicias Deuteronomio 26.1-11</vt:lpstr>
      <vt:lpstr>Adorar a Dios con las primicias Deuteronomio 26.1-11</vt:lpstr>
      <vt:lpstr>Adorar a Dios con las primicias Deuteronomio 26.1-11</vt:lpstr>
      <vt:lpstr>Adorar a Dios con las primicias Deuteronomio 26.1-11</vt:lpstr>
      <vt:lpstr>Adorar a Dios con las primicias Deuteronomio 26.1-11</vt:lpstr>
      <vt:lpstr>Adorar a Dios con las primicias Deuteronomio 26.1-11</vt:lpstr>
      <vt:lpstr>Adorar a Dios con las primicias Deuteronomio 26.1-11</vt:lpstr>
      <vt:lpstr>Adorar a Dios con las primicias Deuteronomio 26.1-11</vt:lpstr>
      <vt:lpstr>Adorar a Dios con las primicias Deuteronomio 26.1-11</vt:lpstr>
      <vt:lpstr>Adorar a Dios con las primicias Deuteronomio 26.1-11</vt:lpstr>
      <vt:lpstr>Adorar a Dios con las primicias Deuteronomio 26.1-11</vt:lpstr>
      <vt:lpstr>Adorar a Dios con las primicias Deuteronomio 26.1-11</vt:lpstr>
      <vt:lpstr>Adorar a Dios con las primicias Deuteronomio 26.1-11</vt:lpstr>
      <vt:lpstr>Adorar a Dios con las primicias Deuteronomio 26.1-11</vt:lpstr>
      <vt:lpstr>Provisión especial para los necesitados  Deuteronomio 26.12-15</vt:lpstr>
      <vt:lpstr>Provisión especial para los necesitados  Deuteronomio 26.12-15</vt:lpstr>
      <vt:lpstr>Provisión especial para los necesitados  Deuteronomio 26.12-15</vt:lpstr>
      <vt:lpstr>Provisión especial para los necesitados  Deuteronomio 26.12-15</vt:lpstr>
      <vt:lpstr>Provisión especial para los necesitados  Deuteronomio 26.12-15</vt:lpstr>
      <vt:lpstr>Provisión especial para los necesitados  Deuteronomio 26.12-15</vt:lpstr>
      <vt:lpstr>Provisión especial para los necesitados  Deuteronomio 26.12-15</vt:lpstr>
      <vt:lpstr>Provisión especial para los necesitados  Deuteronomio 26.12-15</vt:lpstr>
      <vt:lpstr>Provisión especial para los necesitados  Deuteronomio 26.12-15</vt:lpstr>
      <vt:lpstr>Jehová demanda un pueblo santo Deuteronomio 26.16-19</vt:lpstr>
      <vt:lpstr>Jehová demanda un pueblo santo Deuteronomio 26.16-19</vt:lpstr>
      <vt:lpstr>Jehová demanda un pueblo santo Deuteronomio 26.16-19</vt:lpstr>
      <vt:lpstr>Jehová demanda un pueblo santo Deuteronomio 26.16-19</vt:lpstr>
      <vt:lpstr>Jehová demanda un pueblo santo Deuteronomio 26.16-19</vt:lpstr>
      <vt:lpstr>Jehová demanda un pueblo santo Deuteronomio 26.16-19</vt:lpstr>
      <vt:lpstr>Jehová demanda un pueblo santo Deuteronomio 26.16-19</vt:lpstr>
      <vt:lpstr>Jehová demanda un pueblo santo Deuteronomio 26.16-19</vt:lpstr>
      <vt:lpstr>Jehová demanda un pueblo santo Deuteronomio 26.16-19</vt:lpstr>
      <vt:lpstr>Jehová demanda un pueblo santo Deuteronomio 26.16-19</vt:lpstr>
      <vt:lpstr>Jehová demanda un pueblo santo Deuteronomio 26.16-19</vt:lpstr>
      <vt:lpstr>Jehová demanda un pueblo santo Deuteronomio 26.16-19</vt:lpstr>
      <vt:lpstr>Aplicaciones</vt:lpstr>
      <vt:lpstr>Aplicaciones</vt:lpstr>
      <vt:lpstr>Aplicaciones</vt:lpstr>
      <vt:lpstr>Bibliografía</vt:lpstr>
      <vt:lpstr>PowerPoint Presentation</vt:lpstr>
      <vt:lpstr>PowerPoint Presentation</vt:lpstr>
    </vt:vector>
  </TitlesOfParts>
  <Company>UIPR-Aguadilla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Deuteronomio</dc:title>
  <dc:creator>Tito Ortega</dc:creator>
  <cp:lastModifiedBy>Tito Ortega</cp:lastModifiedBy>
  <cp:revision>9246</cp:revision>
  <cp:lastPrinted>2014-10-28T21:39:32Z</cp:lastPrinted>
  <dcterms:created xsi:type="dcterms:W3CDTF">2007-01-24T21:53:34Z</dcterms:created>
  <dcterms:modified xsi:type="dcterms:W3CDTF">2014-12-09T03:34:29Z</dcterms:modified>
</cp:coreProperties>
</file>