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7" r:id="rId1"/>
  </p:sldMasterIdLst>
  <p:sldIdLst>
    <p:sldId id="256" r:id="rId2"/>
    <p:sldId id="257" r:id="rId3"/>
    <p:sldId id="258" r:id="rId4"/>
    <p:sldId id="259" r:id="rId5"/>
    <p:sldId id="260" r:id="rId6"/>
    <p:sldId id="261" r:id="rId7"/>
    <p:sldId id="262" r:id="rId8"/>
    <p:sldId id="263" r:id="rId9"/>
    <p:sldId id="265" r:id="rId10"/>
    <p:sldId id="264" r:id="rId11"/>
    <p:sldId id="284" r:id="rId12"/>
    <p:sldId id="273" r:id="rId13"/>
    <p:sldId id="274" r:id="rId14"/>
    <p:sldId id="275" r:id="rId15"/>
    <p:sldId id="276" r:id="rId16"/>
    <p:sldId id="277" r:id="rId17"/>
    <p:sldId id="278" r:id="rId18"/>
    <p:sldId id="279" r:id="rId19"/>
    <p:sldId id="280" r:id="rId20"/>
    <p:sldId id="281" r:id="rId21"/>
    <p:sldId id="286" r:id="rId22"/>
    <p:sldId id="287" r:id="rId23"/>
    <p:sldId id="288" r:id="rId24"/>
    <p:sldId id="285" r:id="rId25"/>
    <p:sldId id="266" r:id="rId26"/>
    <p:sldId id="267" r:id="rId27"/>
    <p:sldId id="282" r:id="rId28"/>
    <p:sldId id="289" r:id="rId29"/>
    <p:sldId id="268" r:id="rId30"/>
    <p:sldId id="269" r:id="rId31"/>
    <p:sldId id="290" r:id="rId32"/>
    <p:sldId id="270" r:id="rId33"/>
    <p:sldId id="271" r:id="rId34"/>
    <p:sldId id="272" r:id="rId35"/>
  </p:sldIdLst>
  <p:sldSz cx="12192000" cy="6858000"/>
  <p:notesSz cx="6858000" cy="9144000"/>
  <p:defaultTex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576" y="6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4"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7"/>
          <p:cNvSpPr/>
          <p:nvPr/>
        </p:nvSpPr>
        <p:spPr>
          <a:xfrm>
            <a:off x="0" y="6334125"/>
            <a:ext cx="12188825"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 name="Straight Connector 8"/>
          <p:cNvCxnSpPr/>
          <p:nvPr/>
        </p:nvCxnSpPr>
        <p:spPr>
          <a:xfrm>
            <a:off x="1208088" y="4343400"/>
            <a:ext cx="9875837"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ctrTitle"/>
          </p:nvPr>
        </p:nvSpPr>
        <p:spPr>
          <a:xfrm>
            <a:off x="1097280" y="758952"/>
            <a:ext cx="10058400" cy="3566160"/>
          </a:xfrm>
        </p:spPr>
        <p:txBody>
          <a:bodyPr/>
          <a:lstStyle>
            <a:lvl1pPr algn="l">
              <a:lnSpc>
                <a:spcPct val="85000"/>
              </a:lnSpc>
              <a:defRPr sz="8000" spc="-50" baseline="0">
                <a:solidFill>
                  <a:schemeClr val="tx1">
                    <a:lumMod val="85000"/>
                    <a:lumOff val="15000"/>
                  </a:schemeClr>
                </a:solidFill>
              </a:defRPr>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s-ES" smtClean="0"/>
              <a:t>Haga clic para modificar el estilo de subtítulo del patrón</a:t>
            </a:r>
            <a:endParaRPr lang="en-US" dirty="0"/>
          </a:p>
        </p:txBody>
      </p:sp>
      <p:sp>
        <p:nvSpPr>
          <p:cNvPr id="7" name="Date Placeholder 3"/>
          <p:cNvSpPr>
            <a:spLocks noGrp="1"/>
          </p:cNvSpPr>
          <p:nvPr>
            <p:ph type="dt" sz="half" idx="10"/>
          </p:nvPr>
        </p:nvSpPr>
        <p:spPr/>
        <p:txBody>
          <a:bodyPr/>
          <a:lstStyle>
            <a:lvl1pPr>
              <a:defRPr/>
            </a:lvl1pPr>
          </a:lstStyle>
          <a:p>
            <a:fld id="{E50AD110-7A4D-462F-BB93-029312B2C7A1}" type="datetimeFigureOut">
              <a:rPr lang="en-US"/>
              <a:pPr/>
              <a:t>8/18/2014</a:t>
            </a:fld>
            <a:endParaRPr lang="en-US"/>
          </a:p>
        </p:txBody>
      </p:sp>
      <p:sp>
        <p:nvSpPr>
          <p:cNvPr id="8" name="Footer Placeholder 4"/>
          <p:cNvSpPr>
            <a:spLocks noGrp="1"/>
          </p:cNvSpPr>
          <p:nvPr>
            <p:ph type="ftr" sz="quarter" idx="11"/>
          </p:nvPr>
        </p:nvSpPr>
        <p:spPr/>
        <p:txBody>
          <a:bodyPr/>
          <a:lstStyle>
            <a:lvl1pPr>
              <a:defRPr/>
            </a:lvl1pPr>
          </a:lstStyle>
          <a:p>
            <a:endParaRPr lang="es-PR"/>
          </a:p>
        </p:txBody>
      </p:sp>
      <p:sp>
        <p:nvSpPr>
          <p:cNvPr id="9" name="Slide Number Placeholder 5"/>
          <p:cNvSpPr>
            <a:spLocks noGrp="1"/>
          </p:cNvSpPr>
          <p:nvPr>
            <p:ph type="sldNum" sz="quarter" idx="12"/>
          </p:nvPr>
        </p:nvSpPr>
        <p:spPr/>
        <p:txBody>
          <a:bodyPr/>
          <a:lstStyle>
            <a:lvl1pPr>
              <a:defRPr/>
            </a:lvl1pPr>
          </a:lstStyle>
          <a:p>
            <a:fld id="{A01BF151-186D-4594-9465-2460BABC36F9}" type="slidenum">
              <a:rPr lang="en-US"/>
              <a:pPr/>
              <a:t>‹#›</a:t>
            </a:fld>
            <a:endParaRPr lang="en-US"/>
          </a:p>
        </p:txBody>
      </p:sp>
    </p:spTree>
    <p:extLst>
      <p:ext uri="{BB962C8B-B14F-4D97-AF65-F5344CB8AC3E}">
        <p14:creationId xmlns:p14="http://schemas.microsoft.com/office/powerpoint/2010/main" val="7010080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lvl1pPr>
              <a:defRPr/>
            </a:lvl1pPr>
          </a:lstStyle>
          <a:p>
            <a:fld id="{54C247F0-3B5D-4662-919E-7FD4CBDC6475}" type="datetimeFigureOut">
              <a:rPr lang="en-US"/>
              <a:pPr/>
              <a:t>8/18/2014</a:t>
            </a:fld>
            <a:endParaRPr lang="en-US"/>
          </a:p>
        </p:txBody>
      </p:sp>
      <p:sp>
        <p:nvSpPr>
          <p:cNvPr id="5" name="Footer Placeholder 4"/>
          <p:cNvSpPr>
            <a:spLocks noGrp="1"/>
          </p:cNvSpPr>
          <p:nvPr>
            <p:ph type="ftr" sz="quarter" idx="11"/>
          </p:nvPr>
        </p:nvSpPr>
        <p:spPr/>
        <p:txBody>
          <a:bodyPr/>
          <a:lstStyle>
            <a:lvl1pPr>
              <a:defRPr/>
            </a:lvl1pPr>
          </a:lstStyle>
          <a:p>
            <a:endParaRPr lang="es-PR"/>
          </a:p>
        </p:txBody>
      </p:sp>
      <p:sp>
        <p:nvSpPr>
          <p:cNvPr id="6" name="Slide Number Placeholder 5"/>
          <p:cNvSpPr>
            <a:spLocks noGrp="1"/>
          </p:cNvSpPr>
          <p:nvPr>
            <p:ph type="sldNum" sz="quarter" idx="12"/>
          </p:nvPr>
        </p:nvSpPr>
        <p:spPr/>
        <p:txBody>
          <a:bodyPr/>
          <a:lstStyle>
            <a:lvl1pPr>
              <a:defRPr/>
            </a:lvl1pPr>
          </a:lstStyle>
          <a:p>
            <a:fld id="{D7E829FC-652F-46A2-BDE6-B06C1B318A51}" type="slidenum">
              <a:rPr lang="en-US"/>
              <a:pPr/>
              <a:t>‹#›</a:t>
            </a:fld>
            <a:endParaRPr lang="en-US"/>
          </a:p>
        </p:txBody>
      </p:sp>
    </p:spTree>
    <p:extLst>
      <p:ext uri="{BB962C8B-B14F-4D97-AF65-F5344CB8AC3E}">
        <p14:creationId xmlns:p14="http://schemas.microsoft.com/office/powerpoint/2010/main" val="42742995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ítulo vertical y texto">
    <p:spTree>
      <p:nvGrpSpPr>
        <p:cNvPr id="1" name=""/>
        <p:cNvGrpSpPr/>
        <p:nvPr/>
      </p:nvGrpSpPr>
      <p:grpSpPr>
        <a:xfrm>
          <a:off x="0" y="0"/>
          <a:ext cx="0" cy="0"/>
          <a:chOff x="0" y="0"/>
          <a:chExt cx="0" cy="0"/>
        </a:xfrm>
      </p:grpSpPr>
      <p:sp>
        <p:nvSpPr>
          <p:cNvPr id="4"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7"/>
          <p:cNvSpPr/>
          <p:nvPr/>
        </p:nvSpPr>
        <p:spPr>
          <a:xfrm>
            <a:off x="0" y="6334125"/>
            <a:ext cx="12188825"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6" name="Date Placeholder 3"/>
          <p:cNvSpPr>
            <a:spLocks noGrp="1"/>
          </p:cNvSpPr>
          <p:nvPr>
            <p:ph type="dt" sz="half" idx="10"/>
          </p:nvPr>
        </p:nvSpPr>
        <p:spPr/>
        <p:txBody>
          <a:bodyPr/>
          <a:lstStyle>
            <a:lvl1pPr>
              <a:defRPr/>
            </a:lvl1pPr>
          </a:lstStyle>
          <a:p>
            <a:fld id="{562C6C1C-D220-4AD3-9156-74C4643DE43F}" type="datetimeFigureOut">
              <a:rPr lang="en-US"/>
              <a:pPr/>
              <a:t>8/18/2014</a:t>
            </a:fld>
            <a:endParaRPr lang="en-US"/>
          </a:p>
        </p:txBody>
      </p:sp>
      <p:sp>
        <p:nvSpPr>
          <p:cNvPr id="7" name="Footer Placeholder 4"/>
          <p:cNvSpPr>
            <a:spLocks noGrp="1"/>
          </p:cNvSpPr>
          <p:nvPr>
            <p:ph type="ftr" sz="quarter" idx="11"/>
          </p:nvPr>
        </p:nvSpPr>
        <p:spPr/>
        <p:txBody>
          <a:bodyPr/>
          <a:lstStyle>
            <a:lvl1pPr>
              <a:defRPr/>
            </a:lvl1pPr>
          </a:lstStyle>
          <a:p>
            <a:endParaRPr lang="es-PR"/>
          </a:p>
        </p:txBody>
      </p:sp>
      <p:sp>
        <p:nvSpPr>
          <p:cNvPr id="8" name="Slide Number Placeholder 5"/>
          <p:cNvSpPr>
            <a:spLocks noGrp="1"/>
          </p:cNvSpPr>
          <p:nvPr>
            <p:ph type="sldNum" sz="quarter" idx="12"/>
          </p:nvPr>
        </p:nvSpPr>
        <p:spPr/>
        <p:txBody>
          <a:bodyPr/>
          <a:lstStyle>
            <a:lvl1pPr>
              <a:defRPr/>
            </a:lvl1pPr>
          </a:lstStyle>
          <a:p>
            <a:fld id="{051C75E3-061E-4B6A-ABA6-C0DA4883A978}" type="slidenum">
              <a:rPr lang="en-US"/>
              <a:pPr/>
              <a:t>‹#›</a:t>
            </a:fld>
            <a:endParaRPr lang="en-US"/>
          </a:p>
        </p:txBody>
      </p:sp>
    </p:spTree>
    <p:extLst>
      <p:ext uri="{BB962C8B-B14F-4D97-AF65-F5344CB8AC3E}">
        <p14:creationId xmlns:p14="http://schemas.microsoft.com/office/powerpoint/2010/main" val="32333830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lvl1pPr>
              <a:defRPr/>
            </a:lvl1pPr>
          </a:lstStyle>
          <a:p>
            <a:fld id="{AAD6B839-80A5-4E44-8F57-D3A153070D45}" type="datetimeFigureOut">
              <a:rPr lang="en-US"/>
              <a:pPr/>
              <a:t>8/18/2014</a:t>
            </a:fld>
            <a:endParaRPr lang="en-US"/>
          </a:p>
        </p:txBody>
      </p:sp>
      <p:sp>
        <p:nvSpPr>
          <p:cNvPr id="5" name="Footer Placeholder 4"/>
          <p:cNvSpPr>
            <a:spLocks noGrp="1"/>
          </p:cNvSpPr>
          <p:nvPr>
            <p:ph type="ftr" sz="quarter" idx="11"/>
          </p:nvPr>
        </p:nvSpPr>
        <p:spPr/>
        <p:txBody>
          <a:bodyPr/>
          <a:lstStyle>
            <a:lvl1pPr>
              <a:defRPr/>
            </a:lvl1pPr>
          </a:lstStyle>
          <a:p>
            <a:endParaRPr lang="es-PR"/>
          </a:p>
        </p:txBody>
      </p:sp>
      <p:sp>
        <p:nvSpPr>
          <p:cNvPr id="6" name="Slide Number Placeholder 5"/>
          <p:cNvSpPr>
            <a:spLocks noGrp="1"/>
          </p:cNvSpPr>
          <p:nvPr>
            <p:ph type="sldNum" sz="quarter" idx="12"/>
          </p:nvPr>
        </p:nvSpPr>
        <p:spPr/>
        <p:txBody>
          <a:bodyPr/>
          <a:lstStyle>
            <a:lvl1pPr>
              <a:defRPr/>
            </a:lvl1pPr>
          </a:lstStyle>
          <a:p>
            <a:fld id="{C735ED56-FB55-409E-ACF1-50C7A1FA0ED1}" type="slidenum">
              <a:rPr lang="en-US"/>
              <a:pPr/>
              <a:t>‹#›</a:t>
            </a:fld>
            <a:endParaRPr lang="en-US"/>
          </a:p>
        </p:txBody>
      </p:sp>
    </p:spTree>
    <p:extLst>
      <p:ext uri="{BB962C8B-B14F-4D97-AF65-F5344CB8AC3E}">
        <p14:creationId xmlns:p14="http://schemas.microsoft.com/office/powerpoint/2010/main" val="8286360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bg>
      <p:bgPr>
        <a:solidFill>
          <a:schemeClr val="bg1"/>
        </a:solidFill>
        <a:effectLst/>
      </p:bgPr>
    </p:bg>
    <p:spTree>
      <p:nvGrpSpPr>
        <p:cNvPr id="1" name=""/>
        <p:cNvGrpSpPr/>
        <p:nvPr/>
      </p:nvGrpSpPr>
      <p:grpSpPr>
        <a:xfrm>
          <a:off x="0" y="0"/>
          <a:ext cx="0" cy="0"/>
          <a:chOff x="0" y="0"/>
          <a:chExt cx="0" cy="0"/>
        </a:xfrm>
      </p:grpSpPr>
      <p:sp>
        <p:nvSpPr>
          <p:cNvPr id="4"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7"/>
          <p:cNvSpPr/>
          <p:nvPr/>
        </p:nvSpPr>
        <p:spPr>
          <a:xfrm>
            <a:off x="0" y="6334125"/>
            <a:ext cx="12188825"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 name="Straight Connector 8"/>
          <p:cNvCxnSpPr/>
          <p:nvPr/>
        </p:nvCxnSpPr>
        <p:spPr>
          <a:xfrm>
            <a:off x="1208088" y="4343400"/>
            <a:ext cx="9875837"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097280" y="758952"/>
            <a:ext cx="10058400" cy="3566160"/>
          </a:xfrm>
        </p:spPr>
        <p:txBody>
          <a:bodyPr/>
          <a:lstStyle>
            <a:lvl1pPr>
              <a:lnSpc>
                <a:spcPct val="85000"/>
              </a:lnSpc>
              <a:defRPr sz="8000" b="0">
                <a:solidFill>
                  <a:schemeClr val="tx1">
                    <a:lumMod val="85000"/>
                    <a:lumOff val="15000"/>
                  </a:schemeClr>
                </a:solidFill>
              </a:defRPr>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097280" y="4453128"/>
            <a:ext cx="10058400" cy="1143000"/>
          </a:xfrm>
        </p:spPr>
        <p:txBody>
          <a:bodyPr lIns="91440" rIns="9144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7" name="Date Placeholder 3"/>
          <p:cNvSpPr>
            <a:spLocks noGrp="1"/>
          </p:cNvSpPr>
          <p:nvPr>
            <p:ph type="dt" sz="half" idx="10"/>
          </p:nvPr>
        </p:nvSpPr>
        <p:spPr/>
        <p:txBody>
          <a:bodyPr/>
          <a:lstStyle>
            <a:lvl1pPr>
              <a:defRPr/>
            </a:lvl1pPr>
          </a:lstStyle>
          <a:p>
            <a:fld id="{69C4B97D-990A-4E41-B435-942A30B00DF2}" type="datetimeFigureOut">
              <a:rPr lang="en-US"/>
              <a:pPr/>
              <a:t>8/18/2014</a:t>
            </a:fld>
            <a:endParaRPr lang="en-US"/>
          </a:p>
        </p:txBody>
      </p:sp>
      <p:sp>
        <p:nvSpPr>
          <p:cNvPr id="8" name="Footer Placeholder 4"/>
          <p:cNvSpPr>
            <a:spLocks noGrp="1"/>
          </p:cNvSpPr>
          <p:nvPr>
            <p:ph type="ftr" sz="quarter" idx="11"/>
          </p:nvPr>
        </p:nvSpPr>
        <p:spPr/>
        <p:txBody>
          <a:bodyPr/>
          <a:lstStyle>
            <a:lvl1pPr>
              <a:defRPr/>
            </a:lvl1pPr>
          </a:lstStyle>
          <a:p>
            <a:endParaRPr lang="es-PR"/>
          </a:p>
        </p:txBody>
      </p:sp>
      <p:sp>
        <p:nvSpPr>
          <p:cNvPr id="9" name="Slide Number Placeholder 5"/>
          <p:cNvSpPr>
            <a:spLocks noGrp="1"/>
          </p:cNvSpPr>
          <p:nvPr>
            <p:ph type="sldNum" sz="quarter" idx="12"/>
          </p:nvPr>
        </p:nvSpPr>
        <p:spPr/>
        <p:txBody>
          <a:bodyPr/>
          <a:lstStyle>
            <a:lvl1pPr>
              <a:defRPr/>
            </a:lvl1pPr>
          </a:lstStyle>
          <a:p>
            <a:fld id="{73A65DF8-0B7A-48F7-8E49-80C0A3429520}" type="slidenum">
              <a:rPr lang="en-US"/>
              <a:pPr/>
              <a:t>‹#›</a:t>
            </a:fld>
            <a:endParaRPr lang="en-US"/>
          </a:p>
        </p:txBody>
      </p:sp>
    </p:spTree>
    <p:extLst>
      <p:ext uri="{BB962C8B-B14F-4D97-AF65-F5344CB8AC3E}">
        <p14:creationId xmlns:p14="http://schemas.microsoft.com/office/powerpoint/2010/main" val="28390101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3"/>
          <p:cNvSpPr>
            <a:spLocks noGrp="1"/>
          </p:cNvSpPr>
          <p:nvPr>
            <p:ph type="dt" sz="half" idx="10"/>
          </p:nvPr>
        </p:nvSpPr>
        <p:spPr/>
        <p:txBody>
          <a:bodyPr/>
          <a:lstStyle>
            <a:lvl1pPr>
              <a:defRPr/>
            </a:lvl1pPr>
          </a:lstStyle>
          <a:p>
            <a:fld id="{9B6550B1-0BB3-42E6-B26D-1CD9100D1C05}" type="datetimeFigureOut">
              <a:rPr lang="en-US"/>
              <a:pPr/>
              <a:t>8/18/2014</a:t>
            </a:fld>
            <a:endParaRPr lang="en-US"/>
          </a:p>
        </p:txBody>
      </p:sp>
      <p:sp>
        <p:nvSpPr>
          <p:cNvPr id="6" name="Footer Placeholder 4"/>
          <p:cNvSpPr>
            <a:spLocks noGrp="1"/>
          </p:cNvSpPr>
          <p:nvPr>
            <p:ph type="ftr" sz="quarter" idx="11"/>
          </p:nvPr>
        </p:nvSpPr>
        <p:spPr/>
        <p:txBody>
          <a:bodyPr/>
          <a:lstStyle>
            <a:lvl1pPr>
              <a:defRPr/>
            </a:lvl1pPr>
          </a:lstStyle>
          <a:p>
            <a:endParaRPr lang="es-PR"/>
          </a:p>
        </p:txBody>
      </p:sp>
      <p:sp>
        <p:nvSpPr>
          <p:cNvPr id="7" name="Slide Number Placeholder 5"/>
          <p:cNvSpPr>
            <a:spLocks noGrp="1"/>
          </p:cNvSpPr>
          <p:nvPr>
            <p:ph type="sldNum" sz="quarter" idx="12"/>
          </p:nvPr>
        </p:nvSpPr>
        <p:spPr/>
        <p:txBody>
          <a:bodyPr/>
          <a:lstStyle>
            <a:lvl1pPr>
              <a:defRPr/>
            </a:lvl1pPr>
          </a:lstStyle>
          <a:p>
            <a:fld id="{A914BACB-6991-4A93-BF8F-C7BD3CF575B1}" type="slidenum">
              <a:rPr lang="en-US"/>
              <a:pPr/>
              <a:t>‹#›</a:t>
            </a:fld>
            <a:endParaRPr lang="en-US"/>
          </a:p>
        </p:txBody>
      </p:sp>
    </p:spTree>
    <p:extLst>
      <p:ext uri="{BB962C8B-B14F-4D97-AF65-F5344CB8AC3E}">
        <p14:creationId xmlns:p14="http://schemas.microsoft.com/office/powerpoint/2010/main" val="7943365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1097280" y="2582334"/>
            <a:ext cx="4937760" cy="337820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6217920" y="2582334"/>
            <a:ext cx="4937760" cy="337820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3"/>
          <p:cNvSpPr>
            <a:spLocks noGrp="1"/>
          </p:cNvSpPr>
          <p:nvPr>
            <p:ph type="dt" sz="half" idx="10"/>
          </p:nvPr>
        </p:nvSpPr>
        <p:spPr/>
        <p:txBody>
          <a:bodyPr/>
          <a:lstStyle>
            <a:lvl1pPr>
              <a:defRPr/>
            </a:lvl1pPr>
          </a:lstStyle>
          <a:p>
            <a:fld id="{1F683FC7-33F7-4990-AFC0-B6A643D024C7}" type="datetimeFigureOut">
              <a:rPr lang="en-US"/>
              <a:pPr/>
              <a:t>8/18/2014</a:t>
            </a:fld>
            <a:endParaRPr lang="en-US"/>
          </a:p>
        </p:txBody>
      </p:sp>
      <p:sp>
        <p:nvSpPr>
          <p:cNvPr id="8" name="Footer Placeholder 4"/>
          <p:cNvSpPr>
            <a:spLocks noGrp="1"/>
          </p:cNvSpPr>
          <p:nvPr>
            <p:ph type="ftr" sz="quarter" idx="11"/>
          </p:nvPr>
        </p:nvSpPr>
        <p:spPr/>
        <p:txBody>
          <a:bodyPr/>
          <a:lstStyle>
            <a:lvl1pPr>
              <a:defRPr/>
            </a:lvl1pPr>
          </a:lstStyle>
          <a:p>
            <a:endParaRPr lang="es-PR"/>
          </a:p>
        </p:txBody>
      </p:sp>
      <p:sp>
        <p:nvSpPr>
          <p:cNvPr id="9" name="Slide Number Placeholder 5"/>
          <p:cNvSpPr>
            <a:spLocks noGrp="1"/>
          </p:cNvSpPr>
          <p:nvPr>
            <p:ph type="sldNum" sz="quarter" idx="12"/>
          </p:nvPr>
        </p:nvSpPr>
        <p:spPr/>
        <p:txBody>
          <a:bodyPr/>
          <a:lstStyle>
            <a:lvl1pPr>
              <a:defRPr/>
            </a:lvl1pPr>
          </a:lstStyle>
          <a:p>
            <a:fld id="{DC3AC31B-FCB6-43CC-BD14-187CB1CC8345}" type="slidenum">
              <a:rPr lang="en-US"/>
              <a:pPr/>
              <a:t>‹#›</a:t>
            </a:fld>
            <a:endParaRPr lang="en-US"/>
          </a:p>
        </p:txBody>
      </p:sp>
    </p:spTree>
    <p:extLst>
      <p:ext uri="{BB962C8B-B14F-4D97-AF65-F5344CB8AC3E}">
        <p14:creationId xmlns:p14="http://schemas.microsoft.com/office/powerpoint/2010/main" val="12093098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3"/>
          <p:cNvSpPr>
            <a:spLocks noGrp="1"/>
          </p:cNvSpPr>
          <p:nvPr>
            <p:ph type="dt" sz="half" idx="10"/>
          </p:nvPr>
        </p:nvSpPr>
        <p:spPr/>
        <p:txBody>
          <a:bodyPr/>
          <a:lstStyle>
            <a:lvl1pPr>
              <a:defRPr/>
            </a:lvl1pPr>
          </a:lstStyle>
          <a:p>
            <a:fld id="{CD790B8D-1813-4D5D-B95E-95DDB5423FCF}" type="datetimeFigureOut">
              <a:rPr lang="en-US"/>
              <a:pPr/>
              <a:t>8/18/2014</a:t>
            </a:fld>
            <a:endParaRPr lang="en-US"/>
          </a:p>
        </p:txBody>
      </p:sp>
      <p:sp>
        <p:nvSpPr>
          <p:cNvPr id="4" name="Footer Placeholder 4"/>
          <p:cNvSpPr>
            <a:spLocks noGrp="1"/>
          </p:cNvSpPr>
          <p:nvPr>
            <p:ph type="ftr" sz="quarter" idx="11"/>
          </p:nvPr>
        </p:nvSpPr>
        <p:spPr/>
        <p:txBody>
          <a:bodyPr/>
          <a:lstStyle>
            <a:lvl1pPr>
              <a:defRPr/>
            </a:lvl1pPr>
          </a:lstStyle>
          <a:p>
            <a:endParaRPr lang="es-PR"/>
          </a:p>
        </p:txBody>
      </p:sp>
      <p:sp>
        <p:nvSpPr>
          <p:cNvPr id="5" name="Slide Number Placeholder 5"/>
          <p:cNvSpPr>
            <a:spLocks noGrp="1"/>
          </p:cNvSpPr>
          <p:nvPr>
            <p:ph type="sldNum" sz="quarter" idx="12"/>
          </p:nvPr>
        </p:nvSpPr>
        <p:spPr/>
        <p:txBody>
          <a:bodyPr/>
          <a:lstStyle>
            <a:lvl1pPr>
              <a:defRPr/>
            </a:lvl1pPr>
          </a:lstStyle>
          <a:p>
            <a:fld id="{D4D57DEC-92AE-46ED-AFE2-048EAA0D698A}" type="slidenum">
              <a:rPr lang="en-US"/>
              <a:pPr/>
              <a:t>‹#›</a:t>
            </a:fld>
            <a:endParaRPr lang="en-US"/>
          </a:p>
        </p:txBody>
      </p:sp>
    </p:spTree>
    <p:extLst>
      <p:ext uri="{BB962C8B-B14F-4D97-AF65-F5344CB8AC3E}">
        <p14:creationId xmlns:p14="http://schemas.microsoft.com/office/powerpoint/2010/main" val="14546565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2"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Rectangle 5"/>
          <p:cNvSpPr/>
          <p:nvPr/>
        </p:nvSpPr>
        <p:spPr>
          <a:xfrm>
            <a:off x="0" y="6334125"/>
            <a:ext cx="12188825"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Date Placeholder 6"/>
          <p:cNvSpPr>
            <a:spLocks noGrp="1"/>
          </p:cNvSpPr>
          <p:nvPr>
            <p:ph type="dt" sz="half" idx="10"/>
          </p:nvPr>
        </p:nvSpPr>
        <p:spPr/>
        <p:txBody>
          <a:bodyPr/>
          <a:lstStyle>
            <a:lvl1pPr>
              <a:defRPr/>
            </a:lvl1pPr>
          </a:lstStyle>
          <a:p>
            <a:fld id="{D634BB49-A061-4034-B7FD-4112E0E9812A}" type="datetimeFigureOut">
              <a:rPr lang="en-US"/>
              <a:pPr/>
              <a:t>8/18/2014</a:t>
            </a:fld>
            <a:endParaRPr lang="en-US"/>
          </a:p>
        </p:txBody>
      </p:sp>
      <p:sp>
        <p:nvSpPr>
          <p:cNvPr id="5" name="Footer Placeholder 7"/>
          <p:cNvSpPr>
            <a:spLocks noGrp="1"/>
          </p:cNvSpPr>
          <p:nvPr>
            <p:ph type="ftr" sz="quarter" idx="11"/>
          </p:nvPr>
        </p:nvSpPr>
        <p:spPr/>
        <p:txBody>
          <a:bodyPr/>
          <a:lstStyle>
            <a:lvl1pPr>
              <a:defRPr/>
            </a:lvl1pPr>
          </a:lstStyle>
          <a:p>
            <a:endParaRPr lang="es-PR"/>
          </a:p>
        </p:txBody>
      </p:sp>
      <p:sp>
        <p:nvSpPr>
          <p:cNvPr id="6" name="Slide Number Placeholder 8"/>
          <p:cNvSpPr>
            <a:spLocks noGrp="1"/>
          </p:cNvSpPr>
          <p:nvPr>
            <p:ph type="sldNum" sz="quarter" idx="12"/>
          </p:nvPr>
        </p:nvSpPr>
        <p:spPr/>
        <p:txBody>
          <a:bodyPr/>
          <a:lstStyle>
            <a:lvl1pPr>
              <a:defRPr/>
            </a:lvl1pPr>
          </a:lstStyle>
          <a:p>
            <a:fld id="{81F950AE-85EB-4A9A-83D1-9459875D1414}" type="slidenum">
              <a:rPr lang="en-US"/>
              <a:pPr/>
              <a:t>‹#›</a:t>
            </a:fld>
            <a:endParaRPr lang="en-US"/>
          </a:p>
        </p:txBody>
      </p:sp>
    </p:spTree>
    <p:extLst>
      <p:ext uri="{BB962C8B-B14F-4D97-AF65-F5344CB8AC3E}">
        <p14:creationId xmlns:p14="http://schemas.microsoft.com/office/powerpoint/2010/main" val="30031079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5" name="Rectangle 7"/>
          <p:cNvSpPr/>
          <p:nvPr/>
        </p:nvSpPr>
        <p:spPr>
          <a:xfrm>
            <a:off x="0" y="0"/>
            <a:ext cx="40513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8"/>
          <p:cNvSpPr/>
          <p:nvPr/>
        </p:nvSpPr>
        <p:spPr>
          <a:xfrm>
            <a:off x="4040188" y="0"/>
            <a:ext cx="635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lstStyle>
            <a:lvl1pPr>
              <a:defRPr sz="3600" b="0">
                <a:solidFill>
                  <a:srgbClr val="FFFFFF"/>
                </a:solidFill>
              </a:defRPr>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7" name="Date Placeholder 4"/>
          <p:cNvSpPr>
            <a:spLocks noGrp="1"/>
          </p:cNvSpPr>
          <p:nvPr>
            <p:ph type="dt" sz="half" idx="10"/>
          </p:nvPr>
        </p:nvSpPr>
        <p:spPr>
          <a:xfrm>
            <a:off x="465138" y="6459538"/>
            <a:ext cx="2619375" cy="365125"/>
          </a:xfrm>
        </p:spPr>
        <p:txBody>
          <a:bodyPr/>
          <a:lstStyle>
            <a:lvl1pPr>
              <a:defRPr/>
            </a:lvl1pPr>
          </a:lstStyle>
          <a:p>
            <a:fld id="{B4AB8D23-0E9D-4942-ACB8-1B690D1738C4}" type="datetimeFigureOut">
              <a:rPr lang="en-US"/>
              <a:pPr/>
              <a:t>8/18/2014</a:t>
            </a:fld>
            <a:endParaRPr lang="en-US"/>
          </a:p>
        </p:txBody>
      </p:sp>
      <p:sp>
        <p:nvSpPr>
          <p:cNvPr id="8" name="Footer Placeholder 5"/>
          <p:cNvSpPr>
            <a:spLocks noGrp="1"/>
          </p:cNvSpPr>
          <p:nvPr>
            <p:ph type="ftr" sz="quarter" idx="11"/>
          </p:nvPr>
        </p:nvSpPr>
        <p:spPr>
          <a:xfrm>
            <a:off x="4800600" y="6459538"/>
            <a:ext cx="4648200" cy="365125"/>
          </a:xfrm>
        </p:spPr>
        <p:txBody>
          <a:bodyPr/>
          <a:lstStyle>
            <a:lvl1pPr algn="l">
              <a:defRPr>
                <a:solidFill>
                  <a:schemeClr val="tx2"/>
                </a:solidFill>
              </a:defRPr>
            </a:lvl1pPr>
          </a:lstStyle>
          <a:p>
            <a:endParaRPr lang="es-PR"/>
          </a:p>
        </p:txBody>
      </p:sp>
      <p:sp>
        <p:nvSpPr>
          <p:cNvPr id="9" name="Slide Number Placeholder 6"/>
          <p:cNvSpPr>
            <a:spLocks noGrp="1"/>
          </p:cNvSpPr>
          <p:nvPr>
            <p:ph type="sldNum" sz="quarter" idx="12"/>
          </p:nvPr>
        </p:nvSpPr>
        <p:spPr/>
        <p:txBody>
          <a:bodyPr/>
          <a:lstStyle>
            <a:lvl1pPr>
              <a:defRPr>
                <a:solidFill>
                  <a:schemeClr val="tx2"/>
                </a:solidFill>
              </a:defRPr>
            </a:lvl1pPr>
          </a:lstStyle>
          <a:p>
            <a:fld id="{A0AD0EA5-B77A-40AD-A521-DFBEDF17B991}" type="slidenum">
              <a:rPr lang="en-US"/>
              <a:pPr/>
              <a:t>‹#›</a:t>
            </a:fld>
            <a:endParaRPr lang="en-US"/>
          </a:p>
        </p:txBody>
      </p:sp>
    </p:spTree>
    <p:extLst>
      <p:ext uri="{BB962C8B-B14F-4D97-AF65-F5344CB8AC3E}">
        <p14:creationId xmlns:p14="http://schemas.microsoft.com/office/powerpoint/2010/main" val="32882111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5"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8"/>
          <p:cNvSpPr/>
          <p:nvPr/>
        </p:nvSpPr>
        <p:spPr>
          <a:xfrm>
            <a:off x="0" y="4914900"/>
            <a:ext cx="12188825"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tIns="0" bIns="0">
            <a:noAutofit/>
          </a:bodyPr>
          <a:lstStyle>
            <a:lvl1pPr>
              <a:defRPr sz="3600" b="0">
                <a:solidFill>
                  <a:srgbClr val="FFFFFF"/>
                </a:solidFill>
              </a:defRPr>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rtlCol="0">
            <a:normAutofit/>
          </a:bodyPr>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s-ES" noProof="0" smtClean="0"/>
              <a:t>Haga clic en el icono para agregar una imagen</a:t>
            </a:r>
            <a:endParaRPr lang="en-US" noProof="0"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7" name="Date Placeholder 4"/>
          <p:cNvSpPr>
            <a:spLocks noGrp="1"/>
          </p:cNvSpPr>
          <p:nvPr>
            <p:ph type="dt" sz="half" idx="10"/>
          </p:nvPr>
        </p:nvSpPr>
        <p:spPr/>
        <p:txBody>
          <a:bodyPr/>
          <a:lstStyle>
            <a:lvl1pPr>
              <a:defRPr/>
            </a:lvl1pPr>
          </a:lstStyle>
          <a:p>
            <a:fld id="{62084725-AE3B-450C-A1F9-A2556121A196}" type="datetimeFigureOut">
              <a:rPr lang="en-US"/>
              <a:pPr/>
              <a:t>8/18/2014</a:t>
            </a:fld>
            <a:endParaRPr lang="en-US"/>
          </a:p>
        </p:txBody>
      </p:sp>
      <p:sp>
        <p:nvSpPr>
          <p:cNvPr id="8" name="Footer Placeholder 5"/>
          <p:cNvSpPr>
            <a:spLocks noGrp="1"/>
          </p:cNvSpPr>
          <p:nvPr>
            <p:ph type="ftr" sz="quarter" idx="11"/>
          </p:nvPr>
        </p:nvSpPr>
        <p:spPr/>
        <p:txBody>
          <a:bodyPr/>
          <a:lstStyle>
            <a:lvl1pPr>
              <a:defRPr/>
            </a:lvl1pPr>
          </a:lstStyle>
          <a:p>
            <a:endParaRPr lang="es-PR"/>
          </a:p>
        </p:txBody>
      </p:sp>
      <p:sp>
        <p:nvSpPr>
          <p:cNvPr id="9" name="Slide Number Placeholder 6"/>
          <p:cNvSpPr>
            <a:spLocks noGrp="1"/>
          </p:cNvSpPr>
          <p:nvPr>
            <p:ph type="sldNum" sz="quarter" idx="12"/>
          </p:nvPr>
        </p:nvSpPr>
        <p:spPr/>
        <p:txBody>
          <a:bodyPr/>
          <a:lstStyle>
            <a:lvl1pPr>
              <a:defRPr/>
            </a:lvl1pPr>
          </a:lstStyle>
          <a:p>
            <a:fld id="{F58382AA-CD43-4DF2-859D-DF0FC66DE274}" type="slidenum">
              <a:rPr lang="en-US"/>
              <a:pPr/>
              <a:t>‹#›</a:t>
            </a:fld>
            <a:endParaRPr lang="en-US"/>
          </a:p>
        </p:txBody>
      </p:sp>
    </p:spTree>
    <p:extLst>
      <p:ext uri="{BB962C8B-B14F-4D97-AF65-F5344CB8AC3E}">
        <p14:creationId xmlns:p14="http://schemas.microsoft.com/office/powerpoint/2010/main" val="37609582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125"/>
            <a:ext cx="12192000" cy="666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6963" y="287338"/>
            <a:ext cx="10058400" cy="1449387"/>
          </a:xfrm>
          <a:prstGeom prst="rect">
            <a:avLst/>
          </a:prstGeom>
        </p:spPr>
        <p:txBody>
          <a:bodyPr vert="horz" wrap="square" lIns="91440" tIns="45720" rIns="91440" bIns="45720" numCol="1" anchor="b" anchorCtr="0" compatLnSpc="1">
            <a:prstTxWarp prst="textNoShape">
              <a:avLst/>
            </a:prstTxWarp>
            <a:normAutofit/>
          </a:bodyPr>
          <a:lstStyle/>
          <a:p>
            <a:pPr lvl="0"/>
            <a:r>
              <a:rPr lang="es-ES" smtClean="0"/>
              <a:t>Haga clic para modificar el estilo de título del patrón</a:t>
            </a:r>
            <a:endParaRPr lang="en-US" smtClean="0"/>
          </a:p>
        </p:txBody>
      </p:sp>
      <p:sp>
        <p:nvSpPr>
          <p:cNvPr id="1029" name="Text Placeholder 2"/>
          <p:cNvSpPr>
            <a:spLocks noGrp="1"/>
          </p:cNvSpPr>
          <p:nvPr>
            <p:ph type="body" idx="1"/>
          </p:nvPr>
        </p:nvSpPr>
        <p:spPr bwMode="auto">
          <a:xfrm>
            <a:off x="1096963" y="1846263"/>
            <a:ext cx="10058400" cy="402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smtClean="0"/>
          </a:p>
        </p:txBody>
      </p:sp>
      <p:sp>
        <p:nvSpPr>
          <p:cNvPr id="4" name="Date Placeholder 3"/>
          <p:cNvSpPr>
            <a:spLocks noGrp="1"/>
          </p:cNvSpPr>
          <p:nvPr>
            <p:ph type="dt" sz="half" idx="2"/>
          </p:nvPr>
        </p:nvSpPr>
        <p:spPr>
          <a:xfrm>
            <a:off x="1096963" y="6459538"/>
            <a:ext cx="2473325"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900">
                <a:solidFill>
                  <a:srgbClr val="FFFFFF"/>
                </a:solidFill>
              </a:defRPr>
            </a:lvl1pPr>
          </a:lstStyle>
          <a:p>
            <a:fld id="{E3AF3060-5555-41B5-BAF7-43672C859ECC}" type="datetimeFigureOut">
              <a:rPr lang="en-US"/>
              <a:pPr/>
              <a:t>8/18/2014</a:t>
            </a:fld>
            <a:endParaRPr lang="en-US"/>
          </a:p>
        </p:txBody>
      </p:sp>
      <p:sp>
        <p:nvSpPr>
          <p:cNvPr id="5" name="Footer Placeholder 4"/>
          <p:cNvSpPr>
            <a:spLocks noGrp="1"/>
          </p:cNvSpPr>
          <p:nvPr>
            <p:ph type="ftr" sz="quarter" idx="3"/>
          </p:nvPr>
        </p:nvSpPr>
        <p:spPr>
          <a:xfrm>
            <a:off x="3686175" y="6459538"/>
            <a:ext cx="4822825" cy="365125"/>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900">
                <a:solidFill>
                  <a:srgbClr val="FFFFFF"/>
                </a:solidFill>
              </a:defRPr>
            </a:lvl1pPr>
          </a:lstStyle>
          <a:p>
            <a:endParaRPr lang="es-PR"/>
          </a:p>
        </p:txBody>
      </p:sp>
      <p:sp>
        <p:nvSpPr>
          <p:cNvPr id="6" name="Slide Number Placeholder 5"/>
          <p:cNvSpPr>
            <a:spLocks noGrp="1"/>
          </p:cNvSpPr>
          <p:nvPr>
            <p:ph type="sldNum" sz="quarter" idx="4"/>
          </p:nvPr>
        </p:nvSpPr>
        <p:spPr>
          <a:xfrm>
            <a:off x="9901238" y="6459538"/>
            <a:ext cx="1311275"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000">
                <a:solidFill>
                  <a:srgbClr val="FFFFFF"/>
                </a:solidFill>
              </a:defRPr>
            </a:lvl1pPr>
          </a:lstStyle>
          <a:p>
            <a:fld id="{3362064E-CCF3-43D2-9DF1-CF12CDD709B1}" type="slidenum">
              <a:rPr lang="en-US"/>
              <a:pPr/>
              <a:t>‹#›</a:t>
            </a:fld>
            <a:endParaRPr lang="en-US"/>
          </a:p>
        </p:txBody>
      </p:sp>
      <p:cxnSp>
        <p:nvCxnSpPr>
          <p:cNvPr id="10" name="Straight Connector 9"/>
          <p:cNvCxnSpPr/>
          <p:nvPr/>
        </p:nvCxnSpPr>
        <p:spPr>
          <a:xfrm>
            <a:off x="1193800" y="1738313"/>
            <a:ext cx="9966325"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777" r:id="rId1"/>
    <p:sldLayoutId id="2147483772" r:id="rId2"/>
    <p:sldLayoutId id="2147483778" r:id="rId3"/>
    <p:sldLayoutId id="2147483773" r:id="rId4"/>
    <p:sldLayoutId id="2147483774" r:id="rId5"/>
    <p:sldLayoutId id="2147483775" r:id="rId6"/>
    <p:sldLayoutId id="2147483779" r:id="rId7"/>
    <p:sldLayoutId id="2147483780" r:id="rId8"/>
    <p:sldLayoutId id="2147483781" r:id="rId9"/>
    <p:sldLayoutId id="2147483776" r:id="rId10"/>
    <p:sldLayoutId id="2147483782" r:id="rId11"/>
  </p:sldLayoutIdLst>
  <p:txStyles>
    <p:titleStyle>
      <a:lvl1pPr algn="l" rtl="0" eaLnBrk="0" fontAlgn="base" hangingPunct="0">
        <a:lnSpc>
          <a:spcPct val="85000"/>
        </a:lnSpc>
        <a:spcBef>
          <a:spcPct val="0"/>
        </a:spcBef>
        <a:spcAft>
          <a:spcPct val="0"/>
        </a:spcAft>
        <a:defRPr sz="4800" kern="1200" spc="-50">
          <a:solidFill>
            <a:srgbClr val="404040"/>
          </a:solidFill>
          <a:latin typeface="+mj-lt"/>
          <a:ea typeface="+mj-ea"/>
          <a:cs typeface="+mj-cs"/>
        </a:defRPr>
      </a:lvl1pPr>
      <a:lvl2pPr algn="l" rtl="0" eaLnBrk="0" fontAlgn="base" hangingPunct="0">
        <a:lnSpc>
          <a:spcPct val="85000"/>
        </a:lnSpc>
        <a:spcBef>
          <a:spcPct val="0"/>
        </a:spcBef>
        <a:spcAft>
          <a:spcPct val="0"/>
        </a:spcAft>
        <a:defRPr sz="4800">
          <a:solidFill>
            <a:srgbClr val="404040"/>
          </a:solidFill>
          <a:latin typeface="Calibri Light" pitchFamily="34" charset="0"/>
        </a:defRPr>
      </a:lvl2pPr>
      <a:lvl3pPr algn="l" rtl="0" eaLnBrk="0" fontAlgn="base" hangingPunct="0">
        <a:lnSpc>
          <a:spcPct val="85000"/>
        </a:lnSpc>
        <a:spcBef>
          <a:spcPct val="0"/>
        </a:spcBef>
        <a:spcAft>
          <a:spcPct val="0"/>
        </a:spcAft>
        <a:defRPr sz="4800">
          <a:solidFill>
            <a:srgbClr val="404040"/>
          </a:solidFill>
          <a:latin typeface="Calibri Light" pitchFamily="34" charset="0"/>
        </a:defRPr>
      </a:lvl3pPr>
      <a:lvl4pPr algn="l" rtl="0" eaLnBrk="0" fontAlgn="base" hangingPunct="0">
        <a:lnSpc>
          <a:spcPct val="85000"/>
        </a:lnSpc>
        <a:spcBef>
          <a:spcPct val="0"/>
        </a:spcBef>
        <a:spcAft>
          <a:spcPct val="0"/>
        </a:spcAft>
        <a:defRPr sz="4800">
          <a:solidFill>
            <a:srgbClr val="404040"/>
          </a:solidFill>
          <a:latin typeface="Calibri Light" pitchFamily="34" charset="0"/>
        </a:defRPr>
      </a:lvl4pPr>
      <a:lvl5pPr algn="l" rtl="0" eaLnBrk="0" fontAlgn="base" hangingPunct="0">
        <a:lnSpc>
          <a:spcPct val="85000"/>
        </a:lnSpc>
        <a:spcBef>
          <a:spcPct val="0"/>
        </a:spcBef>
        <a:spcAft>
          <a:spcPct val="0"/>
        </a:spcAft>
        <a:defRPr sz="4800">
          <a:solidFill>
            <a:srgbClr val="404040"/>
          </a:solidFill>
          <a:latin typeface="Calibri Light" pitchFamily="34" charset="0"/>
        </a:defRPr>
      </a:lvl5pPr>
      <a:lvl6pPr marL="457200" algn="l" rtl="0" fontAlgn="base">
        <a:lnSpc>
          <a:spcPct val="85000"/>
        </a:lnSpc>
        <a:spcBef>
          <a:spcPct val="0"/>
        </a:spcBef>
        <a:spcAft>
          <a:spcPct val="0"/>
        </a:spcAft>
        <a:defRPr sz="4800">
          <a:solidFill>
            <a:srgbClr val="404040"/>
          </a:solidFill>
          <a:latin typeface="Calibri Light" pitchFamily="34" charset="0"/>
        </a:defRPr>
      </a:lvl6pPr>
      <a:lvl7pPr marL="914400" algn="l" rtl="0" fontAlgn="base">
        <a:lnSpc>
          <a:spcPct val="85000"/>
        </a:lnSpc>
        <a:spcBef>
          <a:spcPct val="0"/>
        </a:spcBef>
        <a:spcAft>
          <a:spcPct val="0"/>
        </a:spcAft>
        <a:defRPr sz="4800">
          <a:solidFill>
            <a:srgbClr val="404040"/>
          </a:solidFill>
          <a:latin typeface="Calibri Light" pitchFamily="34" charset="0"/>
        </a:defRPr>
      </a:lvl7pPr>
      <a:lvl8pPr marL="1371600" algn="l" rtl="0" fontAlgn="base">
        <a:lnSpc>
          <a:spcPct val="85000"/>
        </a:lnSpc>
        <a:spcBef>
          <a:spcPct val="0"/>
        </a:spcBef>
        <a:spcAft>
          <a:spcPct val="0"/>
        </a:spcAft>
        <a:defRPr sz="4800">
          <a:solidFill>
            <a:srgbClr val="404040"/>
          </a:solidFill>
          <a:latin typeface="Calibri Light" pitchFamily="34" charset="0"/>
        </a:defRPr>
      </a:lvl8pPr>
      <a:lvl9pPr marL="1828800" algn="l" rtl="0" fontAlgn="base">
        <a:lnSpc>
          <a:spcPct val="85000"/>
        </a:lnSpc>
        <a:spcBef>
          <a:spcPct val="0"/>
        </a:spcBef>
        <a:spcAft>
          <a:spcPct val="0"/>
        </a:spcAft>
        <a:defRPr sz="4800">
          <a:solidFill>
            <a:srgbClr val="404040"/>
          </a:solidFill>
          <a:latin typeface="Calibri Light" pitchFamily="34" charset="0"/>
        </a:defRPr>
      </a:lvl9pPr>
    </p:titleStyle>
    <p:bodyStyle>
      <a:lvl1pPr marL="90488" indent="-90488" algn="l" rtl="0" eaLnBrk="0" fontAlgn="base" hangingPunct="0">
        <a:lnSpc>
          <a:spcPct val="90000"/>
        </a:lnSpc>
        <a:spcBef>
          <a:spcPts val="1200"/>
        </a:spcBef>
        <a:spcAft>
          <a:spcPts val="200"/>
        </a:spcAft>
        <a:buClr>
          <a:schemeClr val="accent1"/>
        </a:buClr>
        <a:buSzPct val="100000"/>
        <a:buFont typeface="Calibri" panose="020F0502020204030204" pitchFamily="34" charset="0"/>
        <a:buChar char=" "/>
        <a:defRPr sz="2000" kern="1200">
          <a:solidFill>
            <a:srgbClr val="404040"/>
          </a:solidFill>
          <a:latin typeface="+mn-lt"/>
          <a:ea typeface="+mn-ea"/>
          <a:cs typeface="+mn-cs"/>
        </a:defRPr>
      </a:lvl1pPr>
      <a:lvl2pPr marL="382588" indent="-182563" algn="l" rtl="0" eaLnBrk="0" fontAlgn="base" hangingPunct="0">
        <a:lnSpc>
          <a:spcPct val="90000"/>
        </a:lnSpc>
        <a:spcBef>
          <a:spcPts val="200"/>
        </a:spcBef>
        <a:spcAft>
          <a:spcPts val="400"/>
        </a:spcAft>
        <a:buClr>
          <a:schemeClr val="accent1"/>
        </a:buClr>
        <a:buFont typeface="Calibri" panose="020F0502020204030204" pitchFamily="34" charset="0"/>
        <a:buChar char="◦"/>
        <a:defRPr kern="1200">
          <a:solidFill>
            <a:srgbClr val="404040"/>
          </a:solidFill>
          <a:latin typeface="+mn-lt"/>
          <a:ea typeface="+mn-ea"/>
          <a:cs typeface="+mn-cs"/>
        </a:defRPr>
      </a:lvl2pPr>
      <a:lvl3pPr marL="566738" indent="-182563" algn="l" rtl="0" eaLnBrk="0" fontAlgn="base" hangingPunct="0">
        <a:lnSpc>
          <a:spcPct val="90000"/>
        </a:lnSpc>
        <a:spcBef>
          <a:spcPts val="200"/>
        </a:spcBef>
        <a:spcAft>
          <a:spcPts val="400"/>
        </a:spcAft>
        <a:buClr>
          <a:schemeClr val="accent1"/>
        </a:buClr>
        <a:buFont typeface="Calibri" panose="020F0502020204030204" pitchFamily="34" charset="0"/>
        <a:buChar char="◦"/>
        <a:defRPr sz="1400" kern="1200">
          <a:solidFill>
            <a:srgbClr val="404040"/>
          </a:solidFill>
          <a:latin typeface="+mn-lt"/>
          <a:ea typeface="+mn-ea"/>
          <a:cs typeface="+mn-cs"/>
        </a:defRPr>
      </a:lvl3pPr>
      <a:lvl4pPr marL="749300" indent="-182563" algn="l" rtl="0" eaLnBrk="0" fontAlgn="base" hangingPunct="0">
        <a:lnSpc>
          <a:spcPct val="90000"/>
        </a:lnSpc>
        <a:spcBef>
          <a:spcPts val="200"/>
        </a:spcBef>
        <a:spcAft>
          <a:spcPts val="400"/>
        </a:spcAft>
        <a:buClr>
          <a:schemeClr val="accent1"/>
        </a:buClr>
        <a:buFont typeface="Calibri" panose="020F0502020204030204" pitchFamily="34" charset="0"/>
        <a:buChar char="◦"/>
        <a:defRPr sz="1400" kern="1200">
          <a:solidFill>
            <a:srgbClr val="404040"/>
          </a:solidFill>
          <a:latin typeface="+mn-lt"/>
          <a:ea typeface="+mn-ea"/>
          <a:cs typeface="+mn-cs"/>
        </a:defRPr>
      </a:lvl4pPr>
      <a:lvl5pPr marL="931863" indent="-182563" algn="l" rtl="0" eaLnBrk="0" fontAlgn="base" hangingPunct="0">
        <a:lnSpc>
          <a:spcPct val="90000"/>
        </a:lnSpc>
        <a:spcBef>
          <a:spcPts val="200"/>
        </a:spcBef>
        <a:spcAft>
          <a:spcPts val="400"/>
        </a:spcAft>
        <a:buClr>
          <a:schemeClr val="accent1"/>
        </a:buClr>
        <a:buFont typeface="Calibri" panose="020F0502020204030204" pitchFamily="34" charset="0"/>
        <a:buChar char="◦"/>
        <a:defRPr sz="1400" kern="1200">
          <a:solidFill>
            <a:srgbClr val="404040"/>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http://www.tillhecomes.org/wp-content/uploads/2011/05/book_of_Job-570x37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93988" y="207963"/>
            <a:ext cx="6804025" cy="3113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ctrTitle"/>
          </p:nvPr>
        </p:nvSpPr>
        <p:spPr>
          <a:xfrm>
            <a:off x="1096963" y="911225"/>
            <a:ext cx="10058400" cy="3565525"/>
          </a:xfrm>
        </p:spPr>
        <p:txBody>
          <a:bodyPr rtlCol="0"/>
          <a:lstStyle/>
          <a:p>
            <a:pPr eaLnBrk="1" fontAlgn="auto" hangingPunct="1">
              <a:spcAft>
                <a:spcPts val="0"/>
              </a:spcAft>
              <a:defRPr/>
            </a:pPr>
            <a:r>
              <a:rPr lang="en-US" dirty="0" err="1" smtClean="0"/>
              <a:t>Unidad</a:t>
            </a:r>
            <a:r>
              <a:rPr lang="en-US" dirty="0" smtClean="0"/>
              <a:t> 10/</a:t>
            </a:r>
            <a:r>
              <a:rPr lang="en-US" dirty="0" err="1" smtClean="0"/>
              <a:t>Estudio</a:t>
            </a:r>
            <a:r>
              <a:rPr lang="en-US" dirty="0" smtClean="0"/>
              <a:t> 42</a:t>
            </a:r>
            <a:endParaRPr lang="en-US" dirty="0"/>
          </a:p>
        </p:txBody>
      </p:sp>
      <p:sp>
        <p:nvSpPr>
          <p:cNvPr id="3" name="Subtítulo 2"/>
          <p:cNvSpPr>
            <a:spLocks noGrp="1"/>
          </p:cNvSpPr>
          <p:nvPr>
            <p:ph type="subTitle" idx="1"/>
          </p:nvPr>
        </p:nvSpPr>
        <p:spPr>
          <a:xfrm>
            <a:off x="1100138" y="4608513"/>
            <a:ext cx="10058400" cy="1143000"/>
          </a:xfrm>
        </p:spPr>
        <p:txBody>
          <a:bodyPr rtlCol="0">
            <a:normAutofit fontScale="92500" lnSpcReduction="10000"/>
          </a:bodyPr>
          <a:lstStyle/>
          <a:p>
            <a:pPr eaLnBrk="1" fontAlgn="auto" hangingPunct="1">
              <a:defRPr/>
            </a:pPr>
            <a:r>
              <a:rPr lang="en-US" sz="3600" dirty="0" err="1" smtClean="0"/>
              <a:t>Lamentaciones</a:t>
            </a:r>
            <a:r>
              <a:rPr lang="en-US" sz="3600" dirty="0" smtClean="0"/>
              <a:t> de </a:t>
            </a:r>
            <a:r>
              <a:rPr lang="en-US" sz="3600" dirty="0" err="1" smtClean="0"/>
              <a:t>Alguien</a:t>
            </a:r>
            <a:r>
              <a:rPr lang="en-US" sz="3600" dirty="0" smtClean="0"/>
              <a:t> </a:t>
            </a:r>
            <a:r>
              <a:rPr lang="en-US" sz="3600" dirty="0" err="1" smtClean="0"/>
              <a:t>que</a:t>
            </a:r>
            <a:r>
              <a:rPr lang="en-US" sz="3600" dirty="0" smtClean="0"/>
              <a:t> </a:t>
            </a:r>
            <a:r>
              <a:rPr lang="en-US" sz="3600" dirty="0" err="1" smtClean="0"/>
              <a:t>Sufre</a:t>
            </a:r>
            <a:endParaRPr lang="en-US" sz="3600" dirty="0" smtClean="0"/>
          </a:p>
          <a:p>
            <a:pPr eaLnBrk="1" fontAlgn="auto" hangingPunct="1">
              <a:defRPr/>
            </a:pPr>
            <a:r>
              <a:rPr lang="en-US" sz="3600" dirty="0" smtClean="0"/>
              <a:t>Job 3:1-12, 20-26</a:t>
            </a:r>
            <a:endParaRPr lang="en-US" sz="36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Marcador de contenido 2"/>
          <p:cNvSpPr>
            <a:spLocks noGrp="1"/>
          </p:cNvSpPr>
          <p:nvPr>
            <p:ph idx="1"/>
          </p:nvPr>
        </p:nvSpPr>
        <p:spPr/>
        <p:txBody>
          <a:bodyPr/>
          <a:lstStyle/>
          <a:p>
            <a:pPr marL="200025" lvl="1" indent="0" eaLnBrk="1" hangingPunct="1">
              <a:buFont typeface="Calibri" panose="020F0502020204030204" pitchFamily="34" charset="0"/>
              <a:buNone/>
            </a:pPr>
            <a:r>
              <a:rPr lang="es-ES" sz="3400" smtClean="0"/>
              <a:t>“… ¡Oh, que fuera aquella noche solitaria, Que no viniera canción alguna en ella! Maldíganla los que maldicen el día, Los que se aprestan para despertar a Leviatán. Oscurézcanse las estrellas de su alba; Espere la luz, y no venga, Ni vea los párpados de la mañana; Por cuanto no cerró las puertas del vientre donde yo estaba, Ni escondió de mis ojos la miseria.”</a:t>
            </a:r>
          </a:p>
          <a:p>
            <a:pPr marL="200025" lvl="1" indent="0" eaLnBrk="1" hangingPunct="1">
              <a:buFont typeface="Calibri" panose="020F0502020204030204" pitchFamily="34" charset="0"/>
              <a:buNone/>
            </a:pPr>
            <a:endParaRPr lang="es-ES" sz="3400" smtClean="0"/>
          </a:p>
        </p:txBody>
      </p:sp>
      <p:sp>
        <p:nvSpPr>
          <p:cNvPr id="5" name="Título 1"/>
          <p:cNvSpPr>
            <a:spLocks noGrp="1"/>
          </p:cNvSpPr>
          <p:nvPr>
            <p:ph type="title"/>
          </p:nvPr>
        </p:nvSpPr>
        <p:spPr>
          <a:xfrm>
            <a:off x="822325" y="287338"/>
            <a:ext cx="11369675" cy="1449387"/>
          </a:xfrm>
        </p:spPr>
        <p:txBody>
          <a:bodyPr rtlCol="0">
            <a:normAutofit fontScale="90000"/>
          </a:bodyPr>
          <a:lstStyle/>
          <a:p>
            <a:pPr eaLnBrk="1" fontAlgn="auto" hangingPunct="1">
              <a:spcAft>
                <a:spcPts val="0"/>
              </a:spcAft>
              <a:defRPr/>
            </a:pPr>
            <a:r>
              <a:rPr lang="en-US" sz="6000" dirty="0" err="1" smtClean="0">
                <a:solidFill>
                  <a:schemeClr val="tx1">
                    <a:lumMod val="75000"/>
                    <a:lumOff val="25000"/>
                  </a:schemeClr>
                </a:solidFill>
              </a:rPr>
              <a:t>Lamento</a:t>
            </a:r>
            <a:r>
              <a:rPr lang="en-US" sz="6000" dirty="0" smtClean="0">
                <a:solidFill>
                  <a:schemeClr val="tx1">
                    <a:lumMod val="75000"/>
                    <a:lumOff val="25000"/>
                  </a:schemeClr>
                </a:solidFill>
              </a:rPr>
              <a:t> </a:t>
            </a:r>
            <a:r>
              <a:rPr lang="en-US" sz="6000" dirty="0" err="1" smtClean="0">
                <a:solidFill>
                  <a:schemeClr val="tx1">
                    <a:lumMod val="75000"/>
                    <a:lumOff val="25000"/>
                  </a:schemeClr>
                </a:solidFill>
              </a:rPr>
              <a:t>Por</a:t>
            </a:r>
            <a:r>
              <a:rPr lang="en-US" sz="6000" dirty="0" smtClean="0">
                <a:solidFill>
                  <a:schemeClr val="tx1">
                    <a:lumMod val="75000"/>
                    <a:lumOff val="25000"/>
                  </a:schemeClr>
                </a:solidFill>
              </a:rPr>
              <a:t> Haber </a:t>
            </a:r>
            <a:r>
              <a:rPr lang="en-US" sz="6000" dirty="0" err="1" smtClean="0">
                <a:solidFill>
                  <a:schemeClr val="tx1">
                    <a:lumMod val="75000"/>
                    <a:lumOff val="25000"/>
                  </a:schemeClr>
                </a:solidFill>
              </a:rPr>
              <a:t>Nacido</a:t>
            </a:r>
            <a:r>
              <a:rPr lang="en-US" sz="6000" dirty="0" smtClean="0">
                <a:solidFill>
                  <a:schemeClr val="tx1">
                    <a:lumMod val="75000"/>
                    <a:lumOff val="25000"/>
                  </a:schemeClr>
                </a:solidFill>
              </a:rPr>
              <a:t> (vv. 1-10)</a:t>
            </a:r>
            <a:endParaRPr lang="en-US" sz="6000" dirty="0">
              <a:solidFill>
                <a:schemeClr val="tx1">
                  <a:lumMod val="75000"/>
                  <a:lumOff val="25000"/>
                </a:schemeClr>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lstStyle/>
          <a:p>
            <a:pPr eaLnBrk="1" fontAlgn="auto" hangingPunct="1">
              <a:spcAft>
                <a:spcPts val="0"/>
              </a:spcAft>
              <a:defRPr/>
            </a:pPr>
            <a:r>
              <a:rPr lang="en-US" sz="6000" dirty="0" smtClean="0">
                <a:solidFill>
                  <a:schemeClr val="tx1">
                    <a:lumMod val="75000"/>
                    <a:lumOff val="25000"/>
                  </a:schemeClr>
                </a:solidFill>
              </a:rPr>
              <a:t>Ideas </a:t>
            </a:r>
            <a:r>
              <a:rPr lang="en-US" sz="6000" dirty="0" err="1">
                <a:solidFill>
                  <a:schemeClr val="tx1">
                    <a:lumMod val="75000"/>
                    <a:lumOff val="25000"/>
                  </a:schemeClr>
                </a:solidFill>
              </a:rPr>
              <a:t>S</a:t>
            </a:r>
            <a:r>
              <a:rPr lang="en-US" sz="6000" dirty="0" err="1" smtClean="0">
                <a:solidFill>
                  <a:schemeClr val="tx1">
                    <a:lumMod val="75000"/>
                    <a:lumOff val="25000"/>
                  </a:schemeClr>
                </a:solidFill>
              </a:rPr>
              <a:t>obre</a:t>
            </a:r>
            <a:r>
              <a:rPr lang="en-US" sz="6000" dirty="0" smtClean="0">
                <a:solidFill>
                  <a:schemeClr val="tx1">
                    <a:lumMod val="75000"/>
                    <a:lumOff val="25000"/>
                  </a:schemeClr>
                </a:solidFill>
              </a:rPr>
              <a:t> la Mesa</a:t>
            </a:r>
            <a:endParaRPr lang="en-US" sz="6000" dirty="0">
              <a:solidFill>
                <a:schemeClr val="tx1">
                  <a:lumMod val="75000"/>
                  <a:lumOff val="25000"/>
                </a:schemeClr>
              </a:solidFill>
            </a:endParaRPr>
          </a:p>
        </p:txBody>
      </p:sp>
      <p:sp>
        <p:nvSpPr>
          <p:cNvPr id="3" name="Marcador de contenido 2"/>
          <p:cNvSpPr>
            <a:spLocks noGrp="1"/>
          </p:cNvSpPr>
          <p:nvPr>
            <p:ph idx="1"/>
          </p:nvPr>
        </p:nvSpPr>
        <p:spPr/>
        <p:txBody>
          <a:bodyPr>
            <a:normAutofit/>
          </a:bodyPr>
          <a:lstStyle/>
          <a:p>
            <a:pPr marL="714375" lvl="1" indent="-514350" eaLnBrk="1" hangingPunct="1">
              <a:lnSpc>
                <a:spcPct val="70000"/>
              </a:lnSpc>
              <a:buFont typeface="Calibri Light" panose="020F0302020204030204" pitchFamily="34" charset="0"/>
              <a:buAutoNum type="arabicPeriod"/>
            </a:pPr>
            <a:r>
              <a:rPr lang="es-ES" sz="3400" smtClean="0"/>
              <a:t>El libro está escrito en forma de poesía. </a:t>
            </a:r>
            <a:r>
              <a:rPr lang="es-ES" sz="3400" b="1" smtClean="0"/>
              <a:t>¿De cuántas maneras similares expresó Job su angustia por haber nacido?</a:t>
            </a:r>
          </a:p>
          <a:p>
            <a:pPr marL="714375" lvl="1" indent="-514350" eaLnBrk="1" hangingPunct="1">
              <a:lnSpc>
                <a:spcPct val="70000"/>
              </a:lnSpc>
              <a:buFont typeface="Calibri Light" panose="020F0302020204030204" pitchFamily="34" charset="0"/>
              <a:buAutoNum type="arabicPeriod"/>
            </a:pPr>
            <a:r>
              <a:rPr lang="es-ES" sz="3400" smtClean="0"/>
              <a:t>Evidentemente Job se sentía muy atribulado. </a:t>
            </a:r>
            <a:r>
              <a:rPr lang="es-ES" sz="3400" b="1" smtClean="0"/>
              <a:t>¿Se ha sentido usted, o conoce a alguien que se haya sentido como Job durante su angustia?</a:t>
            </a:r>
          </a:p>
          <a:p>
            <a:pPr marL="714375" lvl="1" indent="-514350" eaLnBrk="1" hangingPunct="1">
              <a:lnSpc>
                <a:spcPct val="70000"/>
              </a:lnSpc>
              <a:buFont typeface="Calibri Light" panose="020F0302020204030204" pitchFamily="34" charset="0"/>
              <a:buAutoNum type="arabicPeriod"/>
            </a:pPr>
            <a:r>
              <a:rPr lang="es-ES" sz="3400" smtClean="0"/>
              <a:t>Se enfatiza la imagen de la oscuridad. </a:t>
            </a:r>
            <a:r>
              <a:rPr lang="es-ES" sz="3400" b="1" smtClean="0"/>
              <a:t>¿Le ha pasado que en medio del tormento no piensa en las bendiciones de Dios?</a:t>
            </a:r>
            <a:endParaRPr lang="es-ES" sz="3400" smtClean="0"/>
          </a:p>
          <a:p>
            <a:pPr marL="714375" lvl="1" indent="-514350" eaLnBrk="1" hangingPunct="1">
              <a:lnSpc>
                <a:spcPct val="70000"/>
              </a:lnSpc>
              <a:buFont typeface="Calibri" panose="020F0502020204030204" pitchFamily="34" charset="0"/>
              <a:buNone/>
            </a:pPr>
            <a:endParaRPr lang="es-ES" sz="310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eaLnBrk="1" hangingPunct="1"/>
            <a:r>
              <a:rPr lang="en-US" sz="6000" smtClean="0"/>
              <a:t>El Leviatán</a:t>
            </a:r>
          </a:p>
        </p:txBody>
      </p:sp>
      <p:pic>
        <p:nvPicPr>
          <p:cNvPr id="19459" name="Picture 2" descr="http://www.clipartbest.com/cliparts/dc7/5dR/dc75dRdc9.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00488" y="2055813"/>
            <a:ext cx="4391025" cy="396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eaLnBrk="1" hangingPunct="1"/>
            <a:r>
              <a:rPr lang="en-US" sz="6000" smtClean="0"/>
              <a:t>El Leviatán</a:t>
            </a:r>
          </a:p>
        </p:txBody>
      </p:sp>
      <p:sp>
        <p:nvSpPr>
          <p:cNvPr id="3" name="Marcador de contenido 2"/>
          <p:cNvSpPr>
            <a:spLocks noGrp="1"/>
          </p:cNvSpPr>
          <p:nvPr>
            <p:ph idx="1"/>
          </p:nvPr>
        </p:nvSpPr>
        <p:spPr/>
        <p:txBody>
          <a:bodyPr/>
          <a:lstStyle/>
          <a:p>
            <a:pPr marL="200025" lvl="1" indent="0" eaLnBrk="1" hangingPunct="1">
              <a:buFont typeface="Calibri" panose="020F0502020204030204" pitchFamily="34" charset="0"/>
              <a:buNone/>
            </a:pPr>
            <a:r>
              <a:rPr lang="es-ES" sz="3400" smtClean="0"/>
              <a:t>Aparece mencionado en la Biblia cinco veces m</a:t>
            </a:r>
            <a:r>
              <a:rPr lang="en-US" sz="3400" smtClean="0"/>
              <a:t>ás:</a:t>
            </a:r>
          </a:p>
          <a:p>
            <a:pPr lvl="2" eaLnBrk="1" hangingPunct="1">
              <a:buFont typeface="Wingdings" panose="05000000000000000000" pitchFamily="2" charset="2"/>
              <a:buChar char="ü"/>
            </a:pPr>
            <a:r>
              <a:rPr lang="en-US" sz="3000" smtClean="0"/>
              <a:t>Job 41:1- “¿Sacarás tú al </a:t>
            </a:r>
            <a:r>
              <a:rPr lang="en-US" sz="3000" b="1" i="1" smtClean="0"/>
              <a:t>leviatán</a:t>
            </a:r>
            <a:r>
              <a:rPr lang="en-US" sz="3000" smtClean="0"/>
              <a:t> con anzuelo…?”</a:t>
            </a:r>
          </a:p>
          <a:p>
            <a:pPr lvl="2" eaLnBrk="1" hangingPunct="1">
              <a:buFont typeface="Wingdings" panose="05000000000000000000" pitchFamily="2" charset="2"/>
              <a:buChar char="ü"/>
            </a:pPr>
            <a:r>
              <a:rPr lang="es-ES" sz="3000" smtClean="0"/>
              <a:t>Sal. 74:14- “Magullaste las cabezas del </a:t>
            </a:r>
            <a:r>
              <a:rPr lang="es-ES" sz="3000" b="1" i="1" smtClean="0"/>
              <a:t>leviatán</a:t>
            </a:r>
            <a:r>
              <a:rPr lang="es-ES" sz="3000" smtClean="0"/>
              <a:t>…”</a:t>
            </a:r>
          </a:p>
          <a:p>
            <a:pPr lvl="2" eaLnBrk="1" hangingPunct="1">
              <a:buFont typeface="Wingdings" panose="05000000000000000000" pitchFamily="2" charset="2"/>
              <a:buChar char="ü"/>
            </a:pPr>
            <a:r>
              <a:rPr lang="es-ES" sz="3000" smtClean="0"/>
              <a:t>Sal. 104:26- “… Allí está el </a:t>
            </a:r>
            <a:r>
              <a:rPr lang="es-ES" sz="3000" b="1" i="1" smtClean="0"/>
              <a:t>leviatán</a:t>
            </a:r>
            <a:r>
              <a:rPr lang="es-ES" sz="3000" smtClean="0"/>
              <a:t> que hiciste…”</a:t>
            </a:r>
          </a:p>
          <a:p>
            <a:pPr lvl="2" eaLnBrk="1" hangingPunct="1">
              <a:buFont typeface="Wingdings" panose="05000000000000000000" pitchFamily="2" charset="2"/>
              <a:buChar char="ü"/>
            </a:pPr>
            <a:r>
              <a:rPr lang="es-ES" sz="3000" smtClean="0"/>
              <a:t>Is. 27:1- “… al </a:t>
            </a:r>
            <a:r>
              <a:rPr lang="es-ES" sz="3000" b="1" i="1" smtClean="0"/>
              <a:t>leviatán</a:t>
            </a:r>
            <a:r>
              <a:rPr lang="es-ES" sz="3000" smtClean="0"/>
              <a:t> serpiente veloz, y al </a:t>
            </a:r>
            <a:r>
              <a:rPr lang="es-ES" sz="3000" b="1" i="1" smtClean="0"/>
              <a:t>leviatán</a:t>
            </a:r>
            <a:r>
              <a:rPr lang="es-ES" sz="3000" smtClean="0"/>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lstStyle/>
          <a:p>
            <a:pPr eaLnBrk="1" fontAlgn="auto" hangingPunct="1">
              <a:spcAft>
                <a:spcPts val="0"/>
              </a:spcAft>
              <a:defRPr/>
            </a:pPr>
            <a:r>
              <a:rPr lang="en-US" sz="6000" dirty="0" smtClean="0">
                <a:solidFill>
                  <a:schemeClr val="tx1">
                    <a:lumMod val="75000"/>
                    <a:lumOff val="25000"/>
                  </a:schemeClr>
                </a:solidFill>
              </a:rPr>
              <a:t>El </a:t>
            </a:r>
            <a:r>
              <a:rPr lang="en-US" sz="6000" dirty="0" err="1" smtClean="0">
                <a:solidFill>
                  <a:schemeClr val="tx1">
                    <a:lumMod val="75000"/>
                    <a:lumOff val="25000"/>
                  </a:schemeClr>
                </a:solidFill>
              </a:rPr>
              <a:t>Leviatán</a:t>
            </a:r>
            <a:r>
              <a:rPr lang="en-US" sz="6000" dirty="0" smtClean="0">
                <a:solidFill>
                  <a:schemeClr val="tx1">
                    <a:lumMod val="75000"/>
                    <a:lumOff val="25000"/>
                  </a:schemeClr>
                </a:solidFill>
              </a:rPr>
              <a:t> </a:t>
            </a:r>
            <a:r>
              <a:rPr lang="en-US" sz="6000" dirty="0" err="1">
                <a:solidFill>
                  <a:schemeClr val="tx1">
                    <a:lumMod val="75000"/>
                    <a:lumOff val="25000"/>
                  </a:schemeClr>
                </a:solidFill>
              </a:rPr>
              <a:t>S</a:t>
            </a:r>
            <a:r>
              <a:rPr lang="en-US" sz="6000" dirty="0" err="1" smtClean="0">
                <a:solidFill>
                  <a:schemeClr val="tx1">
                    <a:lumMod val="75000"/>
                    <a:lumOff val="25000"/>
                  </a:schemeClr>
                </a:solidFill>
              </a:rPr>
              <a:t>egún</a:t>
            </a:r>
            <a:r>
              <a:rPr lang="en-US" sz="6000" dirty="0" smtClean="0">
                <a:solidFill>
                  <a:schemeClr val="tx1">
                    <a:lumMod val="75000"/>
                    <a:lumOff val="25000"/>
                  </a:schemeClr>
                </a:solidFill>
              </a:rPr>
              <a:t> Job 41</a:t>
            </a:r>
            <a:endParaRPr lang="en-US" sz="6000" dirty="0">
              <a:solidFill>
                <a:schemeClr val="tx1">
                  <a:lumMod val="75000"/>
                  <a:lumOff val="25000"/>
                </a:schemeClr>
              </a:solidFill>
            </a:endParaRPr>
          </a:p>
        </p:txBody>
      </p:sp>
      <p:sp>
        <p:nvSpPr>
          <p:cNvPr id="21507" name="Marcador de contenido 2"/>
          <p:cNvSpPr>
            <a:spLocks noGrp="1"/>
          </p:cNvSpPr>
          <p:nvPr>
            <p:ph idx="1"/>
          </p:nvPr>
        </p:nvSpPr>
        <p:spPr/>
        <p:txBody>
          <a:bodyPr/>
          <a:lstStyle/>
          <a:p>
            <a:pPr lvl="1" eaLnBrk="1" hangingPunct="1">
              <a:buFont typeface="Wingdings" panose="05000000000000000000" pitchFamily="2" charset="2"/>
              <a:buChar char="ü"/>
            </a:pPr>
            <a:r>
              <a:rPr lang="es-ES" sz="3400" smtClean="0"/>
              <a:t>“Las hileras de sus dientes espantan. La gloria de su vestido son escudos fuertes, Cerrados entre sí estrechamente. El uno se junta con el otro, Que viento no entra entre ellos. Pegado está el uno con el otro; Están trabados entre sí, que no se pueden apartar.” (vv. 14a-17) </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lstStyle/>
          <a:p>
            <a:pPr eaLnBrk="1" fontAlgn="auto" hangingPunct="1">
              <a:spcAft>
                <a:spcPts val="0"/>
              </a:spcAft>
              <a:defRPr/>
            </a:pPr>
            <a:r>
              <a:rPr lang="en-US" sz="6000" dirty="0" smtClean="0">
                <a:solidFill>
                  <a:schemeClr val="tx1">
                    <a:lumMod val="75000"/>
                    <a:lumOff val="25000"/>
                  </a:schemeClr>
                </a:solidFill>
              </a:rPr>
              <a:t>El </a:t>
            </a:r>
            <a:r>
              <a:rPr lang="en-US" sz="6000" dirty="0" err="1" smtClean="0">
                <a:solidFill>
                  <a:schemeClr val="tx1">
                    <a:lumMod val="75000"/>
                    <a:lumOff val="25000"/>
                  </a:schemeClr>
                </a:solidFill>
              </a:rPr>
              <a:t>Leviatán</a:t>
            </a:r>
            <a:r>
              <a:rPr lang="en-US" sz="6000" dirty="0" smtClean="0">
                <a:solidFill>
                  <a:schemeClr val="tx1">
                    <a:lumMod val="75000"/>
                    <a:lumOff val="25000"/>
                  </a:schemeClr>
                </a:solidFill>
              </a:rPr>
              <a:t> </a:t>
            </a:r>
            <a:r>
              <a:rPr lang="en-US" sz="6000" dirty="0" err="1">
                <a:solidFill>
                  <a:schemeClr val="tx1">
                    <a:lumMod val="75000"/>
                    <a:lumOff val="25000"/>
                  </a:schemeClr>
                </a:solidFill>
              </a:rPr>
              <a:t>S</a:t>
            </a:r>
            <a:r>
              <a:rPr lang="en-US" sz="6000" dirty="0" err="1" smtClean="0">
                <a:solidFill>
                  <a:schemeClr val="tx1">
                    <a:lumMod val="75000"/>
                    <a:lumOff val="25000"/>
                  </a:schemeClr>
                </a:solidFill>
              </a:rPr>
              <a:t>egún</a:t>
            </a:r>
            <a:r>
              <a:rPr lang="en-US" sz="6000" dirty="0" smtClean="0">
                <a:solidFill>
                  <a:schemeClr val="tx1">
                    <a:lumMod val="75000"/>
                    <a:lumOff val="25000"/>
                  </a:schemeClr>
                </a:solidFill>
              </a:rPr>
              <a:t> Job 41</a:t>
            </a:r>
            <a:endParaRPr lang="en-US" sz="6000" dirty="0">
              <a:solidFill>
                <a:schemeClr val="tx1">
                  <a:lumMod val="75000"/>
                  <a:lumOff val="25000"/>
                </a:schemeClr>
              </a:solidFill>
            </a:endParaRPr>
          </a:p>
        </p:txBody>
      </p:sp>
      <p:sp>
        <p:nvSpPr>
          <p:cNvPr id="22531" name="Marcador de contenido 2"/>
          <p:cNvSpPr>
            <a:spLocks noGrp="1"/>
          </p:cNvSpPr>
          <p:nvPr>
            <p:ph idx="1"/>
          </p:nvPr>
        </p:nvSpPr>
        <p:spPr/>
        <p:txBody>
          <a:bodyPr/>
          <a:lstStyle/>
          <a:p>
            <a:pPr lvl="1" eaLnBrk="1" hangingPunct="1">
              <a:buFont typeface="Wingdings" panose="05000000000000000000" pitchFamily="2" charset="2"/>
              <a:buChar char="ü"/>
            </a:pPr>
            <a:r>
              <a:rPr lang="es-ES" sz="3400" smtClean="0"/>
              <a:t>“Con sus estornudos enciende lumbre, Y sus ojos son como los párpados del alba. De su boca salen hachones de fuego; Centellas de fuego proceden. De sus narices sale humo, Como de una olla o caldero que hierve. Su aliento enciende los carbones, Y de su boca sale llama. En su cerviz está la fuerza, Y delante de él se esparce el desaliento. Las partes más flojas de su carne están endurecidas; Están en él firmes, y no se mueven.” (vv. 18-23) </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lstStyle/>
          <a:p>
            <a:pPr eaLnBrk="1" fontAlgn="auto" hangingPunct="1">
              <a:spcAft>
                <a:spcPts val="0"/>
              </a:spcAft>
              <a:defRPr/>
            </a:pPr>
            <a:r>
              <a:rPr lang="en-US" sz="6000" dirty="0" smtClean="0">
                <a:solidFill>
                  <a:schemeClr val="tx1">
                    <a:lumMod val="75000"/>
                    <a:lumOff val="25000"/>
                  </a:schemeClr>
                </a:solidFill>
              </a:rPr>
              <a:t>El </a:t>
            </a:r>
            <a:r>
              <a:rPr lang="en-US" sz="6000" dirty="0" err="1" smtClean="0">
                <a:solidFill>
                  <a:schemeClr val="tx1">
                    <a:lumMod val="75000"/>
                    <a:lumOff val="25000"/>
                  </a:schemeClr>
                </a:solidFill>
              </a:rPr>
              <a:t>Leviatán</a:t>
            </a:r>
            <a:r>
              <a:rPr lang="en-US" sz="6000" dirty="0" smtClean="0">
                <a:solidFill>
                  <a:schemeClr val="tx1">
                    <a:lumMod val="75000"/>
                    <a:lumOff val="25000"/>
                  </a:schemeClr>
                </a:solidFill>
              </a:rPr>
              <a:t> </a:t>
            </a:r>
            <a:r>
              <a:rPr lang="en-US" sz="6000" dirty="0" err="1">
                <a:solidFill>
                  <a:schemeClr val="tx1">
                    <a:lumMod val="75000"/>
                    <a:lumOff val="25000"/>
                  </a:schemeClr>
                </a:solidFill>
              </a:rPr>
              <a:t>S</a:t>
            </a:r>
            <a:r>
              <a:rPr lang="en-US" sz="6000" dirty="0" err="1" smtClean="0">
                <a:solidFill>
                  <a:schemeClr val="tx1">
                    <a:lumMod val="75000"/>
                    <a:lumOff val="25000"/>
                  </a:schemeClr>
                </a:solidFill>
              </a:rPr>
              <a:t>egún</a:t>
            </a:r>
            <a:r>
              <a:rPr lang="en-US" sz="6000" dirty="0" smtClean="0">
                <a:solidFill>
                  <a:schemeClr val="tx1">
                    <a:lumMod val="75000"/>
                    <a:lumOff val="25000"/>
                  </a:schemeClr>
                </a:solidFill>
              </a:rPr>
              <a:t> Job 41</a:t>
            </a:r>
            <a:endParaRPr lang="en-US" sz="6000" dirty="0">
              <a:solidFill>
                <a:schemeClr val="tx1">
                  <a:lumMod val="75000"/>
                  <a:lumOff val="25000"/>
                </a:schemeClr>
              </a:solidFill>
            </a:endParaRPr>
          </a:p>
        </p:txBody>
      </p:sp>
      <p:sp>
        <p:nvSpPr>
          <p:cNvPr id="23555" name="Marcador de contenido 2"/>
          <p:cNvSpPr>
            <a:spLocks noGrp="1"/>
          </p:cNvSpPr>
          <p:nvPr>
            <p:ph idx="1"/>
          </p:nvPr>
        </p:nvSpPr>
        <p:spPr/>
        <p:txBody>
          <a:bodyPr/>
          <a:lstStyle/>
          <a:p>
            <a:pPr lvl="1" eaLnBrk="1" hangingPunct="1">
              <a:buFont typeface="Wingdings" panose="05000000000000000000" pitchFamily="2" charset="2"/>
              <a:buChar char="ü"/>
            </a:pPr>
            <a:r>
              <a:rPr lang="es-ES" sz="3400" smtClean="0"/>
              <a:t>“Por debajo tiene agudas conchas; Imprime su agudez en el suelo. Hace hervir como una olla el mar profundo, Y lo vuelve como una olla de ungüento. En pos de sí hace resplandecer la senda, Que parece que el abismo es cano.” (vv. 30-32) </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lstStyle/>
          <a:p>
            <a:pPr eaLnBrk="1" fontAlgn="auto" hangingPunct="1">
              <a:spcAft>
                <a:spcPts val="0"/>
              </a:spcAft>
              <a:defRPr/>
            </a:pPr>
            <a:r>
              <a:rPr lang="en-US" sz="6000" dirty="0" smtClean="0">
                <a:solidFill>
                  <a:schemeClr val="tx1">
                    <a:lumMod val="75000"/>
                    <a:lumOff val="25000"/>
                  </a:schemeClr>
                </a:solidFill>
              </a:rPr>
              <a:t>El </a:t>
            </a:r>
            <a:r>
              <a:rPr lang="en-US" sz="6000" dirty="0" err="1" smtClean="0">
                <a:solidFill>
                  <a:schemeClr val="tx1">
                    <a:lumMod val="75000"/>
                    <a:lumOff val="25000"/>
                  </a:schemeClr>
                </a:solidFill>
              </a:rPr>
              <a:t>Leviatán</a:t>
            </a:r>
            <a:r>
              <a:rPr lang="en-US" sz="6000" dirty="0" smtClean="0">
                <a:solidFill>
                  <a:schemeClr val="tx1">
                    <a:lumMod val="75000"/>
                    <a:lumOff val="25000"/>
                  </a:schemeClr>
                </a:solidFill>
              </a:rPr>
              <a:t> </a:t>
            </a:r>
            <a:r>
              <a:rPr lang="en-US" sz="6000" dirty="0" err="1">
                <a:solidFill>
                  <a:schemeClr val="tx1">
                    <a:lumMod val="75000"/>
                    <a:lumOff val="25000"/>
                  </a:schemeClr>
                </a:solidFill>
              </a:rPr>
              <a:t>S</a:t>
            </a:r>
            <a:r>
              <a:rPr lang="en-US" sz="6000" dirty="0" err="1" smtClean="0">
                <a:solidFill>
                  <a:schemeClr val="tx1">
                    <a:lumMod val="75000"/>
                    <a:lumOff val="25000"/>
                  </a:schemeClr>
                </a:solidFill>
              </a:rPr>
              <a:t>egún</a:t>
            </a:r>
            <a:r>
              <a:rPr lang="en-US" sz="6000" dirty="0" smtClean="0">
                <a:solidFill>
                  <a:schemeClr val="tx1">
                    <a:lumMod val="75000"/>
                    <a:lumOff val="25000"/>
                  </a:schemeClr>
                </a:solidFill>
              </a:rPr>
              <a:t> Job 41</a:t>
            </a:r>
            <a:endParaRPr lang="en-US" sz="6000" dirty="0">
              <a:solidFill>
                <a:schemeClr val="tx1">
                  <a:lumMod val="75000"/>
                  <a:lumOff val="25000"/>
                </a:schemeClr>
              </a:solidFill>
            </a:endParaRPr>
          </a:p>
        </p:txBody>
      </p:sp>
      <p:pic>
        <p:nvPicPr>
          <p:cNvPr id="24579" name="Picture 2" descr="http://arelith.com/system/files/leviathan.jpg"/>
          <p:cNvPicPr>
            <a:picLocks noChangeAspect="1" noChangeArrowheads="1"/>
          </p:cNvPicPr>
          <p:nvPr/>
        </p:nvPicPr>
        <p:blipFill>
          <a:blip r:embed="rId2">
            <a:extLst>
              <a:ext uri="{28A0092B-C50C-407E-A947-70E740481C1C}">
                <a14:useLocalDpi xmlns:a14="http://schemas.microsoft.com/office/drawing/2010/main" val="0"/>
              </a:ext>
            </a:extLst>
          </a:blip>
          <a:srcRect l="5249"/>
          <a:stretch>
            <a:fillRect/>
          </a:stretch>
        </p:blipFill>
        <p:spPr bwMode="auto">
          <a:xfrm>
            <a:off x="257175" y="2001838"/>
            <a:ext cx="5183188" cy="380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0" name="Picture 6" descr="https://ironboundtome.files.wordpress.com/2014/05/leviathan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21213" y="3084513"/>
            <a:ext cx="5167312" cy="317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1" name="Picture 2" descr="http://th01.deviantart.net/fs70/300W/i/2011/222/6/c/the_leviathan_by_nyliirlyccanthanii-d464mhc.jpg"/>
          <p:cNvPicPr>
            <a:picLocks noChangeAspect="1" noChangeArrowheads="1"/>
          </p:cNvPicPr>
          <p:nvPr/>
        </p:nvPicPr>
        <p:blipFill>
          <a:blip r:embed="rId4">
            <a:extLst>
              <a:ext uri="{28A0092B-C50C-407E-A947-70E740481C1C}">
                <a14:useLocalDpi xmlns:a14="http://schemas.microsoft.com/office/drawing/2010/main" val="0"/>
              </a:ext>
            </a:extLst>
          </a:blip>
          <a:srcRect t="8458"/>
          <a:stretch>
            <a:fillRect/>
          </a:stretch>
        </p:blipFill>
        <p:spPr bwMode="auto">
          <a:xfrm>
            <a:off x="8564563" y="1836738"/>
            <a:ext cx="3360737" cy="3927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normAutofit fontScale="90000"/>
          </a:bodyPr>
          <a:lstStyle/>
          <a:p>
            <a:pPr eaLnBrk="1" fontAlgn="auto" hangingPunct="1">
              <a:spcAft>
                <a:spcPts val="0"/>
              </a:spcAft>
              <a:defRPr/>
            </a:pPr>
            <a:r>
              <a:rPr lang="en-US" sz="6000" dirty="0" smtClean="0">
                <a:solidFill>
                  <a:schemeClr val="tx1">
                    <a:lumMod val="75000"/>
                    <a:lumOff val="25000"/>
                  </a:schemeClr>
                </a:solidFill>
              </a:rPr>
              <a:t>El </a:t>
            </a:r>
            <a:r>
              <a:rPr lang="en-US" sz="6000" dirty="0" err="1" smtClean="0">
                <a:solidFill>
                  <a:schemeClr val="tx1">
                    <a:lumMod val="75000"/>
                    <a:lumOff val="25000"/>
                  </a:schemeClr>
                </a:solidFill>
              </a:rPr>
              <a:t>Leviatán</a:t>
            </a:r>
            <a:r>
              <a:rPr lang="en-US" sz="6000" dirty="0" smtClean="0">
                <a:solidFill>
                  <a:schemeClr val="tx1">
                    <a:lumMod val="75000"/>
                    <a:lumOff val="25000"/>
                  </a:schemeClr>
                </a:solidFill>
              </a:rPr>
              <a:t> </a:t>
            </a:r>
            <a:r>
              <a:rPr lang="en-US" sz="6000" dirty="0" err="1">
                <a:solidFill>
                  <a:schemeClr val="tx1">
                    <a:lumMod val="75000"/>
                    <a:lumOff val="25000"/>
                  </a:schemeClr>
                </a:solidFill>
              </a:rPr>
              <a:t>S</a:t>
            </a:r>
            <a:r>
              <a:rPr lang="en-US" sz="6000" dirty="0" err="1" smtClean="0">
                <a:solidFill>
                  <a:schemeClr val="tx1">
                    <a:lumMod val="75000"/>
                    <a:lumOff val="25000"/>
                  </a:schemeClr>
                </a:solidFill>
              </a:rPr>
              <a:t>egún</a:t>
            </a:r>
            <a:r>
              <a:rPr lang="en-US" sz="6000" dirty="0" smtClean="0">
                <a:solidFill>
                  <a:schemeClr val="tx1">
                    <a:lumMod val="75000"/>
                    <a:lumOff val="25000"/>
                  </a:schemeClr>
                </a:solidFill>
              </a:rPr>
              <a:t> </a:t>
            </a:r>
            <a:r>
              <a:rPr lang="en-US" sz="6000" dirty="0" err="1" smtClean="0">
                <a:solidFill>
                  <a:schemeClr val="tx1">
                    <a:lumMod val="75000"/>
                    <a:lumOff val="25000"/>
                  </a:schemeClr>
                </a:solidFill>
              </a:rPr>
              <a:t>Asaf</a:t>
            </a:r>
            <a:r>
              <a:rPr lang="en-US" sz="6000" dirty="0" smtClean="0">
                <a:solidFill>
                  <a:schemeClr val="tx1">
                    <a:lumMod val="75000"/>
                    <a:lumOff val="25000"/>
                  </a:schemeClr>
                </a:solidFill>
              </a:rPr>
              <a:t> y David</a:t>
            </a:r>
            <a:endParaRPr lang="en-US" sz="6000" dirty="0">
              <a:solidFill>
                <a:schemeClr val="tx1">
                  <a:lumMod val="75000"/>
                  <a:lumOff val="25000"/>
                </a:schemeClr>
              </a:solidFill>
            </a:endParaRPr>
          </a:p>
        </p:txBody>
      </p:sp>
      <p:sp>
        <p:nvSpPr>
          <p:cNvPr id="3" name="Marcador de contenido 2"/>
          <p:cNvSpPr>
            <a:spLocks noGrp="1"/>
          </p:cNvSpPr>
          <p:nvPr>
            <p:ph idx="1"/>
          </p:nvPr>
        </p:nvSpPr>
        <p:spPr/>
        <p:txBody>
          <a:bodyPr/>
          <a:lstStyle/>
          <a:p>
            <a:pPr lvl="1" eaLnBrk="1" hangingPunct="1">
              <a:buFont typeface="Wingdings" panose="05000000000000000000" pitchFamily="2" charset="2"/>
              <a:buChar char="ü"/>
            </a:pPr>
            <a:r>
              <a:rPr lang="es-ES" sz="3400" smtClean="0"/>
              <a:t>“Magullaste las cabezas del </a:t>
            </a:r>
            <a:r>
              <a:rPr lang="es-ES" sz="3400" b="1" i="1" smtClean="0"/>
              <a:t>leviatán</a:t>
            </a:r>
            <a:r>
              <a:rPr lang="es-ES" sz="3400" smtClean="0"/>
              <a:t>,” (Sal. 74:14a)</a:t>
            </a:r>
          </a:p>
          <a:p>
            <a:pPr lvl="1" eaLnBrk="1" hangingPunct="1">
              <a:buFont typeface="Wingdings" panose="05000000000000000000" pitchFamily="2" charset="2"/>
              <a:buChar char="ü"/>
            </a:pPr>
            <a:r>
              <a:rPr lang="es-ES" sz="3400" smtClean="0"/>
              <a:t>“… Allí este </a:t>
            </a:r>
            <a:r>
              <a:rPr lang="es-ES" sz="3400" b="1" i="1" smtClean="0"/>
              <a:t>leviatán</a:t>
            </a:r>
            <a:r>
              <a:rPr lang="es-ES" sz="3400" smtClean="0"/>
              <a:t> que hiciste para que jugase en él [</a:t>
            </a:r>
            <a:r>
              <a:rPr lang="es-ES" sz="3400" i="1" smtClean="0"/>
              <a:t>en el mar</a:t>
            </a:r>
            <a:r>
              <a:rPr lang="es-ES" sz="3400" smtClean="0"/>
              <a:t>].”  (Sal. 104:26b)</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normAutofit fontScale="90000"/>
          </a:bodyPr>
          <a:lstStyle/>
          <a:p>
            <a:pPr eaLnBrk="1" fontAlgn="auto" hangingPunct="1">
              <a:spcAft>
                <a:spcPts val="0"/>
              </a:spcAft>
              <a:defRPr/>
            </a:pPr>
            <a:r>
              <a:rPr lang="en-US" sz="6000" dirty="0" smtClean="0">
                <a:solidFill>
                  <a:schemeClr val="tx1">
                    <a:lumMod val="75000"/>
                    <a:lumOff val="25000"/>
                  </a:schemeClr>
                </a:solidFill>
              </a:rPr>
              <a:t>El </a:t>
            </a:r>
            <a:r>
              <a:rPr lang="en-US" sz="6000" dirty="0" err="1" smtClean="0">
                <a:solidFill>
                  <a:schemeClr val="tx1">
                    <a:lumMod val="75000"/>
                    <a:lumOff val="25000"/>
                  </a:schemeClr>
                </a:solidFill>
              </a:rPr>
              <a:t>Leviatán</a:t>
            </a:r>
            <a:r>
              <a:rPr lang="en-US" sz="6000" dirty="0" smtClean="0">
                <a:solidFill>
                  <a:schemeClr val="tx1">
                    <a:lumMod val="75000"/>
                    <a:lumOff val="25000"/>
                  </a:schemeClr>
                </a:solidFill>
              </a:rPr>
              <a:t> </a:t>
            </a:r>
            <a:r>
              <a:rPr lang="en-US" sz="6000" dirty="0" err="1">
                <a:solidFill>
                  <a:schemeClr val="tx1">
                    <a:lumMod val="75000"/>
                    <a:lumOff val="25000"/>
                  </a:schemeClr>
                </a:solidFill>
              </a:rPr>
              <a:t>S</a:t>
            </a:r>
            <a:r>
              <a:rPr lang="en-US" sz="6000" dirty="0" err="1" smtClean="0">
                <a:solidFill>
                  <a:schemeClr val="tx1">
                    <a:lumMod val="75000"/>
                    <a:lumOff val="25000"/>
                  </a:schemeClr>
                </a:solidFill>
              </a:rPr>
              <a:t>egún</a:t>
            </a:r>
            <a:r>
              <a:rPr lang="en-US" sz="6000" dirty="0" smtClean="0">
                <a:solidFill>
                  <a:schemeClr val="tx1">
                    <a:lumMod val="75000"/>
                    <a:lumOff val="25000"/>
                  </a:schemeClr>
                </a:solidFill>
              </a:rPr>
              <a:t> David y </a:t>
            </a:r>
            <a:r>
              <a:rPr lang="en-US" sz="6000" dirty="0" err="1" smtClean="0">
                <a:solidFill>
                  <a:schemeClr val="tx1">
                    <a:lumMod val="75000"/>
                    <a:lumOff val="25000"/>
                  </a:schemeClr>
                </a:solidFill>
              </a:rPr>
              <a:t>Asaf</a:t>
            </a:r>
            <a:endParaRPr lang="en-US" sz="6000" dirty="0">
              <a:solidFill>
                <a:schemeClr val="tx1">
                  <a:lumMod val="75000"/>
                  <a:lumOff val="25000"/>
                </a:schemeClr>
              </a:solidFill>
            </a:endParaRPr>
          </a:p>
        </p:txBody>
      </p:sp>
      <p:pic>
        <p:nvPicPr>
          <p:cNvPr id="26627" name="Picture 2" descr="http://media.tumblr.com/tumblr_lz3yssZ43I1r72uu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40038" y="1976438"/>
            <a:ext cx="6511925" cy="407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lstStyle/>
          <a:p>
            <a:pPr eaLnBrk="1" fontAlgn="auto" hangingPunct="1">
              <a:spcAft>
                <a:spcPts val="0"/>
              </a:spcAft>
              <a:defRPr/>
            </a:pPr>
            <a:r>
              <a:rPr lang="en-US" sz="6000" dirty="0" err="1" smtClean="0">
                <a:solidFill>
                  <a:schemeClr val="tx1">
                    <a:lumMod val="75000"/>
                    <a:lumOff val="25000"/>
                  </a:schemeClr>
                </a:solidFill>
              </a:rPr>
              <a:t>Versículo</a:t>
            </a:r>
            <a:r>
              <a:rPr lang="en-US" sz="6000" dirty="0" smtClean="0">
                <a:solidFill>
                  <a:schemeClr val="tx1">
                    <a:lumMod val="75000"/>
                    <a:lumOff val="25000"/>
                  </a:schemeClr>
                </a:solidFill>
              </a:rPr>
              <a:t> </a:t>
            </a:r>
            <a:r>
              <a:rPr lang="en-US" sz="6000" dirty="0">
                <a:solidFill>
                  <a:schemeClr val="tx1">
                    <a:lumMod val="75000"/>
                    <a:lumOff val="25000"/>
                  </a:schemeClr>
                </a:solidFill>
              </a:rPr>
              <a:t>C</a:t>
            </a:r>
            <a:r>
              <a:rPr lang="en-US" sz="6000" dirty="0" smtClean="0">
                <a:solidFill>
                  <a:schemeClr val="tx1">
                    <a:lumMod val="75000"/>
                    <a:lumOff val="25000"/>
                  </a:schemeClr>
                </a:solidFill>
              </a:rPr>
              <a:t>lave- Job 3:25</a:t>
            </a:r>
            <a:endParaRPr lang="en-US" sz="6000" dirty="0">
              <a:solidFill>
                <a:schemeClr val="tx1">
                  <a:lumMod val="75000"/>
                  <a:lumOff val="25000"/>
                </a:schemeClr>
              </a:solidFill>
            </a:endParaRPr>
          </a:p>
        </p:txBody>
      </p:sp>
      <p:sp>
        <p:nvSpPr>
          <p:cNvPr id="9219" name="Marcador de contenido 2"/>
          <p:cNvSpPr>
            <a:spLocks noGrp="1"/>
          </p:cNvSpPr>
          <p:nvPr>
            <p:ph idx="1"/>
          </p:nvPr>
        </p:nvSpPr>
        <p:spPr/>
        <p:txBody>
          <a:bodyPr/>
          <a:lstStyle/>
          <a:p>
            <a:pPr eaLnBrk="1" hangingPunct="1"/>
            <a:r>
              <a:rPr lang="es-ES" sz="3600" smtClean="0"/>
              <a:t>“Porque el temor que me espantaba me ha venido, </a:t>
            </a:r>
            <a:br>
              <a:rPr lang="es-ES" sz="3600" smtClean="0"/>
            </a:br>
            <a:r>
              <a:rPr lang="es-ES" sz="3600" smtClean="0"/>
              <a:t>Y me ha acontecido lo que yo temía.”</a:t>
            </a:r>
            <a:endParaRPr lang="en-US" sz="3600" smtClean="0"/>
          </a:p>
        </p:txBody>
      </p:sp>
      <p:pic>
        <p:nvPicPr>
          <p:cNvPr id="9220" name="Picture 4" descr="http://ywamturnervalley.org/test2012/wp-content/uploads/2013/04/JobSldier.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2882900"/>
            <a:ext cx="9144000" cy="3333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lstStyle/>
          <a:p>
            <a:pPr eaLnBrk="1" fontAlgn="auto" hangingPunct="1">
              <a:spcAft>
                <a:spcPts val="0"/>
              </a:spcAft>
              <a:defRPr/>
            </a:pPr>
            <a:r>
              <a:rPr lang="en-US" sz="6000" dirty="0" smtClean="0">
                <a:solidFill>
                  <a:schemeClr val="tx1">
                    <a:lumMod val="75000"/>
                    <a:lumOff val="25000"/>
                  </a:schemeClr>
                </a:solidFill>
              </a:rPr>
              <a:t>El </a:t>
            </a:r>
            <a:r>
              <a:rPr lang="en-US" sz="6000" dirty="0" err="1" smtClean="0">
                <a:solidFill>
                  <a:schemeClr val="tx1">
                    <a:lumMod val="75000"/>
                    <a:lumOff val="25000"/>
                  </a:schemeClr>
                </a:solidFill>
              </a:rPr>
              <a:t>Leviatán</a:t>
            </a:r>
            <a:r>
              <a:rPr lang="en-US" sz="6000" dirty="0" smtClean="0">
                <a:solidFill>
                  <a:schemeClr val="tx1">
                    <a:lumMod val="75000"/>
                    <a:lumOff val="25000"/>
                  </a:schemeClr>
                </a:solidFill>
              </a:rPr>
              <a:t> </a:t>
            </a:r>
            <a:r>
              <a:rPr lang="en-US" sz="6000" dirty="0" err="1">
                <a:solidFill>
                  <a:schemeClr val="tx1">
                    <a:lumMod val="75000"/>
                    <a:lumOff val="25000"/>
                  </a:schemeClr>
                </a:solidFill>
              </a:rPr>
              <a:t>S</a:t>
            </a:r>
            <a:r>
              <a:rPr lang="en-US" sz="6000" dirty="0" err="1" smtClean="0">
                <a:solidFill>
                  <a:schemeClr val="tx1">
                    <a:lumMod val="75000"/>
                    <a:lumOff val="25000"/>
                  </a:schemeClr>
                </a:solidFill>
              </a:rPr>
              <a:t>egún</a:t>
            </a:r>
            <a:r>
              <a:rPr lang="en-US" sz="6000" dirty="0" smtClean="0">
                <a:solidFill>
                  <a:schemeClr val="tx1">
                    <a:lumMod val="75000"/>
                    <a:lumOff val="25000"/>
                  </a:schemeClr>
                </a:solidFill>
              </a:rPr>
              <a:t> </a:t>
            </a:r>
            <a:r>
              <a:rPr lang="en-US" sz="6000" dirty="0" err="1" smtClean="0">
                <a:solidFill>
                  <a:schemeClr val="tx1">
                    <a:lumMod val="75000"/>
                    <a:lumOff val="25000"/>
                  </a:schemeClr>
                </a:solidFill>
              </a:rPr>
              <a:t>Isaías</a:t>
            </a:r>
            <a:endParaRPr lang="en-US" sz="6000" dirty="0">
              <a:solidFill>
                <a:schemeClr val="tx1">
                  <a:lumMod val="75000"/>
                  <a:lumOff val="25000"/>
                </a:schemeClr>
              </a:solidFill>
            </a:endParaRPr>
          </a:p>
        </p:txBody>
      </p:sp>
      <p:sp>
        <p:nvSpPr>
          <p:cNvPr id="27651" name="Marcador de contenido 2"/>
          <p:cNvSpPr>
            <a:spLocks noGrp="1"/>
          </p:cNvSpPr>
          <p:nvPr>
            <p:ph idx="1"/>
          </p:nvPr>
        </p:nvSpPr>
        <p:spPr/>
        <p:txBody>
          <a:bodyPr/>
          <a:lstStyle/>
          <a:p>
            <a:pPr lvl="1" eaLnBrk="1" hangingPunct="1">
              <a:buFont typeface="Wingdings" panose="05000000000000000000" pitchFamily="2" charset="2"/>
              <a:buChar char="ü"/>
            </a:pPr>
            <a:r>
              <a:rPr lang="es-ES" sz="3400" smtClean="0"/>
              <a:t>“… </a:t>
            </a:r>
            <a:r>
              <a:rPr lang="es-ES" sz="3400" b="1" i="1" smtClean="0"/>
              <a:t>leviatán</a:t>
            </a:r>
            <a:r>
              <a:rPr lang="es-ES" sz="3400" smtClean="0"/>
              <a:t> serpiente veloz, […] </a:t>
            </a:r>
            <a:r>
              <a:rPr lang="es-ES" sz="3400" b="1" i="1" smtClean="0"/>
              <a:t>leviatán</a:t>
            </a:r>
            <a:r>
              <a:rPr lang="es-ES" sz="3400" smtClean="0"/>
              <a:t> serpiente tortuosa; […] dragón que está en el mar. (Is. 27:1)</a:t>
            </a:r>
          </a:p>
        </p:txBody>
      </p:sp>
      <p:pic>
        <p:nvPicPr>
          <p:cNvPr id="4" name="Picture 8" descr="http://img4.wikia.nocookie.net/__cb20131114203659/powerlisting/images/d/da/Leviathan-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71875" y="2879725"/>
            <a:ext cx="5048250" cy="336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eaLnBrk="1" hangingPunct="1"/>
            <a:r>
              <a:rPr lang="en-US" sz="5400" smtClean="0"/>
              <a:t>El Leviatán Según el Judaísmo</a:t>
            </a:r>
            <a:endParaRPr lang="en-US" sz="5400" i="1" smtClean="0"/>
          </a:p>
        </p:txBody>
      </p:sp>
      <p:sp>
        <p:nvSpPr>
          <p:cNvPr id="3" name="Marcador de contenido 2"/>
          <p:cNvSpPr>
            <a:spLocks noGrp="1"/>
          </p:cNvSpPr>
          <p:nvPr>
            <p:ph idx="1"/>
          </p:nvPr>
        </p:nvSpPr>
        <p:spPr>
          <a:xfrm>
            <a:off x="1097280" y="1845734"/>
            <a:ext cx="10058400" cy="4023360"/>
          </a:xfrm>
          <a:extLst/>
        </p:spPr>
        <p:txBody>
          <a:bodyPr rtlCol="0">
            <a:noAutofit/>
          </a:bodyPr>
          <a:lstStyle/>
          <a:p>
            <a:pPr marL="384048" lvl="1" indent="-182880" eaLnBrk="1" fontAlgn="auto" hangingPunct="1">
              <a:buFont typeface="Wingdings" panose="05000000000000000000" pitchFamily="2" charset="2"/>
              <a:buChar char="ü"/>
              <a:defRPr/>
            </a:pPr>
            <a:r>
              <a:rPr lang="es-ES" sz="3400" dirty="0" err="1" smtClean="0">
                <a:solidFill>
                  <a:schemeClr val="tx1">
                    <a:lumMod val="75000"/>
                    <a:lumOff val="25000"/>
                  </a:schemeClr>
                </a:solidFill>
              </a:rPr>
              <a:t>Midrash</a:t>
            </a:r>
            <a:r>
              <a:rPr lang="es-ES" sz="3400" dirty="0" smtClean="0">
                <a:solidFill>
                  <a:schemeClr val="tx1">
                    <a:lumMod val="75000"/>
                    <a:lumOff val="25000"/>
                  </a:schemeClr>
                </a:solidFill>
              </a:rPr>
              <a:t>: Que Jehová creó al </a:t>
            </a:r>
            <a:r>
              <a:rPr lang="es-ES" sz="3400" b="1" i="1" dirty="0" smtClean="0">
                <a:solidFill>
                  <a:schemeClr val="tx1">
                    <a:lumMod val="75000"/>
                    <a:lumOff val="25000"/>
                  </a:schemeClr>
                </a:solidFill>
              </a:rPr>
              <a:t>leviatán</a:t>
            </a:r>
            <a:r>
              <a:rPr lang="es-ES" sz="3400" dirty="0" smtClean="0">
                <a:solidFill>
                  <a:schemeClr val="tx1">
                    <a:lumMod val="75000"/>
                    <a:lumOff val="25000"/>
                  </a:schemeClr>
                </a:solidFill>
              </a:rPr>
              <a:t> macho y hembra</a:t>
            </a:r>
            <a:r>
              <a:rPr lang="es-ES" sz="3400" dirty="0">
                <a:solidFill>
                  <a:schemeClr val="tx1">
                    <a:lumMod val="75000"/>
                    <a:lumOff val="25000"/>
                  </a:schemeClr>
                </a:solidFill>
              </a:rPr>
              <a:t>;</a:t>
            </a:r>
            <a:r>
              <a:rPr lang="es-ES" sz="3400" dirty="0" smtClean="0">
                <a:solidFill>
                  <a:schemeClr val="tx1">
                    <a:lumMod val="75000"/>
                    <a:lumOff val="25000"/>
                  </a:schemeClr>
                </a:solidFill>
              </a:rPr>
              <a:t> pero que mató a la hembra para que no se multiplicaran, guardando su carne para el banquete de los justos cuando viniera el </a:t>
            </a:r>
            <a:r>
              <a:rPr lang="es-ES" sz="3400" i="1" dirty="0" smtClean="0">
                <a:solidFill>
                  <a:schemeClr val="tx1">
                    <a:lumMod val="75000"/>
                    <a:lumOff val="25000"/>
                  </a:schemeClr>
                </a:solidFill>
              </a:rPr>
              <a:t>Mesías</a:t>
            </a:r>
            <a:r>
              <a:rPr lang="es-ES" sz="3400" dirty="0" smtClean="0">
                <a:solidFill>
                  <a:schemeClr val="tx1">
                    <a:lumMod val="75000"/>
                    <a:lumOff val="25000"/>
                  </a:schemeClr>
                </a:solidFill>
              </a:rPr>
              <a:t>.</a:t>
            </a:r>
          </a:p>
          <a:p>
            <a:pPr lvl="6">
              <a:buFont typeface="Wingdings" panose="05000000000000000000" pitchFamily="2" charset="2"/>
              <a:buChar char="ü"/>
              <a:defRPr/>
            </a:pPr>
            <a:r>
              <a:rPr lang="es-ES" sz="3000" dirty="0" err="1" smtClean="0"/>
              <a:t>Rabbi</a:t>
            </a:r>
            <a:r>
              <a:rPr lang="es-ES" sz="3000" dirty="0" smtClean="0"/>
              <a:t> </a:t>
            </a:r>
            <a:r>
              <a:rPr lang="es-ES" sz="3000" dirty="0" err="1" smtClean="0"/>
              <a:t>Shlomo</a:t>
            </a:r>
            <a:r>
              <a:rPr lang="es-ES" sz="3000" dirty="0" smtClean="0"/>
              <a:t> </a:t>
            </a:r>
            <a:r>
              <a:rPr lang="es-ES" sz="3000" dirty="0" err="1" smtClean="0"/>
              <a:t>Yitzchaki</a:t>
            </a:r>
            <a:r>
              <a:rPr lang="es-ES" sz="3000" dirty="0" smtClean="0"/>
              <a:t> (</a:t>
            </a:r>
            <a:r>
              <a:rPr lang="es-ES" sz="3000" dirty="0" err="1" smtClean="0"/>
              <a:t>Rashi</a:t>
            </a:r>
            <a:r>
              <a:rPr lang="es-ES" sz="3000" dirty="0" smtClean="0"/>
              <a:t>)</a:t>
            </a:r>
          </a:p>
          <a:p>
            <a:pPr lvl="6">
              <a:buFont typeface="Wingdings" panose="05000000000000000000" pitchFamily="2" charset="2"/>
              <a:buChar char="ü"/>
              <a:defRPr/>
            </a:pPr>
            <a:r>
              <a:rPr lang="es-ES" sz="3000" dirty="0" smtClean="0"/>
              <a:t>Baba </a:t>
            </a:r>
            <a:r>
              <a:rPr lang="es-ES" sz="3000" dirty="0" err="1" smtClean="0"/>
              <a:t>Bathra</a:t>
            </a:r>
            <a:r>
              <a:rPr lang="es-ES" sz="3000" dirty="0" smtClean="0"/>
              <a:t> (75a)</a:t>
            </a:r>
          </a:p>
          <a:p>
            <a:pPr lvl="6">
              <a:buFont typeface="Wingdings" panose="05000000000000000000" pitchFamily="2" charset="2"/>
              <a:buChar char="ü"/>
              <a:defRPr/>
            </a:pPr>
            <a:r>
              <a:rPr lang="es-ES" sz="3000" dirty="0" err="1" smtClean="0"/>
              <a:t>Sukkot</a:t>
            </a:r>
            <a:r>
              <a:rPr lang="es-ES" sz="3000" dirty="0" smtClean="0"/>
              <a:t> (Fiesta de los tabernáculos), oración final</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eaLnBrk="1" hangingPunct="1"/>
            <a:r>
              <a:rPr lang="en-US" sz="5400" smtClean="0"/>
              <a:t>El Leviatán Según el Judaísmo</a:t>
            </a:r>
            <a:endParaRPr lang="en-US" sz="5400" i="1" smtClean="0"/>
          </a:p>
        </p:txBody>
      </p:sp>
      <p:sp>
        <p:nvSpPr>
          <p:cNvPr id="3" name="Marcador de contenido 2"/>
          <p:cNvSpPr>
            <a:spLocks noGrp="1"/>
          </p:cNvSpPr>
          <p:nvPr>
            <p:ph idx="1"/>
          </p:nvPr>
        </p:nvSpPr>
        <p:spPr>
          <a:xfrm>
            <a:off x="1097280" y="1845734"/>
            <a:ext cx="10058400" cy="4023360"/>
          </a:xfrm>
          <a:extLst/>
        </p:spPr>
        <p:txBody>
          <a:bodyPr rtlCol="0">
            <a:noAutofit/>
          </a:bodyPr>
          <a:lstStyle/>
          <a:p>
            <a:pPr marL="384048" lvl="1" indent="-182880" eaLnBrk="1" fontAlgn="auto" hangingPunct="1">
              <a:buFont typeface="Wingdings" panose="05000000000000000000" pitchFamily="2" charset="2"/>
              <a:buChar char="ü"/>
              <a:defRPr/>
            </a:pPr>
            <a:r>
              <a:rPr lang="es-ES" sz="3400" dirty="0" smtClean="0">
                <a:solidFill>
                  <a:schemeClr val="tx1">
                    <a:lumMod val="75000"/>
                    <a:lumOff val="25000"/>
                  </a:schemeClr>
                </a:solidFill>
              </a:rPr>
              <a:t>Leyendas:</a:t>
            </a:r>
          </a:p>
          <a:p>
            <a:pPr lvl="6">
              <a:buFont typeface="Wingdings" panose="05000000000000000000" pitchFamily="2" charset="2"/>
              <a:buChar char="ü"/>
              <a:defRPr/>
            </a:pPr>
            <a:r>
              <a:rPr lang="es-ES" sz="2600" dirty="0" smtClean="0"/>
              <a:t>Cuando el leviatán tiene hambre hace que todas las aguas de las profundidades hiervan</a:t>
            </a:r>
          </a:p>
          <a:p>
            <a:pPr lvl="6">
              <a:buFont typeface="Wingdings" panose="05000000000000000000" pitchFamily="2" charset="2"/>
              <a:buChar char="ü"/>
              <a:defRPr/>
            </a:pPr>
            <a:r>
              <a:rPr lang="es-ES" sz="2600" dirty="0" smtClean="0"/>
              <a:t>El pez que tragó a Jonás tuvo que escapar del leviatán, porque el mismo se come al menos una ballena al día</a:t>
            </a:r>
          </a:p>
          <a:p>
            <a:pPr lvl="6">
              <a:buFont typeface="Wingdings" panose="05000000000000000000" pitchFamily="2" charset="2"/>
              <a:buChar char="ü"/>
              <a:defRPr/>
            </a:pPr>
            <a:r>
              <a:rPr lang="es-ES" sz="2600" dirty="0" smtClean="0"/>
              <a:t>Un pez de tres millas de largo confiesa que el leviatán se lo iba a comer de un bocado</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eaLnBrk="1" hangingPunct="1"/>
            <a:r>
              <a:rPr lang="en-US" sz="6000" smtClean="0"/>
              <a:t>El Leviatán y Otras Culturas</a:t>
            </a:r>
            <a:endParaRPr lang="en-US" sz="6000" i="1" smtClean="0"/>
          </a:p>
        </p:txBody>
      </p:sp>
      <p:sp>
        <p:nvSpPr>
          <p:cNvPr id="3" name="Marcador de contenido 2"/>
          <p:cNvSpPr>
            <a:spLocks noGrp="1"/>
          </p:cNvSpPr>
          <p:nvPr>
            <p:ph idx="1"/>
          </p:nvPr>
        </p:nvSpPr>
        <p:spPr>
          <a:xfrm>
            <a:off x="1097280" y="1845734"/>
            <a:ext cx="10058400" cy="4023360"/>
          </a:xfrm>
          <a:extLst/>
        </p:spPr>
        <p:txBody>
          <a:bodyPr rtlCol="0">
            <a:noAutofit/>
          </a:bodyPr>
          <a:lstStyle/>
          <a:p>
            <a:pPr marL="384048" lvl="1" indent="-182880" eaLnBrk="1" fontAlgn="auto" hangingPunct="1">
              <a:buFont typeface="Wingdings" panose="05000000000000000000" pitchFamily="2" charset="2"/>
              <a:buChar char="ü"/>
              <a:defRPr/>
            </a:pPr>
            <a:r>
              <a:rPr lang="es-ES" sz="3400" dirty="0" smtClean="0">
                <a:solidFill>
                  <a:schemeClr val="tx1">
                    <a:lumMod val="75000"/>
                    <a:lumOff val="25000"/>
                  </a:schemeClr>
                </a:solidFill>
              </a:rPr>
              <a:t>Cultura </a:t>
            </a:r>
            <a:r>
              <a:rPr lang="es-ES" sz="3400" dirty="0" err="1" smtClean="0">
                <a:solidFill>
                  <a:schemeClr val="tx1">
                    <a:lumMod val="75000"/>
                    <a:lumOff val="25000"/>
                  </a:schemeClr>
                </a:solidFill>
              </a:rPr>
              <a:t>ugarítica</a:t>
            </a:r>
            <a:endParaRPr lang="es-ES" sz="3400" dirty="0">
              <a:solidFill>
                <a:schemeClr val="tx1">
                  <a:lumMod val="75000"/>
                  <a:lumOff val="25000"/>
                </a:schemeClr>
              </a:solidFill>
            </a:endParaRPr>
          </a:p>
          <a:p>
            <a:pPr lvl="6">
              <a:buFont typeface="Wingdings" panose="05000000000000000000" pitchFamily="2" charset="2"/>
              <a:buChar char="ü"/>
              <a:defRPr/>
            </a:pPr>
            <a:r>
              <a:rPr lang="es-ES" sz="3000" dirty="0" smtClean="0"/>
              <a:t> </a:t>
            </a:r>
            <a:r>
              <a:rPr lang="es-ES" sz="3000" dirty="0" err="1" smtClean="0"/>
              <a:t>Lotan</a:t>
            </a:r>
            <a:r>
              <a:rPr lang="es-ES" sz="3000" dirty="0" smtClean="0"/>
              <a:t>: monstruo serpiente marina de siete cabezas</a:t>
            </a:r>
          </a:p>
          <a:p>
            <a:pPr marL="384048" lvl="1" indent="-182880" eaLnBrk="1" fontAlgn="auto" hangingPunct="1">
              <a:buFont typeface="Wingdings" panose="05000000000000000000" pitchFamily="2" charset="2"/>
              <a:buChar char="ü"/>
              <a:defRPr/>
            </a:pPr>
            <a:r>
              <a:rPr lang="es-ES" sz="3400" dirty="0" smtClean="0">
                <a:solidFill>
                  <a:schemeClr val="tx1">
                    <a:lumMod val="75000"/>
                    <a:lumOff val="25000"/>
                  </a:schemeClr>
                </a:solidFill>
              </a:rPr>
              <a:t>Cultura del Cercano Oriente- Dios de la tormenta combatiendo contra serpiente marina:</a:t>
            </a:r>
            <a:endParaRPr lang="es-ES" sz="2200" dirty="0">
              <a:solidFill>
                <a:schemeClr val="tx1">
                  <a:lumMod val="75000"/>
                  <a:lumOff val="25000"/>
                </a:schemeClr>
              </a:solidFill>
            </a:endParaRPr>
          </a:p>
          <a:p>
            <a:pPr lvl="6">
              <a:buFont typeface="Wingdings" panose="05000000000000000000" pitchFamily="2" charset="2"/>
              <a:buChar char="ü"/>
              <a:defRPr/>
            </a:pPr>
            <a:r>
              <a:rPr lang="es-ES" sz="3000" dirty="0" err="1" smtClean="0"/>
              <a:t>Caananitas</a:t>
            </a:r>
            <a:r>
              <a:rPr lang="es-ES" sz="3000" dirty="0" smtClean="0"/>
              <a:t>: Baal vs. </a:t>
            </a:r>
            <a:r>
              <a:rPr lang="es-ES" sz="3000" dirty="0" err="1" smtClean="0"/>
              <a:t>Yam</a:t>
            </a:r>
            <a:endParaRPr lang="es-ES" sz="3000" dirty="0" smtClean="0"/>
          </a:p>
          <a:p>
            <a:pPr lvl="6">
              <a:buFont typeface="Wingdings" panose="05000000000000000000" pitchFamily="2" charset="2"/>
              <a:buChar char="ü"/>
              <a:defRPr/>
            </a:pPr>
            <a:r>
              <a:rPr lang="es-ES" sz="3000" dirty="0" smtClean="0"/>
              <a:t>Babilonios: </a:t>
            </a:r>
            <a:r>
              <a:rPr lang="es-ES" sz="3000" dirty="0" err="1" smtClean="0"/>
              <a:t>Mardik</a:t>
            </a:r>
            <a:r>
              <a:rPr lang="es-ES" sz="3000" dirty="0" smtClean="0"/>
              <a:t> vs. </a:t>
            </a:r>
            <a:r>
              <a:rPr lang="es-ES" sz="3000" dirty="0" err="1" smtClean="0"/>
              <a:t>Tiamat</a:t>
            </a:r>
            <a:endParaRPr lang="es-ES" sz="3000" dirty="0" smtClean="0"/>
          </a:p>
          <a:p>
            <a:pPr lvl="6">
              <a:buFont typeface="Wingdings" panose="05000000000000000000" pitchFamily="2" charset="2"/>
              <a:buChar char="ü"/>
              <a:defRPr/>
            </a:pPr>
            <a:r>
              <a:rPr lang="es-ES" sz="3000" dirty="0" smtClean="0"/>
              <a:t>Egipcios: </a:t>
            </a:r>
            <a:r>
              <a:rPr lang="es-ES" sz="3000" dirty="0" err="1" smtClean="0"/>
              <a:t>Atum</a:t>
            </a:r>
            <a:r>
              <a:rPr lang="es-ES" sz="3000" dirty="0" smtClean="0"/>
              <a:t> vs. </a:t>
            </a:r>
            <a:r>
              <a:rPr lang="es-ES" sz="3000" dirty="0" err="1" smtClean="0"/>
              <a:t>Mehebkau</a:t>
            </a:r>
            <a:endParaRPr lang="es-ES" sz="3000" dirty="0" smtClean="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lstStyle/>
          <a:p>
            <a:pPr eaLnBrk="1" fontAlgn="auto" hangingPunct="1">
              <a:spcAft>
                <a:spcPts val="0"/>
              </a:spcAft>
              <a:defRPr/>
            </a:pPr>
            <a:r>
              <a:rPr lang="en-US" sz="6000" dirty="0" smtClean="0">
                <a:solidFill>
                  <a:schemeClr val="tx1">
                    <a:lumMod val="75000"/>
                    <a:lumOff val="25000"/>
                  </a:schemeClr>
                </a:solidFill>
              </a:rPr>
              <a:t>Ideas </a:t>
            </a:r>
            <a:r>
              <a:rPr lang="en-US" sz="6000" dirty="0" err="1">
                <a:solidFill>
                  <a:schemeClr val="tx1">
                    <a:lumMod val="75000"/>
                    <a:lumOff val="25000"/>
                  </a:schemeClr>
                </a:solidFill>
              </a:rPr>
              <a:t>S</a:t>
            </a:r>
            <a:r>
              <a:rPr lang="en-US" sz="6000" dirty="0" err="1" smtClean="0">
                <a:solidFill>
                  <a:schemeClr val="tx1">
                    <a:lumMod val="75000"/>
                    <a:lumOff val="25000"/>
                  </a:schemeClr>
                </a:solidFill>
              </a:rPr>
              <a:t>obre</a:t>
            </a:r>
            <a:r>
              <a:rPr lang="en-US" sz="6000" dirty="0" smtClean="0">
                <a:solidFill>
                  <a:schemeClr val="tx1">
                    <a:lumMod val="75000"/>
                    <a:lumOff val="25000"/>
                  </a:schemeClr>
                </a:solidFill>
              </a:rPr>
              <a:t> la Mesa</a:t>
            </a:r>
            <a:endParaRPr lang="en-US" sz="6000" dirty="0">
              <a:solidFill>
                <a:schemeClr val="tx1">
                  <a:lumMod val="75000"/>
                  <a:lumOff val="25000"/>
                </a:schemeClr>
              </a:solidFill>
            </a:endParaRPr>
          </a:p>
        </p:txBody>
      </p:sp>
      <p:sp>
        <p:nvSpPr>
          <p:cNvPr id="3" name="Marcador de contenido 2"/>
          <p:cNvSpPr>
            <a:spLocks noGrp="1"/>
          </p:cNvSpPr>
          <p:nvPr>
            <p:ph idx="1"/>
          </p:nvPr>
        </p:nvSpPr>
        <p:spPr/>
        <p:txBody>
          <a:bodyPr>
            <a:normAutofit/>
          </a:bodyPr>
          <a:lstStyle/>
          <a:p>
            <a:pPr marL="714375" lvl="1" indent="-514350" eaLnBrk="1" hangingPunct="1">
              <a:buFont typeface="Calibri Light" panose="020F0302020204030204" pitchFamily="34" charset="0"/>
              <a:buAutoNum type="arabicPeriod"/>
            </a:pPr>
            <a:r>
              <a:rPr lang="es-ES" sz="3400" smtClean="0"/>
              <a:t>El leviatán puede ser un elemento mítico o real. </a:t>
            </a:r>
            <a:r>
              <a:rPr lang="es-ES" sz="3400" b="1" smtClean="0"/>
              <a:t>¿Afecta este debate nuestra interpretación del texto en Job, acerca del sufrimiento?</a:t>
            </a:r>
          </a:p>
          <a:p>
            <a:pPr marL="714375" lvl="1" indent="-514350" eaLnBrk="1" hangingPunct="1">
              <a:buFont typeface="Calibri" panose="020F0502020204030204" pitchFamily="34" charset="0"/>
              <a:buNone/>
            </a:pPr>
            <a:endParaRPr lang="es-ES" sz="3400" smtClean="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normAutofit fontScale="90000"/>
          </a:bodyPr>
          <a:lstStyle/>
          <a:p>
            <a:pPr eaLnBrk="1" fontAlgn="auto" hangingPunct="1">
              <a:spcAft>
                <a:spcPts val="0"/>
              </a:spcAft>
              <a:defRPr/>
            </a:pPr>
            <a:r>
              <a:rPr lang="en-US" sz="6000" dirty="0" err="1" smtClean="0">
                <a:solidFill>
                  <a:schemeClr val="tx1">
                    <a:lumMod val="75000"/>
                    <a:lumOff val="25000"/>
                  </a:schemeClr>
                </a:solidFill>
              </a:rPr>
              <a:t>Lamento</a:t>
            </a:r>
            <a:r>
              <a:rPr lang="en-US" sz="6000" dirty="0" smtClean="0">
                <a:solidFill>
                  <a:schemeClr val="tx1">
                    <a:lumMod val="75000"/>
                    <a:lumOff val="25000"/>
                  </a:schemeClr>
                </a:solidFill>
              </a:rPr>
              <a:t> </a:t>
            </a:r>
            <a:r>
              <a:rPr lang="en-US" sz="6000" dirty="0" err="1" smtClean="0">
                <a:solidFill>
                  <a:schemeClr val="tx1">
                    <a:lumMod val="75000"/>
                    <a:lumOff val="25000"/>
                  </a:schemeClr>
                </a:solidFill>
              </a:rPr>
              <a:t>Por</a:t>
            </a:r>
            <a:r>
              <a:rPr lang="en-US" sz="6000" dirty="0" smtClean="0">
                <a:solidFill>
                  <a:schemeClr val="tx1">
                    <a:lumMod val="75000"/>
                    <a:lumOff val="25000"/>
                  </a:schemeClr>
                </a:solidFill>
              </a:rPr>
              <a:t> No Haber </a:t>
            </a:r>
            <a:r>
              <a:rPr lang="en-US" sz="6000" dirty="0" err="1" smtClean="0">
                <a:solidFill>
                  <a:schemeClr val="tx1">
                    <a:lumMod val="75000"/>
                    <a:lumOff val="25000"/>
                  </a:schemeClr>
                </a:solidFill>
              </a:rPr>
              <a:t>Muerto</a:t>
            </a:r>
            <a:r>
              <a:rPr lang="en-US" sz="6000" dirty="0" smtClean="0">
                <a:solidFill>
                  <a:schemeClr val="tx1">
                    <a:lumMod val="75000"/>
                    <a:lumOff val="25000"/>
                  </a:schemeClr>
                </a:solidFill>
              </a:rPr>
              <a:t> Antes de </a:t>
            </a:r>
            <a:r>
              <a:rPr lang="en-US" sz="6000" dirty="0" err="1" smtClean="0">
                <a:solidFill>
                  <a:schemeClr val="tx1">
                    <a:lumMod val="75000"/>
                    <a:lumOff val="25000"/>
                  </a:schemeClr>
                </a:solidFill>
              </a:rPr>
              <a:t>Nacer</a:t>
            </a:r>
            <a:r>
              <a:rPr lang="en-US" sz="6000" dirty="0" smtClean="0">
                <a:solidFill>
                  <a:schemeClr val="tx1">
                    <a:lumMod val="75000"/>
                    <a:lumOff val="25000"/>
                  </a:schemeClr>
                </a:solidFill>
              </a:rPr>
              <a:t> (vv. 11, 12)</a:t>
            </a:r>
            <a:endParaRPr lang="en-US" sz="6000" dirty="0">
              <a:solidFill>
                <a:schemeClr val="tx1">
                  <a:lumMod val="75000"/>
                  <a:lumOff val="25000"/>
                </a:schemeClr>
              </a:solidFill>
            </a:endParaRPr>
          </a:p>
        </p:txBody>
      </p:sp>
      <p:pic>
        <p:nvPicPr>
          <p:cNvPr id="32771" name="Picture 2" descr="http://fc01.deviantart.net/fs43/i/2009/075/6/7/Baby_in_Womb_3_by_alachamberlai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06863" y="1866900"/>
            <a:ext cx="3221037" cy="434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normAutofit fontScale="90000"/>
          </a:bodyPr>
          <a:lstStyle/>
          <a:p>
            <a:pPr eaLnBrk="1" fontAlgn="auto" hangingPunct="1">
              <a:spcAft>
                <a:spcPts val="0"/>
              </a:spcAft>
              <a:defRPr/>
            </a:pPr>
            <a:r>
              <a:rPr lang="en-US" sz="6000" dirty="0" err="1" smtClean="0">
                <a:solidFill>
                  <a:schemeClr val="tx1">
                    <a:lumMod val="75000"/>
                    <a:lumOff val="25000"/>
                  </a:schemeClr>
                </a:solidFill>
              </a:rPr>
              <a:t>Lamento</a:t>
            </a:r>
            <a:r>
              <a:rPr lang="en-US" sz="6000" dirty="0" smtClean="0">
                <a:solidFill>
                  <a:schemeClr val="tx1">
                    <a:lumMod val="75000"/>
                    <a:lumOff val="25000"/>
                  </a:schemeClr>
                </a:solidFill>
              </a:rPr>
              <a:t> </a:t>
            </a:r>
            <a:r>
              <a:rPr lang="en-US" sz="6000" dirty="0" err="1" smtClean="0">
                <a:solidFill>
                  <a:schemeClr val="tx1">
                    <a:lumMod val="75000"/>
                    <a:lumOff val="25000"/>
                  </a:schemeClr>
                </a:solidFill>
              </a:rPr>
              <a:t>Por</a:t>
            </a:r>
            <a:r>
              <a:rPr lang="en-US" sz="6000" dirty="0" smtClean="0">
                <a:solidFill>
                  <a:schemeClr val="tx1">
                    <a:lumMod val="75000"/>
                    <a:lumOff val="25000"/>
                  </a:schemeClr>
                </a:solidFill>
              </a:rPr>
              <a:t> No Haber </a:t>
            </a:r>
            <a:r>
              <a:rPr lang="en-US" sz="6000" dirty="0" err="1" smtClean="0">
                <a:solidFill>
                  <a:schemeClr val="tx1">
                    <a:lumMod val="75000"/>
                    <a:lumOff val="25000"/>
                  </a:schemeClr>
                </a:solidFill>
              </a:rPr>
              <a:t>Muerto</a:t>
            </a:r>
            <a:r>
              <a:rPr lang="en-US" sz="6000" dirty="0" smtClean="0">
                <a:solidFill>
                  <a:schemeClr val="tx1">
                    <a:lumMod val="75000"/>
                    <a:lumOff val="25000"/>
                  </a:schemeClr>
                </a:solidFill>
              </a:rPr>
              <a:t> Antes de </a:t>
            </a:r>
            <a:r>
              <a:rPr lang="en-US" sz="6000" dirty="0" err="1" smtClean="0">
                <a:solidFill>
                  <a:schemeClr val="tx1">
                    <a:lumMod val="75000"/>
                    <a:lumOff val="25000"/>
                  </a:schemeClr>
                </a:solidFill>
              </a:rPr>
              <a:t>Nacer</a:t>
            </a:r>
            <a:r>
              <a:rPr lang="en-US" sz="6000" dirty="0" smtClean="0">
                <a:solidFill>
                  <a:schemeClr val="tx1">
                    <a:lumMod val="75000"/>
                    <a:lumOff val="25000"/>
                  </a:schemeClr>
                </a:solidFill>
              </a:rPr>
              <a:t> (vv. 11, 12)</a:t>
            </a:r>
            <a:endParaRPr lang="en-US" sz="6000" dirty="0">
              <a:solidFill>
                <a:schemeClr val="tx1">
                  <a:lumMod val="75000"/>
                  <a:lumOff val="25000"/>
                </a:schemeClr>
              </a:solidFill>
            </a:endParaRPr>
          </a:p>
        </p:txBody>
      </p:sp>
      <p:sp>
        <p:nvSpPr>
          <p:cNvPr id="33795" name="Marcador de contenido 2"/>
          <p:cNvSpPr>
            <a:spLocks noGrp="1"/>
          </p:cNvSpPr>
          <p:nvPr>
            <p:ph idx="1"/>
          </p:nvPr>
        </p:nvSpPr>
        <p:spPr/>
        <p:txBody>
          <a:bodyPr/>
          <a:lstStyle/>
          <a:p>
            <a:pPr marL="200025" lvl="1" indent="0" eaLnBrk="1" hangingPunct="1">
              <a:buFont typeface="Calibri" panose="020F0502020204030204" pitchFamily="34" charset="0"/>
              <a:buNone/>
            </a:pPr>
            <a:r>
              <a:rPr lang="es-ES" sz="3400" smtClean="0"/>
              <a:t>“¿Por qué no morí yo en la matriz, O expiré al salir del vientre? ¿Por qué me recibieron las rodillas? ¿Y a qué los pechos para que mamase?”</a:t>
            </a:r>
          </a:p>
          <a:p>
            <a:pPr marL="200025" lvl="1" indent="0" eaLnBrk="1" hangingPunct="1">
              <a:buFont typeface="Calibri" panose="020F0502020204030204" pitchFamily="34" charset="0"/>
              <a:buNone/>
            </a:pPr>
            <a:endParaRPr lang="es-ES" sz="3400" smtClean="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normAutofit fontScale="90000"/>
          </a:bodyPr>
          <a:lstStyle/>
          <a:p>
            <a:pPr eaLnBrk="1" fontAlgn="auto" hangingPunct="1">
              <a:spcAft>
                <a:spcPts val="0"/>
              </a:spcAft>
              <a:defRPr/>
            </a:pPr>
            <a:r>
              <a:rPr lang="en-US" sz="6000" dirty="0" err="1" smtClean="0">
                <a:solidFill>
                  <a:schemeClr val="tx1">
                    <a:lumMod val="75000"/>
                    <a:lumOff val="25000"/>
                  </a:schemeClr>
                </a:solidFill>
              </a:rPr>
              <a:t>Lamento</a:t>
            </a:r>
            <a:r>
              <a:rPr lang="en-US" sz="6000" dirty="0" smtClean="0">
                <a:solidFill>
                  <a:schemeClr val="tx1">
                    <a:lumMod val="75000"/>
                    <a:lumOff val="25000"/>
                  </a:schemeClr>
                </a:solidFill>
              </a:rPr>
              <a:t> </a:t>
            </a:r>
            <a:r>
              <a:rPr lang="en-US" sz="6000" dirty="0" err="1" smtClean="0">
                <a:solidFill>
                  <a:schemeClr val="tx1">
                    <a:lumMod val="75000"/>
                    <a:lumOff val="25000"/>
                  </a:schemeClr>
                </a:solidFill>
              </a:rPr>
              <a:t>Por</a:t>
            </a:r>
            <a:r>
              <a:rPr lang="en-US" sz="6000" dirty="0" smtClean="0">
                <a:solidFill>
                  <a:schemeClr val="tx1">
                    <a:lumMod val="75000"/>
                    <a:lumOff val="25000"/>
                  </a:schemeClr>
                </a:solidFill>
              </a:rPr>
              <a:t> No Haber </a:t>
            </a:r>
            <a:r>
              <a:rPr lang="en-US" sz="6000" dirty="0" err="1" smtClean="0">
                <a:solidFill>
                  <a:schemeClr val="tx1">
                    <a:lumMod val="75000"/>
                    <a:lumOff val="25000"/>
                  </a:schemeClr>
                </a:solidFill>
              </a:rPr>
              <a:t>Muerto</a:t>
            </a:r>
            <a:r>
              <a:rPr lang="en-US" sz="6000" dirty="0" smtClean="0">
                <a:solidFill>
                  <a:schemeClr val="tx1">
                    <a:lumMod val="75000"/>
                    <a:lumOff val="25000"/>
                  </a:schemeClr>
                </a:solidFill>
              </a:rPr>
              <a:t> Antes de </a:t>
            </a:r>
            <a:r>
              <a:rPr lang="en-US" sz="6000" dirty="0" err="1" smtClean="0">
                <a:solidFill>
                  <a:schemeClr val="tx1">
                    <a:lumMod val="75000"/>
                    <a:lumOff val="25000"/>
                  </a:schemeClr>
                </a:solidFill>
              </a:rPr>
              <a:t>Nacer</a:t>
            </a:r>
            <a:r>
              <a:rPr lang="en-US" sz="6000" dirty="0" smtClean="0">
                <a:solidFill>
                  <a:schemeClr val="tx1">
                    <a:lumMod val="75000"/>
                    <a:lumOff val="25000"/>
                  </a:schemeClr>
                </a:solidFill>
              </a:rPr>
              <a:t> (vv. 11, 12)</a:t>
            </a:r>
            <a:endParaRPr lang="en-US" sz="6000" dirty="0">
              <a:solidFill>
                <a:schemeClr val="tx1">
                  <a:lumMod val="75000"/>
                  <a:lumOff val="25000"/>
                </a:schemeClr>
              </a:solidFill>
            </a:endParaRPr>
          </a:p>
        </p:txBody>
      </p:sp>
      <p:sp>
        <p:nvSpPr>
          <p:cNvPr id="3" name="Marcador de contenido 2"/>
          <p:cNvSpPr>
            <a:spLocks noGrp="1"/>
          </p:cNvSpPr>
          <p:nvPr>
            <p:ph idx="1"/>
          </p:nvPr>
        </p:nvSpPr>
        <p:spPr/>
        <p:txBody>
          <a:bodyPr/>
          <a:lstStyle/>
          <a:p>
            <a:pPr marL="200025" lvl="1" indent="0" eaLnBrk="1" hangingPunct="1">
              <a:buFont typeface="Calibri" panose="020F0502020204030204" pitchFamily="34" charset="0"/>
              <a:buNone/>
            </a:pPr>
            <a:r>
              <a:rPr lang="es-ES" sz="3400" smtClean="0"/>
              <a:t>Otros personajes bíblicos que expresaron el deseo de morir:</a:t>
            </a:r>
          </a:p>
          <a:p>
            <a:pPr marL="954088" lvl="2" indent="-571500" eaLnBrk="1" hangingPunct="1">
              <a:buFont typeface="Calibri Light" panose="020F0302020204030204" pitchFamily="34" charset="0"/>
              <a:buAutoNum type="romanLcPeriod"/>
            </a:pPr>
            <a:r>
              <a:rPr lang="es-ES" sz="3000" smtClean="0"/>
              <a:t>Elías- “… Basta ya, oh Jehová, </a:t>
            </a:r>
            <a:r>
              <a:rPr lang="es-ES" sz="3000" i="1" smtClean="0"/>
              <a:t>quítame la vida</a:t>
            </a:r>
            <a:r>
              <a:rPr lang="es-ES" sz="3000" smtClean="0"/>
              <a:t>…” (1 R. 19:4)</a:t>
            </a:r>
          </a:p>
          <a:p>
            <a:pPr marL="954088" lvl="2" indent="-571500" eaLnBrk="1" hangingPunct="1">
              <a:buFont typeface="Calibri Light" panose="020F0302020204030204" pitchFamily="34" charset="0"/>
              <a:buAutoNum type="romanLcPeriod"/>
            </a:pPr>
            <a:r>
              <a:rPr lang="es-ES" sz="3000" smtClean="0"/>
              <a:t>Jonás- “Ahora pues, oh Jehová, ter ruego que me quites la vida; porque mejor me es la muerte que la vida.” (Jon. 4:3)</a:t>
            </a:r>
          </a:p>
          <a:p>
            <a:pPr marL="954088" lvl="2" indent="-571500" eaLnBrk="1" hangingPunct="1">
              <a:buFont typeface="Calibri Light" panose="020F0302020204030204" pitchFamily="34" charset="0"/>
              <a:buAutoNum type="romanLcPeriod"/>
            </a:pPr>
            <a:r>
              <a:rPr lang="es-ES" sz="3000" smtClean="0"/>
              <a:t>Jeremías- “Maldito el día en que nací… porque no me mató en el vientre… ¿Para qué salí del vientre?...”           (Jer. 20:14a, 17a, 18a) </a:t>
            </a:r>
          </a:p>
          <a:p>
            <a:pPr marL="200025" lvl="1" indent="0" eaLnBrk="1" hangingPunct="1">
              <a:buFont typeface="Calibri" panose="020F0502020204030204" pitchFamily="34" charset="0"/>
              <a:buNone/>
            </a:pPr>
            <a:endParaRPr lang="es-ES" sz="340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lstStyle/>
          <a:p>
            <a:pPr eaLnBrk="1" fontAlgn="auto" hangingPunct="1">
              <a:spcAft>
                <a:spcPts val="0"/>
              </a:spcAft>
              <a:defRPr/>
            </a:pPr>
            <a:r>
              <a:rPr lang="en-US" sz="6000" dirty="0" smtClean="0">
                <a:solidFill>
                  <a:schemeClr val="tx1">
                    <a:lumMod val="75000"/>
                    <a:lumOff val="25000"/>
                  </a:schemeClr>
                </a:solidFill>
              </a:rPr>
              <a:t>Ideas </a:t>
            </a:r>
            <a:r>
              <a:rPr lang="en-US" sz="6000" dirty="0" err="1" smtClean="0">
                <a:solidFill>
                  <a:schemeClr val="tx1">
                    <a:lumMod val="75000"/>
                    <a:lumOff val="25000"/>
                  </a:schemeClr>
                </a:solidFill>
              </a:rPr>
              <a:t>Sobre</a:t>
            </a:r>
            <a:r>
              <a:rPr lang="en-US" sz="6000" dirty="0" smtClean="0">
                <a:solidFill>
                  <a:schemeClr val="tx1">
                    <a:lumMod val="75000"/>
                    <a:lumOff val="25000"/>
                  </a:schemeClr>
                </a:solidFill>
              </a:rPr>
              <a:t> la Mesa</a:t>
            </a:r>
            <a:endParaRPr lang="en-US" sz="6000" dirty="0">
              <a:solidFill>
                <a:schemeClr val="tx1">
                  <a:lumMod val="75000"/>
                  <a:lumOff val="25000"/>
                </a:schemeClr>
              </a:solidFill>
            </a:endParaRPr>
          </a:p>
        </p:txBody>
      </p:sp>
      <p:sp>
        <p:nvSpPr>
          <p:cNvPr id="35843" name="Marcador de contenido 2"/>
          <p:cNvSpPr>
            <a:spLocks noGrp="1"/>
          </p:cNvSpPr>
          <p:nvPr>
            <p:ph idx="1"/>
          </p:nvPr>
        </p:nvSpPr>
        <p:spPr/>
        <p:txBody>
          <a:bodyPr/>
          <a:lstStyle/>
          <a:p>
            <a:pPr marL="714375" lvl="1" indent="-514350" eaLnBrk="1" hangingPunct="1">
              <a:buFont typeface="Calibri Light" panose="020F0302020204030204" pitchFamily="34" charset="0"/>
              <a:buAutoNum type="arabicPeriod"/>
            </a:pPr>
            <a:r>
              <a:rPr lang="es-ES" sz="3400" smtClean="0"/>
              <a:t>En EEUU, la muerte antes de la concepción ocurre en un 10-25% de los embarazos naturales, y en un 50-75% de los inducidos químicamente. </a:t>
            </a:r>
            <a:r>
              <a:rPr lang="es-ES" sz="3400" b="1" smtClean="0"/>
              <a:t>¿Cree que el hecho de haber sobrevivido esa etapa y otras después tenga algún significado?</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normAutofit fontScale="90000"/>
          </a:bodyPr>
          <a:lstStyle/>
          <a:p>
            <a:pPr eaLnBrk="1" fontAlgn="auto" hangingPunct="1">
              <a:spcAft>
                <a:spcPts val="0"/>
              </a:spcAft>
              <a:defRPr/>
            </a:pPr>
            <a:r>
              <a:rPr lang="en-US" sz="6000" dirty="0" err="1" smtClean="0">
                <a:solidFill>
                  <a:schemeClr val="tx1">
                    <a:lumMod val="75000"/>
                    <a:lumOff val="25000"/>
                  </a:schemeClr>
                </a:solidFill>
              </a:rPr>
              <a:t>Lamento</a:t>
            </a:r>
            <a:r>
              <a:rPr lang="en-US" sz="6000" dirty="0" smtClean="0">
                <a:solidFill>
                  <a:schemeClr val="tx1">
                    <a:lumMod val="75000"/>
                    <a:lumOff val="25000"/>
                  </a:schemeClr>
                </a:solidFill>
              </a:rPr>
              <a:t> </a:t>
            </a:r>
            <a:r>
              <a:rPr lang="en-US" sz="6000" dirty="0" err="1" smtClean="0">
                <a:solidFill>
                  <a:schemeClr val="tx1">
                    <a:lumMod val="75000"/>
                    <a:lumOff val="25000"/>
                  </a:schemeClr>
                </a:solidFill>
              </a:rPr>
              <a:t>Por</a:t>
            </a:r>
            <a:r>
              <a:rPr lang="en-US" sz="6000" dirty="0" smtClean="0">
                <a:solidFill>
                  <a:schemeClr val="tx1">
                    <a:lumMod val="75000"/>
                    <a:lumOff val="25000"/>
                  </a:schemeClr>
                </a:solidFill>
              </a:rPr>
              <a:t> No </a:t>
            </a:r>
            <a:r>
              <a:rPr lang="en-US" sz="6000" dirty="0" err="1" smtClean="0">
                <a:solidFill>
                  <a:schemeClr val="tx1">
                    <a:lumMod val="75000"/>
                    <a:lumOff val="25000"/>
                  </a:schemeClr>
                </a:solidFill>
              </a:rPr>
              <a:t>Dejar</a:t>
            </a:r>
            <a:r>
              <a:rPr lang="en-US" sz="6000" dirty="0" smtClean="0">
                <a:solidFill>
                  <a:schemeClr val="tx1">
                    <a:lumMod val="75000"/>
                    <a:lumOff val="25000"/>
                  </a:schemeClr>
                </a:solidFill>
              </a:rPr>
              <a:t> </a:t>
            </a:r>
            <a:r>
              <a:rPr lang="en-US" sz="6000" dirty="0" err="1" smtClean="0">
                <a:solidFill>
                  <a:schemeClr val="tx1">
                    <a:lumMod val="75000"/>
                    <a:lumOff val="25000"/>
                  </a:schemeClr>
                </a:solidFill>
              </a:rPr>
              <a:t>Morir</a:t>
            </a:r>
            <a:r>
              <a:rPr lang="en-US" sz="6000" dirty="0" smtClean="0">
                <a:solidFill>
                  <a:schemeClr val="tx1">
                    <a:lumMod val="75000"/>
                    <a:lumOff val="25000"/>
                  </a:schemeClr>
                </a:solidFill>
              </a:rPr>
              <a:t> al </a:t>
            </a:r>
            <a:r>
              <a:rPr lang="en-US" sz="6000" dirty="0" err="1" smtClean="0">
                <a:solidFill>
                  <a:schemeClr val="tx1">
                    <a:lumMod val="75000"/>
                    <a:lumOff val="25000"/>
                  </a:schemeClr>
                </a:solidFill>
              </a:rPr>
              <a:t>Que</a:t>
            </a:r>
            <a:r>
              <a:rPr lang="en-US" sz="6000" dirty="0" smtClean="0">
                <a:solidFill>
                  <a:schemeClr val="tx1">
                    <a:lumMod val="75000"/>
                    <a:lumOff val="25000"/>
                  </a:schemeClr>
                </a:solidFill>
              </a:rPr>
              <a:t> </a:t>
            </a:r>
            <a:r>
              <a:rPr lang="en-US" sz="6000" dirty="0" err="1" smtClean="0">
                <a:solidFill>
                  <a:schemeClr val="tx1">
                    <a:lumMod val="75000"/>
                    <a:lumOff val="25000"/>
                  </a:schemeClr>
                </a:solidFill>
              </a:rPr>
              <a:t>Desea</a:t>
            </a:r>
            <a:r>
              <a:rPr lang="en-US" sz="6000" dirty="0" smtClean="0">
                <a:solidFill>
                  <a:schemeClr val="tx1">
                    <a:lumMod val="75000"/>
                    <a:lumOff val="25000"/>
                  </a:schemeClr>
                </a:solidFill>
              </a:rPr>
              <a:t> la </a:t>
            </a:r>
            <a:r>
              <a:rPr lang="en-US" sz="6000" dirty="0" err="1" smtClean="0">
                <a:solidFill>
                  <a:schemeClr val="tx1">
                    <a:lumMod val="75000"/>
                    <a:lumOff val="25000"/>
                  </a:schemeClr>
                </a:solidFill>
              </a:rPr>
              <a:t>Muerte</a:t>
            </a:r>
            <a:r>
              <a:rPr lang="en-US" sz="6000" dirty="0" smtClean="0">
                <a:solidFill>
                  <a:schemeClr val="tx1">
                    <a:lumMod val="75000"/>
                    <a:lumOff val="25000"/>
                  </a:schemeClr>
                </a:solidFill>
              </a:rPr>
              <a:t> (vv. 20-25)</a:t>
            </a:r>
            <a:endParaRPr lang="en-US" sz="6000" dirty="0">
              <a:solidFill>
                <a:schemeClr val="tx1">
                  <a:lumMod val="75000"/>
                  <a:lumOff val="25000"/>
                </a:schemeClr>
              </a:solidFill>
            </a:endParaRPr>
          </a:p>
        </p:txBody>
      </p:sp>
      <p:pic>
        <p:nvPicPr>
          <p:cNvPr id="36867" name="Picture 2" descr="http://thumbs.dreamstime.com/x/sepulcro-antiguo-3867552.jpg"/>
          <p:cNvPicPr>
            <a:picLocks noChangeAspect="1" noChangeArrowheads="1"/>
          </p:cNvPicPr>
          <p:nvPr/>
        </p:nvPicPr>
        <p:blipFill>
          <a:blip r:embed="rId2">
            <a:extLst>
              <a:ext uri="{28A0092B-C50C-407E-A947-70E740481C1C}">
                <a14:useLocalDpi xmlns:a14="http://schemas.microsoft.com/office/drawing/2010/main" val="0"/>
              </a:ext>
            </a:extLst>
          </a:blip>
          <a:srcRect b="3925"/>
          <a:stretch>
            <a:fillRect/>
          </a:stretch>
        </p:blipFill>
        <p:spPr bwMode="auto">
          <a:xfrm>
            <a:off x="4586288" y="1903413"/>
            <a:ext cx="3019425" cy="438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lstStyle/>
          <a:p>
            <a:pPr eaLnBrk="1" fontAlgn="auto" hangingPunct="1">
              <a:spcAft>
                <a:spcPts val="0"/>
              </a:spcAft>
              <a:defRPr/>
            </a:pPr>
            <a:r>
              <a:rPr lang="en-US" sz="6000" dirty="0" err="1" smtClean="0">
                <a:solidFill>
                  <a:schemeClr val="tx1">
                    <a:lumMod val="75000"/>
                    <a:lumOff val="25000"/>
                  </a:schemeClr>
                </a:solidFill>
              </a:rPr>
              <a:t>Verdad</a:t>
            </a:r>
            <a:r>
              <a:rPr lang="en-US" sz="6000" dirty="0" smtClean="0">
                <a:solidFill>
                  <a:schemeClr val="tx1">
                    <a:lumMod val="75000"/>
                    <a:lumOff val="25000"/>
                  </a:schemeClr>
                </a:solidFill>
              </a:rPr>
              <a:t> Central</a:t>
            </a:r>
            <a:endParaRPr lang="en-US" sz="6000" dirty="0">
              <a:solidFill>
                <a:schemeClr val="tx1">
                  <a:lumMod val="75000"/>
                  <a:lumOff val="25000"/>
                </a:schemeClr>
              </a:solidFill>
            </a:endParaRPr>
          </a:p>
        </p:txBody>
      </p:sp>
      <p:sp>
        <p:nvSpPr>
          <p:cNvPr id="10243" name="Marcador de contenido 2"/>
          <p:cNvSpPr>
            <a:spLocks noGrp="1"/>
          </p:cNvSpPr>
          <p:nvPr>
            <p:ph idx="1"/>
          </p:nvPr>
        </p:nvSpPr>
        <p:spPr/>
        <p:txBody>
          <a:bodyPr/>
          <a:lstStyle/>
          <a:p>
            <a:pPr eaLnBrk="1" hangingPunct="1"/>
            <a:r>
              <a:rPr lang="es-ES" sz="3600" smtClean="0"/>
              <a:t>El dolor físico puede forzar a una persona a actuar en maneras fuera de sí –insensatamente- pero Dios le comprende y no le abandona.</a:t>
            </a:r>
          </a:p>
        </p:txBody>
      </p:sp>
      <p:pic>
        <p:nvPicPr>
          <p:cNvPr id="10244" name="Imagen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040563" y="3044825"/>
            <a:ext cx="4114800" cy="3167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normAutofit fontScale="90000"/>
          </a:bodyPr>
          <a:lstStyle/>
          <a:p>
            <a:pPr eaLnBrk="1" fontAlgn="auto" hangingPunct="1">
              <a:spcAft>
                <a:spcPts val="0"/>
              </a:spcAft>
              <a:defRPr/>
            </a:pPr>
            <a:r>
              <a:rPr lang="en-US" sz="6000" dirty="0" err="1" smtClean="0">
                <a:solidFill>
                  <a:schemeClr val="tx1">
                    <a:lumMod val="75000"/>
                    <a:lumOff val="25000"/>
                  </a:schemeClr>
                </a:solidFill>
              </a:rPr>
              <a:t>Lamento</a:t>
            </a:r>
            <a:r>
              <a:rPr lang="en-US" sz="6000" dirty="0" smtClean="0">
                <a:solidFill>
                  <a:schemeClr val="tx1">
                    <a:lumMod val="75000"/>
                    <a:lumOff val="25000"/>
                  </a:schemeClr>
                </a:solidFill>
              </a:rPr>
              <a:t> </a:t>
            </a:r>
            <a:r>
              <a:rPr lang="en-US" sz="6000" dirty="0" err="1" smtClean="0">
                <a:solidFill>
                  <a:schemeClr val="tx1">
                    <a:lumMod val="75000"/>
                    <a:lumOff val="25000"/>
                  </a:schemeClr>
                </a:solidFill>
              </a:rPr>
              <a:t>Por</a:t>
            </a:r>
            <a:r>
              <a:rPr lang="en-US" sz="6000" dirty="0" smtClean="0">
                <a:solidFill>
                  <a:schemeClr val="tx1">
                    <a:lumMod val="75000"/>
                    <a:lumOff val="25000"/>
                  </a:schemeClr>
                </a:solidFill>
              </a:rPr>
              <a:t> No </a:t>
            </a:r>
            <a:r>
              <a:rPr lang="en-US" sz="6000" dirty="0" err="1" smtClean="0">
                <a:solidFill>
                  <a:schemeClr val="tx1">
                    <a:lumMod val="75000"/>
                    <a:lumOff val="25000"/>
                  </a:schemeClr>
                </a:solidFill>
              </a:rPr>
              <a:t>Dejar</a:t>
            </a:r>
            <a:r>
              <a:rPr lang="en-US" sz="6000" dirty="0" smtClean="0">
                <a:solidFill>
                  <a:schemeClr val="tx1">
                    <a:lumMod val="75000"/>
                    <a:lumOff val="25000"/>
                  </a:schemeClr>
                </a:solidFill>
              </a:rPr>
              <a:t> </a:t>
            </a:r>
            <a:r>
              <a:rPr lang="en-US" sz="6000" dirty="0" err="1" smtClean="0">
                <a:solidFill>
                  <a:schemeClr val="tx1">
                    <a:lumMod val="75000"/>
                    <a:lumOff val="25000"/>
                  </a:schemeClr>
                </a:solidFill>
              </a:rPr>
              <a:t>Morir</a:t>
            </a:r>
            <a:r>
              <a:rPr lang="en-US" sz="6000" dirty="0" smtClean="0">
                <a:solidFill>
                  <a:schemeClr val="tx1">
                    <a:lumMod val="75000"/>
                    <a:lumOff val="25000"/>
                  </a:schemeClr>
                </a:solidFill>
              </a:rPr>
              <a:t> al </a:t>
            </a:r>
            <a:r>
              <a:rPr lang="en-US" sz="6000" dirty="0" err="1" smtClean="0">
                <a:solidFill>
                  <a:schemeClr val="tx1">
                    <a:lumMod val="75000"/>
                    <a:lumOff val="25000"/>
                  </a:schemeClr>
                </a:solidFill>
              </a:rPr>
              <a:t>Que</a:t>
            </a:r>
            <a:r>
              <a:rPr lang="en-US" sz="6000" dirty="0" smtClean="0">
                <a:solidFill>
                  <a:schemeClr val="tx1">
                    <a:lumMod val="75000"/>
                    <a:lumOff val="25000"/>
                  </a:schemeClr>
                </a:solidFill>
              </a:rPr>
              <a:t> </a:t>
            </a:r>
            <a:r>
              <a:rPr lang="en-US" sz="6000" dirty="0" err="1" smtClean="0">
                <a:solidFill>
                  <a:schemeClr val="tx1">
                    <a:lumMod val="75000"/>
                    <a:lumOff val="25000"/>
                  </a:schemeClr>
                </a:solidFill>
              </a:rPr>
              <a:t>Desea</a:t>
            </a:r>
            <a:r>
              <a:rPr lang="en-US" sz="6000" dirty="0" smtClean="0">
                <a:solidFill>
                  <a:schemeClr val="tx1">
                    <a:lumMod val="75000"/>
                    <a:lumOff val="25000"/>
                  </a:schemeClr>
                </a:solidFill>
              </a:rPr>
              <a:t> la </a:t>
            </a:r>
            <a:r>
              <a:rPr lang="en-US" sz="6000" dirty="0" err="1" smtClean="0">
                <a:solidFill>
                  <a:schemeClr val="tx1">
                    <a:lumMod val="75000"/>
                    <a:lumOff val="25000"/>
                  </a:schemeClr>
                </a:solidFill>
              </a:rPr>
              <a:t>Muerte</a:t>
            </a:r>
            <a:r>
              <a:rPr lang="en-US" sz="6000" dirty="0" smtClean="0">
                <a:solidFill>
                  <a:schemeClr val="tx1">
                    <a:lumMod val="75000"/>
                    <a:lumOff val="25000"/>
                  </a:schemeClr>
                </a:solidFill>
              </a:rPr>
              <a:t> (vv. 20-25)</a:t>
            </a:r>
            <a:endParaRPr lang="en-US" sz="6000" dirty="0">
              <a:solidFill>
                <a:schemeClr val="tx1">
                  <a:lumMod val="75000"/>
                  <a:lumOff val="25000"/>
                </a:schemeClr>
              </a:solidFill>
            </a:endParaRPr>
          </a:p>
        </p:txBody>
      </p:sp>
      <p:sp>
        <p:nvSpPr>
          <p:cNvPr id="37891" name="Marcador de contenido 2"/>
          <p:cNvSpPr>
            <a:spLocks noGrp="1"/>
          </p:cNvSpPr>
          <p:nvPr>
            <p:ph idx="1"/>
          </p:nvPr>
        </p:nvSpPr>
        <p:spPr/>
        <p:txBody>
          <a:bodyPr/>
          <a:lstStyle/>
          <a:p>
            <a:pPr marL="200025" lvl="1" indent="0" eaLnBrk="1" hangingPunct="1">
              <a:buFont typeface="Calibri" panose="020F0502020204030204" pitchFamily="34" charset="0"/>
              <a:buNone/>
            </a:pPr>
            <a:r>
              <a:rPr lang="es-ES" sz="3400" smtClean="0"/>
              <a:t>“¿Por qué se da luz al trabajado, Y vida a los de ánimo amargado, Que esperan la muerte, y ella no llega, Aunque la buscan más que tesoros; Que se alegran sobremanera, Y se gozan cuando hallan el sepulcro? ¿Por qué se da vida al hombre que no sabe por donde ha de ir, Y a quien Dios ha encerrado? Pues antes que mi pan viene mi suspiro, Y mis gemidos corren como aguas. Porque el temor que me espantaba me ha venido, Y me ha acontecido lo que yo temía.”</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lstStyle/>
          <a:p>
            <a:pPr eaLnBrk="1" fontAlgn="auto" hangingPunct="1">
              <a:spcAft>
                <a:spcPts val="0"/>
              </a:spcAft>
              <a:defRPr/>
            </a:pPr>
            <a:r>
              <a:rPr lang="en-US" sz="6000" dirty="0" smtClean="0">
                <a:solidFill>
                  <a:schemeClr val="tx1">
                    <a:lumMod val="75000"/>
                    <a:lumOff val="25000"/>
                  </a:schemeClr>
                </a:solidFill>
              </a:rPr>
              <a:t>Ideas </a:t>
            </a:r>
            <a:r>
              <a:rPr lang="en-US" sz="6000" dirty="0" err="1" smtClean="0">
                <a:solidFill>
                  <a:schemeClr val="tx1">
                    <a:lumMod val="75000"/>
                    <a:lumOff val="25000"/>
                  </a:schemeClr>
                </a:solidFill>
              </a:rPr>
              <a:t>Sobre</a:t>
            </a:r>
            <a:r>
              <a:rPr lang="en-US" sz="6000" dirty="0" smtClean="0">
                <a:solidFill>
                  <a:schemeClr val="tx1">
                    <a:lumMod val="75000"/>
                    <a:lumOff val="25000"/>
                  </a:schemeClr>
                </a:solidFill>
              </a:rPr>
              <a:t> la Mesa</a:t>
            </a:r>
            <a:endParaRPr lang="en-US" sz="6000" dirty="0">
              <a:solidFill>
                <a:schemeClr val="tx1">
                  <a:lumMod val="75000"/>
                  <a:lumOff val="25000"/>
                </a:schemeClr>
              </a:solidFill>
            </a:endParaRPr>
          </a:p>
        </p:txBody>
      </p:sp>
      <p:sp>
        <p:nvSpPr>
          <p:cNvPr id="38915" name="Marcador de contenido 2"/>
          <p:cNvSpPr>
            <a:spLocks noGrp="1"/>
          </p:cNvSpPr>
          <p:nvPr>
            <p:ph idx="1"/>
          </p:nvPr>
        </p:nvSpPr>
        <p:spPr/>
        <p:txBody>
          <a:bodyPr/>
          <a:lstStyle/>
          <a:p>
            <a:pPr marL="714375" lvl="1" indent="-514350" eaLnBrk="1" hangingPunct="1">
              <a:buFont typeface="Calibri Light" panose="020F0302020204030204" pitchFamily="34" charset="0"/>
              <a:buAutoNum type="arabicPeriod"/>
            </a:pPr>
            <a:r>
              <a:rPr lang="es-ES" sz="3400" smtClean="0"/>
              <a:t>Job experimentó un cambio en su actitud frente a la tribulación; de no atribuir “despropósito alguno” a Dios, a maldecir y cuestionas su nacimiento, y desear la muerte apasionadamente. </a:t>
            </a:r>
            <a:r>
              <a:rPr lang="es-ES" sz="3400" b="1" smtClean="0"/>
              <a:t>¿Cuál cree que sería la reacción de Dios, al ver este cambio en su siervo?</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normAutofit fontScale="90000"/>
          </a:bodyPr>
          <a:lstStyle/>
          <a:p>
            <a:pPr eaLnBrk="1" fontAlgn="auto" hangingPunct="1">
              <a:spcAft>
                <a:spcPts val="0"/>
              </a:spcAft>
              <a:defRPr/>
            </a:pPr>
            <a:r>
              <a:rPr lang="en-US" sz="6000" dirty="0" err="1" smtClean="0">
                <a:solidFill>
                  <a:schemeClr val="tx1">
                    <a:lumMod val="75000"/>
                    <a:lumOff val="25000"/>
                  </a:schemeClr>
                </a:solidFill>
              </a:rPr>
              <a:t>Expresión</a:t>
            </a:r>
            <a:r>
              <a:rPr lang="en-US" sz="6000" dirty="0" smtClean="0">
                <a:solidFill>
                  <a:schemeClr val="tx1">
                    <a:lumMod val="75000"/>
                    <a:lumOff val="25000"/>
                  </a:schemeClr>
                </a:solidFill>
              </a:rPr>
              <a:t> De </a:t>
            </a:r>
            <a:r>
              <a:rPr lang="en-US" sz="6000" dirty="0" err="1" smtClean="0">
                <a:solidFill>
                  <a:schemeClr val="tx1">
                    <a:lumMod val="75000"/>
                    <a:lumOff val="25000"/>
                  </a:schemeClr>
                </a:solidFill>
              </a:rPr>
              <a:t>Completa</a:t>
            </a:r>
            <a:r>
              <a:rPr lang="en-US" sz="6000" dirty="0" smtClean="0">
                <a:solidFill>
                  <a:schemeClr val="tx1">
                    <a:lumMod val="75000"/>
                    <a:lumOff val="25000"/>
                  </a:schemeClr>
                </a:solidFill>
              </a:rPr>
              <a:t> </a:t>
            </a:r>
            <a:r>
              <a:rPr lang="en-US" sz="6000" dirty="0" err="1" smtClean="0">
                <a:solidFill>
                  <a:schemeClr val="tx1">
                    <a:lumMod val="75000"/>
                    <a:lumOff val="25000"/>
                  </a:schemeClr>
                </a:solidFill>
              </a:rPr>
              <a:t>Desesperación</a:t>
            </a:r>
            <a:r>
              <a:rPr lang="en-US" sz="6000" dirty="0" smtClean="0">
                <a:solidFill>
                  <a:schemeClr val="tx1">
                    <a:lumMod val="75000"/>
                    <a:lumOff val="25000"/>
                  </a:schemeClr>
                </a:solidFill>
              </a:rPr>
              <a:t> (v. 26)</a:t>
            </a:r>
            <a:endParaRPr lang="en-US" sz="6000" dirty="0">
              <a:solidFill>
                <a:schemeClr val="tx1">
                  <a:lumMod val="75000"/>
                  <a:lumOff val="25000"/>
                </a:schemeClr>
              </a:solidFill>
            </a:endParaRPr>
          </a:p>
        </p:txBody>
      </p:sp>
      <p:pic>
        <p:nvPicPr>
          <p:cNvPr id="39939" name="Picture 2" descr="https://sawiggins.files.wordpress.com/2011/03/blakejob.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16325" y="2011363"/>
            <a:ext cx="4959350" cy="424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normAutofit fontScale="90000"/>
          </a:bodyPr>
          <a:lstStyle/>
          <a:p>
            <a:pPr eaLnBrk="1" fontAlgn="auto" hangingPunct="1">
              <a:spcAft>
                <a:spcPts val="0"/>
              </a:spcAft>
              <a:defRPr/>
            </a:pPr>
            <a:r>
              <a:rPr lang="en-US" sz="6000" dirty="0" err="1" smtClean="0">
                <a:solidFill>
                  <a:schemeClr val="tx1">
                    <a:lumMod val="75000"/>
                    <a:lumOff val="25000"/>
                  </a:schemeClr>
                </a:solidFill>
              </a:rPr>
              <a:t>Expresión</a:t>
            </a:r>
            <a:r>
              <a:rPr lang="en-US" sz="6000" dirty="0" smtClean="0">
                <a:solidFill>
                  <a:schemeClr val="tx1">
                    <a:lumMod val="75000"/>
                    <a:lumOff val="25000"/>
                  </a:schemeClr>
                </a:solidFill>
              </a:rPr>
              <a:t> De </a:t>
            </a:r>
            <a:r>
              <a:rPr lang="en-US" sz="6000" dirty="0" err="1" smtClean="0">
                <a:solidFill>
                  <a:schemeClr val="tx1">
                    <a:lumMod val="75000"/>
                    <a:lumOff val="25000"/>
                  </a:schemeClr>
                </a:solidFill>
              </a:rPr>
              <a:t>Completa</a:t>
            </a:r>
            <a:r>
              <a:rPr lang="en-US" sz="6000" dirty="0" smtClean="0">
                <a:solidFill>
                  <a:schemeClr val="tx1">
                    <a:lumMod val="75000"/>
                    <a:lumOff val="25000"/>
                  </a:schemeClr>
                </a:solidFill>
              </a:rPr>
              <a:t> </a:t>
            </a:r>
            <a:r>
              <a:rPr lang="en-US" sz="6000" dirty="0" err="1" smtClean="0">
                <a:solidFill>
                  <a:schemeClr val="tx1">
                    <a:lumMod val="75000"/>
                    <a:lumOff val="25000"/>
                  </a:schemeClr>
                </a:solidFill>
              </a:rPr>
              <a:t>Desesperación</a:t>
            </a:r>
            <a:r>
              <a:rPr lang="en-US" sz="6000" dirty="0" smtClean="0">
                <a:solidFill>
                  <a:schemeClr val="tx1">
                    <a:lumMod val="75000"/>
                    <a:lumOff val="25000"/>
                  </a:schemeClr>
                </a:solidFill>
              </a:rPr>
              <a:t> (v. 26)</a:t>
            </a:r>
            <a:endParaRPr lang="en-US" sz="6000" dirty="0">
              <a:solidFill>
                <a:schemeClr val="tx1">
                  <a:lumMod val="75000"/>
                  <a:lumOff val="25000"/>
                </a:schemeClr>
              </a:solidFill>
            </a:endParaRPr>
          </a:p>
        </p:txBody>
      </p:sp>
      <p:sp>
        <p:nvSpPr>
          <p:cNvPr id="40963" name="Marcador de contenido 2"/>
          <p:cNvSpPr>
            <a:spLocks noGrp="1"/>
          </p:cNvSpPr>
          <p:nvPr>
            <p:ph idx="1"/>
          </p:nvPr>
        </p:nvSpPr>
        <p:spPr/>
        <p:txBody>
          <a:bodyPr/>
          <a:lstStyle/>
          <a:p>
            <a:pPr marL="200025" lvl="1" indent="0" eaLnBrk="1" hangingPunct="1">
              <a:buFont typeface="Calibri" panose="020F0502020204030204" pitchFamily="34" charset="0"/>
              <a:buNone/>
            </a:pPr>
            <a:r>
              <a:rPr lang="es-ES" sz="3400" smtClean="0"/>
              <a:t>“</a:t>
            </a:r>
            <a:r>
              <a:rPr lang="es-ES" sz="3600" smtClean="0"/>
              <a:t>No he tenido paz, no me aseguré, ni estuve reposado; No obstante, me vino turbación.</a:t>
            </a:r>
            <a:r>
              <a:rPr lang="es-ES" sz="3400" smtClean="0"/>
              <a:t>”</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lstStyle/>
          <a:p>
            <a:pPr eaLnBrk="1" fontAlgn="auto" hangingPunct="1">
              <a:spcAft>
                <a:spcPts val="0"/>
              </a:spcAft>
              <a:defRPr/>
            </a:pPr>
            <a:r>
              <a:rPr lang="en-US" sz="6000" dirty="0" err="1" smtClean="0">
                <a:solidFill>
                  <a:schemeClr val="tx1">
                    <a:lumMod val="75000"/>
                    <a:lumOff val="25000"/>
                  </a:schemeClr>
                </a:solidFill>
              </a:rPr>
              <a:t>Aplicaciones</a:t>
            </a:r>
            <a:r>
              <a:rPr lang="en-US" sz="6000" dirty="0" smtClean="0">
                <a:solidFill>
                  <a:schemeClr val="tx1">
                    <a:lumMod val="75000"/>
                    <a:lumOff val="25000"/>
                  </a:schemeClr>
                </a:solidFill>
              </a:rPr>
              <a:t> del </a:t>
            </a:r>
            <a:r>
              <a:rPr lang="en-US" sz="6000" dirty="0" err="1" smtClean="0">
                <a:solidFill>
                  <a:schemeClr val="tx1">
                    <a:lumMod val="75000"/>
                    <a:lumOff val="25000"/>
                  </a:schemeClr>
                </a:solidFill>
              </a:rPr>
              <a:t>Estudio</a:t>
            </a:r>
            <a:endParaRPr lang="en-US" sz="6000" dirty="0">
              <a:solidFill>
                <a:schemeClr val="tx1">
                  <a:lumMod val="75000"/>
                  <a:lumOff val="25000"/>
                </a:schemeClr>
              </a:solidFill>
            </a:endParaRPr>
          </a:p>
        </p:txBody>
      </p:sp>
      <p:sp>
        <p:nvSpPr>
          <p:cNvPr id="3" name="Marcador de contenido 2"/>
          <p:cNvSpPr>
            <a:spLocks noGrp="1"/>
          </p:cNvSpPr>
          <p:nvPr>
            <p:ph idx="1"/>
          </p:nvPr>
        </p:nvSpPr>
        <p:spPr/>
        <p:txBody>
          <a:bodyPr/>
          <a:lstStyle/>
          <a:p>
            <a:pPr marL="714375" lvl="1" indent="-514350" eaLnBrk="1" hangingPunct="1">
              <a:buFont typeface="Calibri Light" panose="020F0302020204030204" pitchFamily="34" charset="0"/>
              <a:buAutoNum type="arabicPeriod"/>
            </a:pPr>
            <a:r>
              <a:rPr lang="es-ES" sz="3400" smtClean="0"/>
              <a:t>A veces, el silencio es nuestro mejor consuelo para los que sufren.</a:t>
            </a:r>
          </a:p>
          <a:p>
            <a:pPr marL="714375" lvl="1" indent="-514350" eaLnBrk="1" hangingPunct="1">
              <a:buFont typeface="Calibri Light" panose="020F0302020204030204" pitchFamily="34" charset="0"/>
              <a:buAutoNum type="arabicPeriod"/>
            </a:pPr>
            <a:r>
              <a:rPr lang="es-ES" sz="3400" smtClean="0"/>
              <a:t>El sufrimiento no siempre es producto del pecado personal, pero sí del pecado. Jesús venció al pecado… ¡Prediquemos el evangelio! No habrá sufrimientos en la vida por venir.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96963" y="287338"/>
            <a:ext cx="10409237" cy="1449387"/>
          </a:xfrm>
        </p:spPr>
        <p:txBody>
          <a:bodyPr rtlCol="0">
            <a:normAutofit fontScale="90000"/>
          </a:bodyPr>
          <a:lstStyle/>
          <a:p>
            <a:pPr eaLnBrk="1" fontAlgn="auto" hangingPunct="1">
              <a:spcAft>
                <a:spcPts val="0"/>
              </a:spcAft>
              <a:defRPr/>
            </a:pPr>
            <a:r>
              <a:rPr lang="en-US" sz="6000" dirty="0" err="1" smtClean="0">
                <a:solidFill>
                  <a:schemeClr val="tx1">
                    <a:lumMod val="75000"/>
                    <a:lumOff val="25000"/>
                  </a:schemeClr>
                </a:solidFill>
              </a:rPr>
              <a:t>Metas</a:t>
            </a:r>
            <a:r>
              <a:rPr lang="en-US" sz="6000" dirty="0" smtClean="0">
                <a:solidFill>
                  <a:schemeClr val="tx1">
                    <a:lumMod val="75000"/>
                    <a:lumOff val="25000"/>
                  </a:schemeClr>
                </a:solidFill>
              </a:rPr>
              <a:t> de </a:t>
            </a:r>
            <a:r>
              <a:rPr lang="en-US" sz="6000" dirty="0" err="1" smtClean="0">
                <a:solidFill>
                  <a:schemeClr val="tx1">
                    <a:lumMod val="75000"/>
                    <a:lumOff val="25000"/>
                  </a:schemeClr>
                </a:solidFill>
              </a:rPr>
              <a:t>Enseñanza-Aprendizaje</a:t>
            </a:r>
            <a:endParaRPr lang="en-US" sz="6000" dirty="0">
              <a:solidFill>
                <a:schemeClr val="tx1">
                  <a:lumMod val="75000"/>
                  <a:lumOff val="25000"/>
                </a:schemeClr>
              </a:solidFill>
            </a:endParaRPr>
          </a:p>
        </p:txBody>
      </p:sp>
      <p:sp>
        <p:nvSpPr>
          <p:cNvPr id="3" name="Marcador de contenido 2"/>
          <p:cNvSpPr>
            <a:spLocks noGrp="1"/>
          </p:cNvSpPr>
          <p:nvPr>
            <p:ph idx="1"/>
          </p:nvPr>
        </p:nvSpPr>
        <p:spPr/>
        <p:txBody>
          <a:bodyPr/>
          <a:lstStyle/>
          <a:p>
            <a:pPr eaLnBrk="1" hangingPunct="1"/>
            <a:r>
              <a:rPr lang="es-ES" sz="3600" smtClean="0"/>
              <a:t>Que el alumno demuestre su:</a:t>
            </a:r>
          </a:p>
          <a:p>
            <a:pPr marL="1400175" lvl="3" indent="-742950" eaLnBrk="1" hangingPunct="1">
              <a:buFont typeface="Calibri Light" panose="020F0302020204030204" pitchFamily="34" charset="0"/>
              <a:buAutoNum type="arabicPeriod"/>
            </a:pPr>
            <a:r>
              <a:rPr lang="es-ES" sz="3000" smtClean="0"/>
              <a:t>Conocimiento de por lo menos tres expresiones de Job en las que evidencia lamentos profundos,</a:t>
            </a:r>
          </a:p>
          <a:p>
            <a:pPr marL="1400175" lvl="3" indent="-742950" eaLnBrk="1" hangingPunct="1">
              <a:buFont typeface="Calibri Light" panose="020F0302020204030204" pitchFamily="34" charset="0"/>
              <a:buAutoNum type="arabicPeriod"/>
            </a:pPr>
            <a:r>
              <a:rPr lang="es-ES" sz="3000" smtClean="0"/>
              <a:t>Actitud de escuchar, comprender y ayudar a quien está sufriendo</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lstStyle/>
          <a:p>
            <a:pPr eaLnBrk="1" fontAlgn="auto" hangingPunct="1">
              <a:spcAft>
                <a:spcPts val="0"/>
              </a:spcAft>
              <a:defRPr/>
            </a:pPr>
            <a:r>
              <a:rPr lang="en-US" sz="6000" dirty="0" err="1" smtClean="0">
                <a:solidFill>
                  <a:schemeClr val="tx1">
                    <a:lumMod val="75000"/>
                    <a:lumOff val="25000"/>
                  </a:schemeClr>
                </a:solidFill>
              </a:rPr>
              <a:t>Fondo</a:t>
            </a:r>
            <a:r>
              <a:rPr lang="en-US" sz="6000" dirty="0" smtClean="0">
                <a:solidFill>
                  <a:schemeClr val="tx1">
                    <a:lumMod val="75000"/>
                    <a:lumOff val="25000"/>
                  </a:schemeClr>
                </a:solidFill>
              </a:rPr>
              <a:t> </a:t>
            </a:r>
            <a:r>
              <a:rPr lang="en-US" sz="6000" dirty="0" err="1" smtClean="0">
                <a:solidFill>
                  <a:schemeClr val="tx1">
                    <a:lumMod val="75000"/>
                    <a:lumOff val="25000"/>
                  </a:schemeClr>
                </a:solidFill>
              </a:rPr>
              <a:t>Histórico</a:t>
            </a:r>
            <a:endParaRPr lang="en-US" sz="6000" dirty="0">
              <a:solidFill>
                <a:schemeClr val="tx1">
                  <a:lumMod val="75000"/>
                  <a:lumOff val="25000"/>
                </a:schemeClr>
              </a:solidFill>
            </a:endParaRPr>
          </a:p>
        </p:txBody>
      </p:sp>
      <p:sp>
        <p:nvSpPr>
          <p:cNvPr id="3" name="Marcador de contenido 2"/>
          <p:cNvSpPr>
            <a:spLocks noGrp="1"/>
          </p:cNvSpPr>
          <p:nvPr>
            <p:ph idx="1"/>
          </p:nvPr>
        </p:nvSpPr>
        <p:spPr/>
        <p:txBody>
          <a:bodyPr/>
          <a:lstStyle/>
          <a:p>
            <a:pPr lvl="1" eaLnBrk="1" hangingPunct="1">
              <a:buFont typeface="Wingdings" panose="05000000000000000000" pitchFamily="2" charset="2"/>
              <a:buChar char="ü"/>
            </a:pPr>
            <a:r>
              <a:rPr lang="es-ES" sz="3400" smtClean="0"/>
              <a:t>¡Calamidad de Job!</a:t>
            </a:r>
          </a:p>
          <a:p>
            <a:pPr lvl="1" eaLnBrk="1" hangingPunct="1">
              <a:buFont typeface="Wingdings" panose="05000000000000000000" pitchFamily="2" charset="2"/>
              <a:buChar char="ü"/>
            </a:pPr>
            <a:r>
              <a:rPr lang="es-ES" sz="3400" smtClean="0"/>
              <a:t>“Como… cualquiera de las mujeres fatuas…”</a:t>
            </a:r>
          </a:p>
          <a:p>
            <a:pPr lvl="1" eaLnBrk="1" hangingPunct="1">
              <a:buFont typeface="Wingdings" panose="05000000000000000000" pitchFamily="2" charset="2"/>
              <a:buChar char="ü"/>
            </a:pPr>
            <a:r>
              <a:rPr lang="es-ES" sz="3400" smtClean="0"/>
              <a:t>Visita de los amigos de Job: Elifaz, Bildad y Zofar</a:t>
            </a:r>
          </a:p>
          <a:p>
            <a:pPr lvl="1" eaLnBrk="1" hangingPunct="1">
              <a:buFont typeface="Wingdings" panose="05000000000000000000" pitchFamily="2" charset="2"/>
              <a:buChar char="ü"/>
            </a:pPr>
            <a:r>
              <a:rPr lang="es-ES" sz="3400" smtClean="0"/>
              <a:t>Silencio de 7 días</a:t>
            </a:r>
          </a:p>
          <a:p>
            <a:pPr lvl="1" eaLnBrk="1" hangingPunct="1">
              <a:buFont typeface="Wingdings" panose="05000000000000000000" pitchFamily="2" charset="2"/>
              <a:buChar char="ü"/>
            </a:pPr>
            <a:r>
              <a:rPr lang="es-ES" sz="3400" smtClean="0"/>
              <a:t>Insensibilidad de sus amigos</a:t>
            </a:r>
          </a:p>
          <a:p>
            <a:pPr lvl="1" eaLnBrk="1" hangingPunct="1">
              <a:buFont typeface="Wingdings" panose="05000000000000000000" pitchFamily="2" charset="2"/>
              <a:buChar char="ü"/>
            </a:pPr>
            <a:r>
              <a:rPr lang="es-ES" sz="3400" smtClean="0"/>
              <a:t>Argumento: </a:t>
            </a:r>
            <a:r>
              <a:rPr lang="es-ES" sz="3400" i="1" smtClean="0"/>
              <a:t>Uno sufre porque ha pecado</a:t>
            </a:r>
          </a:p>
          <a:p>
            <a:pPr lvl="1" eaLnBrk="1" hangingPunct="1">
              <a:buFont typeface="Wingdings" panose="05000000000000000000" pitchFamily="2" charset="2"/>
              <a:buChar char="ü"/>
            </a:pPr>
            <a:endParaRPr lang="es-ES" sz="3400" smtClean="0"/>
          </a:p>
          <a:p>
            <a:pPr lvl="1" eaLnBrk="1" hangingPunct="1">
              <a:buFont typeface="Wingdings" panose="05000000000000000000" pitchFamily="2" charset="2"/>
              <a:buChar char="ü"/>
            </a:pPr>
            <a:endParaRPr lang="es-ES" sz="340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lstStyle/>
          <a:p>
            <a:pPr eaLnBrk="1" fontAlgn="auto" hangingPunct="1">
              <a:spcAft>
                <a:spcPts val="0"/>
              </a:spcAft>
              <a:defRPr/>
            </a:pPr>
            <a:r>
              <a:rPr lang="en-US" sz="6000" dirty="0" err="1" smtClean="0">
                <a:solidFill>
                  <a:schemeClr val="tx1">
                    <a:lumMod val="75000"/>
                    <a:lumOff val="25000"/>
                  </a:schemeClr>
                </a:solidFill>
              </a:rPr>
              <a:t>Énfasis</a:t>
            </a:r>
            <a:endParaRPr lang="en-US" sz="6000" dirty="0">
              <a:solidFill>
                <a:schemeClr val="tx1">
                  <a:lumMod val="75000"/>
                  <a:lumOff val="25000"/>
                </a:schemeClr>
              </a:solidFill>
            </a:endParaRPr>
          </a:p>
        </p:txBody>
      </p:sp>
      <p:sp>
        <p:nvSpPr>
          <p:cNvPr id="3" name="Marcador de contenido 2"/>
          <p:cNvSpPr>
            <a:spLocks noGrp="1"/>
          </p:cNvSpPr>
          <p:nvPr>
            <p:ph idx="1"/>
          </p:nvPr>
        </p:nvSpPr>
        <p:spPr/>
        <p:txBody>
          <a:bodyPr/>
          <a:lstStyle/>
          <a:p>
            <a:pPr lvl="1" eaLnBrk="1" hangingPunct="1">
              <a:buFont typeface="Wingdings" panose="05000000000000000000" pitchFamily="2" charset="2"/>
              <a:buChar char="ü"/>
            </a:pPr>
            <a:r>
              <a:rPr lang="es-ES" sz="3400" i="1" smtClean="0"/>
              <a:t>Los sollozos del dolor</a:t>
            </a:r>
            <a:r>
              <a:rPr lang="es-ES" sz="3400" smtClean="0"/>
              <a:t>- vv. 1-10</a:t>
            </a:r>
          </a:p>
          <a:p>
            <a:pPr lvl="1" eaLnBrk="1" hangingPunct="1">
              <a:buFont typeface="Wingdings" panose="05000000000000000000" pitchFamily="2" charset="2"/>
              <a:buChar char="ü"/>
            </a:pPr>
            <a:r>
              <a:rPr lang="es-ES" sz="3400" i="1" smtClean="0"/>
              <a:t>Lamentaciones desesperadas</a:t>
            </a:r>
            <a:r>
              <a:rPr lang="es-ES" sz="3400" smtClean="0"/>
              <a:t>- vv. 11-19</a:t>
            </a:r>
          </a:p>
          <a:p>
            <a:pPr lvl="1" eaLnBrk="1" hangingPunct="1">
              <a:buFont typeface="Wingdings" panose="05000000000000000000" pitchFamily="2" charset="2"/>
              <a:buChar char="ü"/>
            </a:pPr>
            <a:r>
              <a:rPr lang="es-ES" sz="3400" i="1" smtClean="0"/>
              <a:t>Entre la vida y la muerte</a:t>
            </a:r>
            <a:r>
              <a:rPr lang="es-ES" sz="3400" smtClean="0"/>
              <a:t>- vv. 20-26</a:t>
            </a:r>
          </a:p>
          <a:p>
            <a:pPr lvl="1" eaLnBrk="1" hangingPunct="1">
              <a:buFont typeface="Wingdings" panose="05000000000000000000" pitchFamily="2" charset="2"/>
              <a:buChar char="ü"/>
            </a:pPr>
            <a:endParaRPr lang="es-ES" sz="3400" smtClean="0"/>
          </a:p>
          <a:p>
            <a:pPr lvl="1" eaLnBrk="1" hangingPunct="1">
              <a:buFont typeface="Wingdings" panose="05000000000000000000" pitchFamily="2" charset="2"/>
              <a:buChar char="ü"/>
            </a:pPr>
            <a:endParaRPr lang="es-ES" sz="3400" smtClean="0"/>
          </a:p>
        </p:txBody>
      </p:sp>
      <p:pic>
        <p:nvPicPr>
          <p:cNvPr id="13316" name="Picture 2" descr="[reading19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62900" y="3232150"/>
            <a:ext cx="3192463" cy="283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lstStyle/>
          <a:p>
            <a:pPr eaLnBrk="1" fontAlgn="auto" hangingPunct="1">
              <a:spcAft>
                <a:spcPts val="0"/>
              </a:spcAft>
              <a:defRPr/>
            </a:pPr>
            <a:r>
              <a:rPr lang="en-US" sz="6000" dirty="0" err="1" smtClean="0">
                <a:solidFill>
                  <a:schemeClr val="tx1">
                    <a:lumMod val="75000"/>
                    <a:lumOff val="25000"/>
                  </a:schemeClr>
                </a:solidFill>
              </a:rPr>
              <a:t>Estudio</a:t>
            </a:r>
            <a:r>
              <a:rPr lang="en-US" sz="6000" dirty="0" smtClean="0">
                <a:solidFill>
                  <a:schemeClr val="tx1">
                    <a:lumMod val="75000"/>
                    <a:lumOff val="25000"/>
                  </a:schemeClr>
                </a:solidFill>
              </a:rPr>
              <a:t> del </a:t>
            </a:r>
            <a:r>
              <a:rPr lang="en-US" sz="6000" dirty="0" err="1" smtClean="0">
                <a:solidFill>
                  <a:schemeClr val="tx1">
                    <a:lumMod val="75000"/>
                    <a:lumOff val="25000"/>
                  </a:schemeClr>
                </a:solidFill>
              </a:rPr>
              <a:t>Texto</a:t>
            </a:r>
            <a:r>
              <a:rPr lang="en-US" sz="6000" dirty="0" smtClean="0">
                <a:solidFill>
                  <a:schemeClr val="tx1">
                    <a:lumMod val="75000"/>
                    <a:lumOff val="25000"/>
                  </a:schemeClr>
                </a:solidFill>
              </a:rPr>
              <a:t> </a:t>
            </a:r>
            <a:r>
              <a:rPr lang="en-US" sz="6000" dirty="0" err="1" smtClean="0">
                <a:solidFill>
                  <a:schemeClr val="tx1">
                    <a:lumMod val="75000"/>
                    <a:lumOff val="25000"/>
                  </a:schemeClr>
                </a:solidFill>
              </a:rPr>
              <a:t>Básico</a:t>
            </a:r>
            <a:endParaRPr lang="en-US" sz="6000" dirty="0">
              <a:solidFill>
                <a:schemeClr val="tx1">
                  <a:lumMod val="75000"/>
                  <a:lumOff val="25000"/>
                </a:schemeClr>
              </a:solidFill>
            </a:endParaRPr>
          </a:p>
        </p:txBody>
      </p:sp>
      <p:sp>
        <p:nvSpPr>
          <p:cNvPr id="3" name="Marcador de contenido 2"/>
          <p:cNvSpPr>
            <a:spLocks noGrp="1"/>
          </p:cNvSpPr>
          <p:nvPr>
            <p:ph idx="1"/>
          </p:nvPr>
        </p:nvSpPr>
        <p:spPr/>
        <p:txBody>
          <a:bodyPr>
            <a:normAutofit/>
          </a:bodyPr>
          <a:lstStyle/>
          <a:p>
            <a:pPr marL="714375" lvl="1" indent="-514350" eaLnBrk="1" hangingPunct="1">
              <a:buFont typeface="Calibri Light" panose="020F0302020204030204" pitchFamily="34" charset="0"/>
              <a:buAutoNum type="arabicPeriod"/>
            </a:pPr>
            <a:r>
              <a:rPr lang="es-ES" sz="3400" smtClean="0"/>
              <a:t>Lamento por haber nacido (vv. 1-10)</a:t>
            </a:r>
          </a:p>
          <a:p>
            <a:pPr marL="714375" lvl="1" indent="-514350" eaLnBrk="1" hangingPunct="1">
              <a:buFont typeface="Calibri Light" panose="020F0302020204030204" pitchFamily="34" charset="0"/>
              <a:buAutoNum type="arabicPeriod"/>
            </a:pPr>
            <a:r>
              <a:rPr lang="es-ES" sz="3400" smtClean="0"/>
              <a:t>Lamento por no haber muerto antes de nacer        (vv. 11, 12)</a:t>
            </a:r>
          </a:p>
          <a:p>
            <a:pPr marL="714375" lvl="1" indent="-514350" eaLnBrk="1" hangingPunct="1">
              <a:buFont typeface="Calibri Light" panose="020F0302020204030204" pitchFamily="34" charset="0"/>
              <a:buAutoNum type="arabicPeriod"/>
            </a:pPr>
            <a:r>
              <a:rPr lang="es-ES" sz="3400" smtClean="0"/>
              <a:t>Lamento por no dejar morir al que desea la muerte (vv. 20-25)</a:t>
            </a:r>
          </a:p>
          <a:p>
            <a:pPr marL="714375" lvl="1" indent="-514350" eaLnBrk="1" hangingPunct="1">
              <a:buFont typeface="Calibri Light" panose="020F0302020204030204" pitchFamily="34" charset="0"/>
              <a:buAutoNum type="arabicPeriod"/>
            </a:pPr>
            <a:r>
              <a:rPr lang="es-ES" sz="3400" smtClean="0"/>
              <a:t>Expresión de completa desesperación (v. 26)</a:t>
            </a:r>
          </a:p>
          <a:p>
            <a:pPr marL="714375" lvl="1" indent="-514350" eaLnBrk="1" hangingPunct="1">
              <a:buFont typeface="Calibri Light" panose="020F0302020204030204" pitchFamily="34" charset="0"/>
              <a:buAutoNum type="arabicPeriod"/>
            </a:pPr>
            <a:endParaRPr lang="es-ES" sz="3400" smtClean="0"/>
          </a:p>
          <a:p>
            <a:pPr marL="714375" lvl="1" indent="-514350" eaLnBrk="1" hangingPunct="1">
              <a:buFont typeface="Wingdings" panose="05000000000000000000" pitchFamily="2" charset="2"/>
              <a:buChar char="ü"/>
            </a:pPr>
            <a:endParaRPr lang="es-ES" sz="340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22325" y="287338"/>
            <a:ext cx="11369675" cy="1449387"/>
          </a:xfrm>
        </p:spPr>
        <p:txBody>
          <a:bodyPr rtlCol="0">
            <a:normAutofit fontScale="90000"/>
          </a:bodyPr>
          <a:lstStyle/>
          <a:p>
            <a:pPr eaLnBrk="1" fontAlgn="auto" hangingPunct="1">
              <a:spcAft>
                <a:spcPts val="0"/>
              </a:spcAft>
              <a:defRPr/>
            </a:pPr>
            <a:r>
              <a:rPr lang="en-US" sz="6000" dirty="0" err="1" smtClean="0">
                <a:solidFill>
                  <a:schemeClr val="tx1">
                    <a:lumMod val="75000"/>
                    <a:lumOff val="25000"/>
                  </a:schemeClr>
                </a:solidFill>
              </a:rPr>
              <a:t>Lamento</a:t>
            </a:r>
            <a:r>
              <a:rPr lang="en-US" sz="6000" dirty="0" smtClean="0">
                <a:solidFill>
                  <a:schemeClr val="tx1">
                    <a:lumMod val="75000"/>
                    <a:lumOff val="25000"/>
                  </a:schemeClr>
                </a:solidFill>
              </a:rPr>
              <a:t> </a:t>
            </a:r>
            <a:r>
              <a:rPr lang="en-US" sz="6000" dirty="0" err="1" smtClean="0">
                <a:solidFill>
                  <a:schemeClr val="tx1">
                    <a:lumMod val="75000"/>
                    <a:lumOff val="25000"/>
                  </a:schemeClr>
                </a:solidFill>
              </a:rPr>
              <a:t>Por</a:t>
            </a:r>
            <a:r>
              <a:rPr lang="en-US" sz="6000" dirty="0" smtClean="0">
                <a:solidFill>
                  <a:schemeClr val="tx1">
                    <a:lumMod val="75000"/>
                    <a:lumOff val="25000"/>
                  </a:schemeClr>
                </a:solidFill>
              </a:rPr>
              <a:t> Haber </a:t>
            </a:r>
            <a:r>
              <a:rPr lang="en-US" sz="6000" dirty="0" err="1" smtClean="0">
                <a:solidFill>
                  <a:schemeClr val="tx1">
                    <a:lumMod val="75000"/>
                    <a:lumOff val="25000"/>
                  </a:schemeClr>
                </a:solidFill>
              </a:rPr>
              <a:t>Nacido</a:t>
            </a:r>
            <a:r>
              <a:rPr lang="en-US" sz="6000" dirty="0" smtClean="0">
                <a:solidFill>
                  <a:schemeClr val="tx1">
                    <a:lumMod val="75000"/>
                    <a:lumOff val="25000"/>
                  </a:schemeClr>
                </a:solidFill>
              </a:rPr>
              <a:t> (vv. 1-10)</a:t>
            </a:r>
            <a:endParaRPr lang="en-US" sz="6000" dirty="0">
              <a:solidFill>
                <a:schemeClr val="tx1">
                  <a:lumMod val="75000"/>
                  <a:lumOff val="25000"/>
                </a:schemeClr>
              </a:solidFill>
            </a:endParaRPr>
          </a:p>
        </p:txBody>
      </p:sp>
      <p:pic>
        <p:nvPicPr>
          <p:cNvPr id="15363" name="Picture 4" descr="http://thevoiceofonedotorg.files.wordpress.com/2013/02/jewish-calendar-color.jpg?w=300&amp;h=29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87788" y="1897063"/>
            <a:ext cx="4416425"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Marcador de contenido 2"/>
          <p:cNvSpPr>
            <a:spLocks noGrp="1"/>
          </p:cNvSpPr>
          <p:nvPr>
            <p:ph idx="1"/>
          </p:nvPr>
        </p:nvSpPr>
        <p:spPr/>
        <p:txBody>
          <a:bodyPr/>
          <a:lstStyle/>
          <a:p>
            <a:pPr marL="200025" lvl="1" indent="0" eaLnBrk="1" hangingPunct="1">
              <a:buFont typeface="Calibri" panose="020F0502020204030204" pitchFamily="34" charset="0"/>
              <a:buNone/>
            </a:pPr>
            <a:r>
              <a:rPr lang="es-ES" sz="3400" smtClean="0"/>
              <a:t>“Después de esto abrió Job su boca, y maldijo su día. Y exclamó Job, y dijo: Perezca el día en que yo nací, Y la noche en que se dijo: Varón es concebido. Sea aquel día sombrío, Y no cuide de él Dios desde arriba, Ni claridad sobre él resplandezca. Aféenlo tinieblas y sombra de muerte; Repose sobre él nublado Que lo haga horrible como día caliginoso. Ocupe aquella noche la oscuridad; No sea contada entre los días del año, Ni venga en el número de los meses…” </a:t>
            </a:r>
          </a:p>
        </p:txBody>
      </p:sp>
      <p:sp>
        <p:nvSpPr>
          <p:cNvPr id="6" name="Título 1"/>
          <p:cNvSpPr>
            <a:spLocks noGrp="1"/>
          </p:cNvSpPr>
          <p:nvPr>
            <p:ph type="title"/>
          </p:nvPr>
        </p:nvSpPr>
        <p:spPr>
          <a:xfrm>
            <a:off x="822325" y="287338"/>
            <a:ext cx="11369675" cy="1449387"/>
          </a:xfrm>
        </p:spPr>
        <p:txBody>
          <a:bodyPr rtlCol="0">
            <a:normAutofit fontScale="90000"/>
          </a:bodyPr>
          <a:lstStyle/>
          <a:p>
            <a:pPr eaLnBrk="1" fontAlgn="auto" hangingPunct="1">
              <a:spcAft>
                <a:spcPts val="0"/>
              </a:spcAft>
              <a:defRPr/>
            </a:pPr>
            <a:r>
              <a:rPr lang="en-US" sz="6000" dirty="0" err="1" smtClean="0">
                <a:solidFill>
                  <a:schemeClr val="tx1">
                    <a:lumMod val="75000"/>
                    <a:lumOff val="25000"/>
                  </a:schemeClr>
                </a:solidFill>
              </a:rPr>
              <a:t>Lamento</a:t>
            </a:r>
            <a:r>
              <a:rPr lang="en-US" sz="6000" dirty="0" smtClean="0">
                <a:solidFill>
                  <a:schemeClr val="tx1">
                    <a:lumMod val="75000"/>
                    <a:lumOff val="25000"/>
                  </a:schemeClr>
                </a:solidFill>
              </a:rPr>
              <a:t> </a:t>
            </a:r>
            <a:r>
              <a:rPr lang="en-US" sz="6000" dirty="0" err="1" smtClean="0">
                <a:solidFill>
                  <a:schemeClr val="tx1">
                    <a:lumMod val="75000"/>
                    <a:lumOff val="25000"/>
                  </a:schemeClr>
                </a:solidFill>
              </a:rPr>
              <a:t>Por</a:t>
            </a:r>
            <a:r>
              <a:rPr lang="en-US" sz="6000" dirty="0" smtClean="0">
                <a:solidFill>
                  <a:schemeClr val="tx1">
                    <a:lumMod val="75000"/>
                    <a:lumOff val="25000"/>
                  </a:schemeClr>
                </a:solidFill>
              </a:rPr>
              <a:t> Haber </a:t>
            </a:r>
            <a:r>
              <a:rPr lang="en-US" sz="6000" dirty="0" err="1" smtClean="0">
                <a:solidFill>
                  <a:schemeClr val="tx1">
                    <a:lumMod val="75000"/>
                    <a:lumOff val="25000"/>
                  </a:schemeClr>
                </a:solidFill>
              </a:rPr>
              <a:t>Nacido</a:t>
            </a:r>
            <a:r>
              <a:rPr lang="en-US" sz="6000" dirty="0" smtClean="0">
                <a:solidFill>
                  <a:schemeClr val="tx1">
                    <a:lumMod val="75000"/>
                    <a:lumOff val="25000"/>
                  </a:schemeClr>
                </a:solidFill>
              </a:rPr>
              <a:t> (vv. 1-10)</a:t>
            </a:r>
            <a:endParaRPr lang="en-US" sz="6000" dirty="0">
              <a:solidFill>
                <a:schemeClr val="tx1">
                  <a:lumMod val="75000"/>
                  <a:lumOff val="25000"/>
                </a:schemeClr>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Retrospección">
  <a:themeElements>
    <a:clrScheme name="Retrospección">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ción">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ción">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332</TotalTime>
  <Words>1093</Words>
  <Application>Microsoft Office PowerPoint</Application>
  <PresentationFormat>Widescreen</PresentationFormat>
  <Paragraphs>96</Paragraphs>
  <Slides>34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34</vt:i4>
      </vt:variant>
    </vt:vector>
  </HeadingPairs>
  <TitlesOfParts>
    <vt:vector size="39" baseType="lpstr">
      <vt:lpstr>Calibri</vt:lpstr>
      <vt:lpstr>Arial</vt:lpstr>
      <vt:lpstr>Calibri Light</vt:lpstr>
      <vt:lpstr>Wingdings</vt:lpstr>
      <vt:lpstr>Retrospección</vt:lpstr>
      <vt:lpstr>Unidad 10/Estudio 42</vt:lpstr>
      <vt:lpstr>Versículo Clave- Job 3:25</vt:lpstr>
      <vt:lpstr>Verdad Central</vt:lpstr>
      <vt:lpstr>Metas de Enseñanza-Aprendizaje</vt:lpstr>
      <vt:lpstr>Fondo Histórico</vt:lpstr>
      <vt:lpstr>Énfasis</vt:lpstr>
      <vt:lpstr>Estudio del Texto Básico</vt:lpstr>
      <vt:lpstr>Lamento Por Haber Nacido (vv. 1-10)</vt:lpstr>
      <vt:lpstr>Lamento Por Haber Nacido (vv. 1-10)</vt:lpstr>
      <vt:lpstr>Lamento Por Haber Nacido (vv. 1-10)</vt:lpstr>
      <vt:lpstr>Ideas Sobre la Mesa</vt:lpstr>
      <vt:lpstr>El Leviatán</vt:lpstr>
      <vt:lpstr>El Leviatán</vt:lpstr>
      <vt:lpstr>El Leviatán Según Job 41</vt:lpstr>
      <vt:lpstr>El Leviatán Según Job 41</vt:lpstr>
      <vt:lpstr>El Leviatán Según Job 41</vt:lpstr>
      <vt:lpstr>El Leviatán Según Job 41</vt:lpstr>
      <vt:lpstr>El Leviatán Según Asaf y David</vt:lpstr>
      <vt:lpstr>El Leviatán Según David y Asaf</vt:lpstr>
      <vt:lpstr>El Leviatán Según Isaías</vt:lpstr>
      <vt:lpstr>El Leviatán Según el Judaísmo</vt:lpstr>
      <vt:lpstr>El Leviatán Según el Judaísmo</vt:lpstr>
      <vt:lpstr>El Leviatán y Otras Culturas</vt:lpstr>
      <vt:lpstr>Ideas Sobre la Mesa</vt:lpstr>
      <vt:lpstr>Lamento Por No Haber Muerto Antes de Nacer (vv. 11, 12)</vt:lpstr>
      <vt:lpstr>Lamento Por No Haber Muerto Antes de Nacer (vv. 11, 12)</vt:lpstr>
      <vt:lpstr>Lamento Por No Haber Muerto Antes de Nacer (vv. 11, 12)</vt:lpstr>
      <vt:lpstr>Ideas Sobre la Mesa</vt:lpstr>
      <vt:lpstr>Lamento Por No Dejar Morir al Que Desea la Muerte (vv. 20-25)</vt:lpstr>
      <vt:lpstr>Lamento Por No Dejar Morir al Que Desea la Muerte (vv. 20-25)</vt:lpstr>
      <vt:lpstr>Ideas Sobre la Mesa</vt:lpstr>
      <vt:lpstr>Expresión De Completa Desesperación (v. 26)</vt:lpstr>
      <vt:lpstr>Expresión De Completa Desesperación (v. 26)</vt:lpstr>
      <vt:lpstr>Aplicaciones del Estudio</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Job</dc:title>
  <dc:creator>David Rivera</dc:creator>
  <cp:lastModifiedBy>Tito</cp:lastModifiedBy>
  <cp:revision>34</cp:revision>
  <dcterms:created xsi:type="dcterms:W3CDTF">2014-08-12T15:23:13Z</dcterms:created>
  <dcterms:modified xsi:type="dcterms:W3CDTF">2014-08-18T21:57:06Z</dcterms:modified>
</cp:coreProperties>
</file>