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0"/>
  </p:notesMasterIdLst>
  <p:handoutMasterIdLst>
    <p:handoutMasterId r:id="rId31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556" r:id="rId9"/>
    <p:sldId id="1546" r:id="rId10"/>
    <p:sldId id="757" r:id="rId11"/>
    <p:sldId id="1284" r:id="rId12"/>
    <p:sldId id="1557" r:id="rId13"/>
    <p:sldId id="1558" r:id="rId14"/>
    <p:sldId id="1527" r:id="rId15"/>
    <p:sldId id="1561" r:id="rId16"/>
    <p:sldId id="1322" r:id="rId17"/>
    <p:sldId id="1462" r:id="rId18"/>
    <p:sldId id="1559" r:id="rId19"/>
    <p:sldId id="1560" r:id="rId20"/>
    <p:sldId id="1555" r:id="rId21"/>
    <p:sldId id="1562" r:id="rId22"/>
    <p:sldId id="1563" r:id="rId23"/>
    <p:sldId id="1564" r:id="rId24"/>
    <p:sldId id="1565" r:id="rId25"/>
    <p:sldId id="1370" r:id="rId26"/>
    <p:sldId id="542" r:id="rId27"/>
    <p:sldId id="1371" r:id="rId28"/>
    <p:sldId id="269" r:id="rId29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6" d="100"/>
          <a:sy n="76" d="100"/>
        </p:scale>
        <p:origin x="11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54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77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38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85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227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6862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097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78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48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16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25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26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36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73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2/19/2014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7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838"/>
          <a:stretch/>
        </p:blipFill>
        <p:spPr>
          <a:xfrm>
            <a:off x="-12701" y="0"/>
            <a:ext cx="9156701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7: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Después Judea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“La autoridad de </a:t>
            </a:r>
            <a:r>
              <a:rPr kumimoji="0" lang="en-US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Jesús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(Juan 5:19-47)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18 de febrero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De cierto, de cierto os digo: El que oye mi palabra, y cree al que me envió, tiene vida eterna; y no vendrá a condenación, mas ha pasado de muerte a vida. De cierto, de cierto os digo: Viene la hora, y ahora es, cuando los muertos oirán la voz del Hijo de Dios; y los que la oyeren vivirán. Porque como el Padre tiene vida en sí mismo, así también ha dado al Hijo el tener vida en sí mismo; y también le </a:t>
            </a:r>
            <a:r>
              <a:rPr lang="es-ES" dirty="0" smtClean="0">
                <a:solidFill>
                  <a:srgbClr val="FF0000"/>
                </a:solidFill>
              </a:rPr>
              <a:t>dio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De la muerte a la vida                (Juan 5:24-30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>
                <a:solidFill>
                  <a:srgbClr val="FF0000"/>
                </a:solidFill>
              </a:rPr>
              <a:t>autoridad </a:t>
            </a:r>
            <a:r>
              <a:rPr lang="es-ES" dirty="0">
                <a:solidFill>
                  <a:srgbClr val="FF0000"/>
                </a:solidFill>
              </a:rPr>
              <a:t>de hacer juicio, por cuanto es el Hijo del Hombre. No os maravilléis de esto; porque vendrá hora cuando todos los que están en los sepulcros oirán su voz; y los que hicieron lo bueno, saldrán a resurrección de vida; mas los que hicieron lo malo, a resurrección de condenación. No puedo yo hacer nada por mí mismo; según oigo, así </a:t>
            </a:r>
            <a:r>
              <a:rPr lang="es-ES" dirty="0" smtClean="0">
                <a:solidFill>
                  <a:srgbClr val="FF0000"/>
                </a:solidFill>
              </a:rPr>
              <a:t>juzgo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De la muerte a la vida                (Juan 5:24-30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1955691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</a:t>
            </a:r>
            <a:r>
              <a:rPr lang="es-ES" dirty="0" smtClean="0">
                <a:solidFill>
                  <a:srgbClr val="FF0000"/>
                </a:solidFill>
              </a:rPr>
              <a:t>y </a:t>
            </a:r>
            <a:r>
              <a:rPr lang="es-ES" dirty="0">
                <a:solidFill>
                  <a:srgbClr val="FF0000"/>
                </a:solidFill>
              </a:rPr>
              <a:t>mi juicio es justo, porque no busco mi voluntad, sino la voluntad del que me envió, la del Padre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De la muerte a la vida                (Juan 5:24-30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380514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Afirmaciones que Cristo hizo de sí mismo (</a:t>
            </a:r>
            <a:r>
              <a:rPr lang="es-ES" dirty="0" smtClean="0">
                <a:solidFill>
                  <a:schemeClr val="tx2"/>
                </a:solidFill>
              </a:rPr>
              <a:t>5:24–29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libra de la condenación, 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24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es la fuente de vida espiritual, 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25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tiene autoridad para juzgar, 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27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es quien resucitará a los creyentes, </a:t>
            </a:r>
            <a:r>
              <a:rPr lang="es-ES" dirty="0">
                <a:solidFill>
                  <a:schemeClr val="tx2"/>
                </a:solidFill>
              </a:rPr>
              <a:t>vv. 28–29</a:t>
            </a:r>
            <a:r>
              <a:rPr lang="es-ES" dirty="0"/>
              <a:t>. (</a:t>
            </a:r>
            <a:r>
              <a:rPr lang="es-ES" dirty="0" err="1"/>
              <a:t>Platt</a:t>
            </a:r>
            <a:r>
              <a:rPr lang="es-ES" dirty="0"/>
              <a:t>)</a:t>
            </a:r>
            <a:endParaRPr lang="es-ES" sz="20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De la muerte a la vida                (Juan 5:24-30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79787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Cristo testificó de sí mismo (</a:t>
            </a:r>
            <a:r>
              <a:rPr lang="es-ES" dirty="0">
                <a:solidFill>
                  <a:schemeClr val="tx2"/>
                </a:solidFill>
              </a:rPr>
              <a:t>5:30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Ni </a:t>
            </a:r>
            <a:r>
              <a:rPr lang="es-ES" dirty="0"/>
              <a:t>una sola de sus palabras ni ninguna de sus obras, estuvieron en conflicto con Dios el Padre.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todo lo que dijo e hizo sólo tuvo un propósito: cumplir con la </a:t>
            </a:r>
            <a:r>
              <a:rPr lang="es-ES" i="1" dirty="0"/>
              <a:t>voluntad </a:t>
            </a:r>
            <a:r>
              <a:rPr lang="es-ES" dirty="0"/>
              <a:t>de Dios</a:t>
            </a:r>
            <a:r>
              <a:rPr lang="es-ES" dirty="0" smtClean="0"/>
              <a:t>.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err="1"/>
              <a:t>Platt</a:t>
            </a:r>
            <a:r>
              <a:rPr lang="es-ES" dirty="0"/>
              <a:t>)</a:t>
            </a:r>
            <a:endParaRPr lang="es-ES" sz="16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De la muerte a la vida                (Juan 5:24-30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610180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52" r="7027"/>
          <a:stretch/>
        </p:blipFill>
        <p:spPr>
          <a:xfrm>
            <a:off x="1" y="1766887"/>
            <a:ext cx="9144000" cy="509111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Si yo doy testimonio acerca de mí mismo, mi testimonio no es verdadero</a:t>
            </a:r>
            <a:r>
              <a:rPr lang="es-ES" dirty="0" smtClean="0">
                <a:solidFill>
                  <a:srgbClr val="FF0000"/>
                </a:solidFill>
              </a:rPr>
              <a:t>. Otro </a:t>
            </a:r>
            <a:r>
              <a:rPr lang="es-ES" dirty="0">
                <a:solidFill>
                  <a:srgbClr val="FF0000"/>
                </a:solidFill>
              </a:rPr>
              <a:t>es el que da testimonio acerca de mí, y sé que el testimonio que da de mí es verdadero</a:t>
            </a:r>
            <a:r>
              <a:rPr lang="es-ES" dirty="0" smtClean="0">
                <a:solidFill>
                  <a:srgbClr val="FF0000"/>
                </a:solidFill>
              </a:rPr>
              <a:t>. Vosotros </a:t>
            </a:r>
            <a:r>
              <a:rPr lang="es-ES" dirty="0">
                <a:solidFill>
                  <a:srgbClr val="FF0000"/>
                </a:solidFill>
              </a:rPr>
              <a:t>enviasteis mensajeros a Juan, y él dio testimonio de la verdad</a:t>
            </a:r>
            <a:r>
              <a:rPr lang="es-ES" dirty="0" smtClean="0">
                <a:solidFill>
                  <a:srgbClr val="FF0000"/>
                </a:solidFill>
              </a:rPr>
              <a:t>. Pero </a:t>
            </a:r>
            <a:r>
              <a:rPr lang="es-ES" dirty="0">
                <a:solidFill>
                  <a:srgbClr val="FF0000"/>
                </a:solidFill>
              </a:rPr>
              <a:t>yo no recibo testimonio de hombre alguno; mas digo esto, para que vosotros seáis salvos</a:t>
            </a:r>
            <a:r>
              <a:rPr lang="es-ES" dirty="0" smtClean="0">
                <a:solidFill>
                  <a:srgbClr val="FF0000"/>
                </a:solidFill>
              </a:rPr>
              <a:t>. El </a:t>
            </a:r>
            <a:r>
              <a:rPr lang="es-ES" dirty="0">
                <a:solidFill>
                  <a:srgbClr val="FF0000"/>
                </a:solidFill>
              </a:rPr>
              <a:t>era antorcha que ardía y alumbraba; y vosotros </a:t>
            </a:r>
            <a:r>
              <a:rPr lang="es-ES" dirty="0" smtClean="0">
                <a:solidFill>
                  <a:srgbClr val="FF0000"/>
                </a:solidFill>
              </a:rPr>
              <a:t>quisisteis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>
                <a:solidFill>
                  <a:srgbClr val="FF0000"/>
                </a:solidFill>
              </a:rPr>
              <a:t>regocijaros </a:t>
            </a:r>
            <a:r>
              <a:rPr lang="es-ES" dirty="0">
                <a:solidFill>
                  <a:srgbClr val="FF0000"/>
                </a:solidFill>
              </a:rPr>
              <a:t>por un tiempo en su luz</a:t>
            </a:r>
            <a:r>
              <a:rPr lang="es-ES" dirty="0" smtClean="0">
                <a:solidFill>
                  <a:srgbClr val="FF0000"/>
                </a:solidFill>
              </a:rPr>
              <a:t>. Mas </a:t>
            </a:r>
            <a:r>
              <a:rPr lang="es-ES" dirty="0">
                <a:solidFill>
                  <a:srgbClr val="FF0000"/>
                </a:solidFill>
              </a:rPr>
              <a:t>yo tengo mayor testimonio que el de Juan; porque las obras que el Padre me dio para que cumpliese, las mismas obras que yo hago, dan testimonio de mí, que el Padre me ha enviado</a:t>
            </a:r>
            <a:r>
              <a:rPr lang="es-ES" dirty="0" smtClean="0">
                <a:solidFill>
                  <a:srgbClr val="FF0000"/>
                </a:solidFill>
              </a:rPr>
              <a:t>. También </a:t>
            </a:r>
            <a:r>
              <a:rPr lang="es-ES" dirty="0">
                <a:solidFill>
                  <a:srgbClr val="FF0000"/>
                </a:solidFill>
              </a:rPr>
              <a:t>el Padre que me envió ha dado testimonio de mí. Nunca habéis oído su voz, ni habéis visto su aspecto</a:t>
            </a:r>
            <a:r>
              <a:rPr lang="es-ES" dirty="0" smtClean="0">
                <a:solidFill>
                  <a:srgbClr val="FF0000"/>
                </a:solidFill>
              </a:rPr>
              <a:t>, ni </a:t>
            </a:r>
            <a:r>
              <a:rPr lang="es-ES" dirty="0">
                <a:solidFill>
                  <a:srgbClr val="FF0000"/>
                </a:solidFill>
              </a:rPr>
              <a:t>tenéis su palabra morando en </a:t>
            </a:r>
            <a:r>
              <a:rPr lang="es-ES" dirty="0" smtClean="0">
                <a:solidFill>
                  <a:srgbClr val="FF0000"/>
                </a:solidFill>
              </a:rPr>
              <a:t>vosotros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7755013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</a:t>
            </a:r>
            <a:r>
              <a:rPr lang="es-ES" dirty="0" smtClean="0">
                <a:solidFill>
                  <a:srgbClr val="FF0000"/>
                </a:solidFill>
              </a:rPr>
              <a:t>porque </a:t>
            </a:r>
            <a:r>
              <a:rPr lang="es-ES" dirty="0">
                <a:solidFill>
                  <a:srgbClr val="FF0000"/>
                </a:solidFill>
              </a:rPr>
              <a:t>a quien él envió, vosotros no creéis</a:t>
            </a:r>
            <a:r>
              <a:rPr lang="es-ES" dirty="0" smtClean="0">
                <a:solidFill>
                  <a:srgbClr val="FF0000"/>
                </a:solidFill>
              </a:rPr>
              <a:t>. Escudriñad </a:t>
            </a:r>
            <a:r>
              <a:rPr lang="es-ES" dirty="0">
                <a:solidFill>
                  <a:srgbClr val="FF0000"/>
                </a:solidFill>
              </a:rPr>
              <a:t>las Escrituras; porque a vosotros os parece que en ellas tenéis la vida eterna; y ellas son las que dan testimonio de mí</a:t>
            </a:r>
            <a:r>
              <a:rPr lang="es-ES" dirty="0" smtClean="0">
                <a:solidFill>
                  <a:srgbClr val="FF0000"/>
                </a:solidFill>
              </a:rPr>
              <a:t>; y </a:t>
            </a:r>
            <a:r>
              <a:rPr lang="es-ES" dirty="0">
                <a:solidFill>
                  <a:srgbClr val="FF0000"/>
                </a:solidFill>
              </a:rPr>
              <a:t>no queréis venir a mí para que tengáis vida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1354817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i="1" dirty="0"/>
              <a:t>T</a:t>
            </a:r>
            <a:r>
              <a:rPr lang="es-ES" i="1" dirty="0" smtClean="0"/>
              <a:t>estigos </a:t>
            </a:r>
            <a:r>
              <a:rPr lang="es-ES" i="1" dirty="0"/>
              <a:t>de la persona de </a:t>
            </a:r>
            <a:r>
              <a:rPr lang="es-ES" i="1" dirty="0" smtClean="0"/>
              <a:t>Cristo</a:t>
            </a:r>
            <a:endParaRPr lang="es-ES" i="1" dirty="0"/>
          </a:p>
          <a:p>
            <a:pPr lvl="1"/>
            <a:r>
              <a:rPr lang="es-ES" i="1" dirty="0" smtClean="0"/>
              <a:t>Juan </a:t>
            </a:r>
            <a:r>
              <a:rPr lang="es-ES" i="1" dirty="0"/>
              <a:t>el Bautista testificó de Cristo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vv. 33–35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Juan </a:t>
            </a:r>
            <a:r>
              <a:rPr lang="es-ES" dirty="0"/>
              <a:t>fue como una antorcha especial que iluminó su generación. Pero nunca pretendió ser más de lo que era al ser confrontado por una delegación de líderes (</a:t>
            </a:r>
            <a:r>
              <a:rPr lang="es-ES" dirty="0">
                <a:solidFill>
                  <a:schemeClr val="tx2"/>
                </a:solidFill>
              </a:rPr>
              <a:t>Juan 1:19–23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Algunos </a:t>
            </a:r>
            <a:r>
              <a:rPr lang="es-ES" dirty="0"/>
              <a:t>judíos respondieron a su predicación, pero al conocer las exigencias de su mensaje, muchos lo abandonaron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479714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2691" y="2407381"/>
            <a:ext cx="5446509" cy="3921486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5:19-47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5:19-40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i="1" dirty="0"/>
              <a:t>T</a:t>
            </a:r>
            <a:r>
              <a:rPr lang="es-ES" i="1" dirty="0" smtClean="0"/>
              <a:t>estigos </a:t>
            </a:r>
            <a:r>
              <a:rPr lang="es-ES" i="1" dirty="0"/>
              <a:t>de la persona de </a:t>
            </a:r>
            <a:r>
              <a:rPr lang="es-ES" i="1" dirty="0" smtClean="0"/>
              <a:t>Cristo</a:t>
            </a:r>
            <a:endParaRPr lang="es-ES" i="1" dirty="0"/>
          </a:p>
          <a:p>
            <a:pPr lvl="1"/>
            <a:r>
              <a:rPr lang="es-ES" i="1" dirty="0" smtClean="0"/>
              <a:t>Las </a:t>
            </a:r>
            <a:r>
              <a:rPr lang="es-ES" i="1" dirty="0"/>
              <a:t>obras que el Padre le “dio” para hacer </a:t>
            </a:r>
            <a:r>
              <a:rPr lang="es-ES" dirty="0"/>
              <a:t>(</a:t>
            </a:r>
            <a:r>
              <a:rPr lang="es-ES" dirty="0" smtClean="0">
                <a:solidFill>
                  <a:schemeClr val="tx2"/>
                </a:solidFill>
              </a:rPr>
              <a:t>v. 36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Juan </a:t>
            </a:r>
            <a:r>
              <a:rPr lang="es-ES" dirty="0"/>
              <a:t>Bautista y los profetas del Antiguo Testamento fueron enviados por Dios. Sin embargo, ninguno como Cristo. </a:t>
            </a:r>
            <a:endParaRPr lang="es-ES" dirty="0" smtClean="0"/>
          </a:p>
          <a:p>
            <a:pPr lvl="1"/>
            <a:r>
              <a:rPr lang="es-ES" dirty="0" smtClean="0"/>
              <a:t>Todas </a:t>
            </a:r>
            <a:r>
              <a:rPr lang="es-ES" dirty="0"/>
              <a:t>sus obras (milagros, enseñanzas, etc.), fueron de tal naturaleza, que ningún hombre las pudo haber hecho, porque eran para dar testimonio de quién era Cristo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583964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i="1" dirty="0"/>
              <a:t>T</a:t>
            </a:r>
            <a:r>
              <a:rPr lang="es-ES" i="1" dirty="0" smtClean="0"/>
              <a:t>estigos </a:t>
            </a:r>
            <a:r>
              <a:rPr lang="es-ES" i="1" dirty="0"/>
              <a:t>de la persona de </a:t>
            </a:r>
            <a:r>
              <a:rPr lang="es-ES" i="1" dirty="0" smtClean="0"/>
              <a:t>Cristo</a:t>
            </a:r>
            <a:endParaRPr lang="es-ES" i="1" dirty="0"/>
          </a:p>
          <a:p>
            <a:pPr lvl="1"/>
            <a:r>
              <a:rPr lang="es-ES" i="1" dirty="0" smtClean="0"/>
              <a:t>“…</a:t>
            </a:r>
            <a:r>
              <a:rPr lang="es-ES" i="1" dirty="0"/>
              <a:t>el Padre que me envió ha dado testimonio de mí”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37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Los </a:t>
            </a:r>
            <a:r>
              <a:rPr lang="es-ES" dirty="0"/>
              <a:t>fariseos y demás líderes no habían oído la voz del Padre, pero algunos hombres, sí: “Tú eres mi Hijo amado; en ti tengo contentamiento” (</a:t>
            </a:r>
            <a:r>
              <a:rPr lang="es-ES" dirty="0">
                <a:solidFill>
                  <a:schemeClr val="tx2"/>
                </a:solidFill>
              </a:rPr>
              <a:t>Lucas 3:22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Y </a:t>
            </a:r>
            <a:r>
              <a:rPr lang="es-ES" dirty="0"/>
              <a:t>otra vez: “Este es mi Hijo amado; a él oíd” (</a:t>
            </a:r>
            <a:r>
              <a:rPr lang="es-ES" dirty="0">
                <a:solidFill>
                  <a:schemeClr val="tx2"/>
                </a:solidFill>
              </a:rPr>
              <a:t>Lucas 9:35</a:t>
            </a:r>
            <a:r>
              <a:rPr lang="es-ES" dirty="0" smtClean="0"/>
              <a:t>).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20746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i="1" dirty="0"/>
              <a:t>T</a:t>
            </a:r>
            <a:r>
              <a:rPr lang="es-ES" i="1" dirty="0" smtClean="0"/>
              <a:t>estigos </a:t>
            </a:r>
            <a:r>
              <a:rPr lang="es-ES" i="1" dirty="0"/>
              <a:t>de la persona de </a:t>
            </a:r>
            <a:r>
              <a:rPr lang="es-ES" i="1" dirty="0" smtClean="0"/>
              <a:t>Cristo</a:t>
            </a:r>
            <a:endParaRPr lang="es-ES" i="1" dirty="0"/>
          </a:p>
          <a:p>
            <a:pPr lvl="1"/>
            <a:r>
              <a:rPr lang="es-ES" i="1" dirty="0" smtClean="0"/>
              <a:t>Las </a:t>
            </a:r>
            <a:r>
              <a:rPr lang="es-ES" i="1" dirty="0"/>
              <a:t>Escrituras testifican de él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vv. 39–47</a:t>
            </a:r>
            <a:r>
              <a:rPr lang="es-ES" dirty="0"/>
              <a:t>). </a:t>
            </a:r>
            <a:endParaRPr lang="es-ES" dirty="0" smtClean="0"/>
          </a:p>
          <a:p>
            <a:pPr lvl="2"/>
            <a:r>
              <a:rPr lang="es-ES" dirty="0" smtClean="0"/>
              <a:t>La </a:t>
            </a:r>
            <a:r>
              <a:rPr lang="es-ES" dirty="0"/>
              <a:t>queja contra el Señor era que había quebrantado la ley. </a:t>
            </a:r>
            <a:endParaRPr lang="es-ES" dirty="0" smtClean="0"/>
          </a:p>
          <a:p>
            <a:pPr lvl="2"/>
            <a:r>
              <a:rPr lang="es-ES" dirty="0" smtClean="0"/>
              <a:t>En </a:t>
            </a:r>
            <a:r>
              <a:rPr lang="es-ES" dirty="0"/>
              <a:t>estos últimos versículos del capítulo, Cristo responde a sus adversarios usando la ley y a Moisés mismo. </a:t>
            </a:r>
            <a:endParaRPr lang="es-ES" dirty="0" smtClean="0"/>
          </a:p>
          <a:p>
            <a:pPr lvl="2"/>
            <a:r>
              <a:rPr lang="es-ES" dirty="0" smtClean="0"/>
              <a:t>Les </a:t>
            </a:r>
            <a:r>
              <a:rPr lang="es-ES" dirty="0"/>
              <a:t>hizo ver que si hubieran aceptado lo dicho por el caudillo, hubieron aceptado la persona y el mensaje de Cristo.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1451116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i="1" dirty="0"/>
              <a:t>T</a:t>
            </a:r>
            <a:r>
              <a:rPr lang="es-ES" i="1" dirty="0" smtClean="0"/>
              <a:t>estigos </a:t>
            </a:r>
            <a:r>
              <a:rPr lang="es-ES" i="1" dirty="0"/>
              <a:t>de la persona de </a:t>
            </a:r>
            <a:r>
              <a:rPr lang="es-ES" i="1" dirty="0" smtClean="0"/>
              <a:t>Cristo</a:t>
            </a:r>
            <a:endParaRPr lang="es-ES" i="1" dirty="0"/>
          </a:p>
          <a:p>
            <a:pPr lvl="1"/>
            <a:r>
              <a:rPr lang="es-ES" i="1" dirty="0" smtClean="0"/>
              <a:t>Las </a:t>
            </a:r>
            <a:r>
              <a:rPr lang="es-ES" i="1" dirty="0"/>
              <a:t>Escrituras testifican de él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vv. 39–47</a:t>
            </a:r>
            <a:r>
              <a:rPr lang="es-ES" dirty="0"/>
              <a:t>). </a:t>
            </a:r>
            <a:endParaRPr lang="es-ES" dirty="0" smtClean="0"/>
          </a:p>
          <a:p>
            <a:pPr lvl="2"/>
            <a:r>
              <a:rPr lang="es-ES" dirty="0" smtClean="0"/>
              <a:t>El </a:t>
            </a:r>
            <a:r>
              <a:rPr lang="es-ES" dirty="0"/>
              <a:t>Señor señaló la razón por la que había tantos hombres perdidos tanto en aquel día como el día de hoy: “…</a:t>
            </a:r>
            <a:r>
              <a:rPr lang="es-ES" dirty="0">
                <a:solidFill>
                  <a:srgbClr val="FF0000"/>
                </a:solidFill>
              </a:rPr>
              <a:t>no queréis venir a mí para que tengáis vida</a:t>
            </a:r>
            <a:r>
              <a:rPr lang="es-ES" dirty="0"/>
              <a:t>” (</a:t>
            </a:r>
            <a:r>
              <a:rPr lang="es-ES" dirty="0">
                <a:solidFill>
                  <a:schemeClr val="tx2"/>
                </a:solidFill>
              </a:rPr>
              <a:t>5:40</a:t>
            </a:r>
            <a:r>
              <a:rPr lang="es-ES" dirty="0" smtClean="0"/>
              <a:t>).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Jesús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5:31-40)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662902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El </a:t>
            </a:r>
            <a:r>
              <a:rPr lang="en-US" sz="3600" dirty="0" err="1" smtClean="0"/>
              <a:t>creyente</a:t>
            </a:r>
            <a:r>
              <a:rPr lang="en-US" sz="3600" dirty="0" smtClean="0"/>
              <a:t> </a:t>
            </a:r>
            <a:r>
              <a:rPr lang="es-PR" sz="3600" dirty="0" smtClean="0"/>
              <a:t>debe someter toda su experiencia cristiana al Padre, cuando as</a:t>
            </a:r>
            <a:r>
              <a:rPr lang="en-US" sz="3600" dirty="0" smtClean="0"/>
              <a:t>í </a:t>
            </a:r>
            <a:r>
              <a:rPr lang="en-US" sz="3600" dirty="0" err="1" smtClean="0"/>
              <a:t>acontece</a:t>
            </a:r>
            <a:r>
              <a:rPr lang="en-US" sz="3600" dirty="0" smtClean="0"/>
              <a:t> </a:t>
            </a:r>
            <a:r>
              <a:rPr lang="en-US" sz="3600" dirty="0" err="1" smtClean="0"/>
              <a:t>sus</a:t>
            </a:r>
            <a:r>
              <a:rPr lang="en-US" sz="3600" dirty="0" smtClean="0"/>
              <a:t> </a:t>
            </a:r>
            <a:r>
              <a:rPr lang="en-US" sz="3600" dirty="0" err="1" smtClean="0"/>
              <a:t>obras</a:t>
            </a:r>
            <a:r>
              <a:rPr lang="en-US" sz="3600" dirty="0" smtClean="0"/>
              <a:t> </a:t>
            </a:r>
            <a:r>
              <a:rPr lang="en-US" sz="3600" dirty="0" err="1" smtClean="0"/>
              <a:t>serán</a:t>
            </a:r>
            <a:r>
              <a:rPr lang="en-US" sz="3600" dirty="0" smtClean="0"/>
              <a:t> de </a:t>
            </a:r>
            <a:r>
              <a:rPr lang="en-US" sz="3600" dirty="0" err="1" smtClean="0"/>
              <a:t>tal</a:t>
            </a:r>
            <a:r>
              <a:rPr lang="en-US" sz="3600" dirty="0" smtClean="0"/>
              <a:t> </a:t>
            </a:r>
            <a:r>
              <a:rPr lang="en-US" sz="3600" dirty="0" err="1" smtClean="0"/>
              <a:t>manera</a:t>
            </a:r>
            <a:r>
              <a:rPr lang="en-US" sz="3600" dirty="0" smtClean="0"/>
              <a:t> </a:t>
            </a:r>
            <a:r>
              <a:rPr lang="en-US" sz="3600" dirty="0" err="1" smtClean="0"/>
              <a:t>que</a:t>
            </a:r>
            <a:r>
              <a:rPr lang="en-US" sz="3600" dirty="0" smtClean="0"/>
              <a:t> en </a:t>
            </a:r>
            <a:r>
              <a:rPr lang="en-US" sz="3600" dirty="0" err="1" smtClean="0"/>
              <a:t>ellas</a:t>
            </a:r>
            <a:r>
              <a:rPr lang="en-US" sz="3600" dirty="0" smtClean="0"/>
              <a:t> se </a:t>
            </a:r>
            <a:r>
              <a:rPr lang="en-US" sz="3600" dirty="0" err="1" smtClean="0"/>
              <a:t>podrá</a:t>
            </a:r>
            <a:r>
              <a:rPr lang="en-US" sz="3600" dirty="0" smtClean="0"/>
              <a:t> </a:t>
            </a:r>
            <a:r>
              <a:rPr lang="en-US" sz="3600" dirty="0" err="1" smtClean="0"/>
              <a:t>ver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relación</a:t>
            </a:r>
            <a:r>
              <a:rPr lang="en-US" sz="3600" dirty="0" smtClean="0"/>
              <a:t> con Dios</a:t>
            </a:r>
            <a:r>
              <a:rPr lang="es-PR" sz="36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Jesús demanda que toda nuestra confianza sea depositada en Él.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147-153.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26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7: Después Judea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21:                                         “Jesús, el pan de vida”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6:1-71)                                                    25 de febrero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" r="9506"/>
          <a:stretch/>
        </p:blipFill>
        <p:spPr>
          <a:xfrm>
            <a:off x="4267200" y="2378529"/>
            <a:ext cx="4724400" cy="3704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09800"/>
            <a:ext cx="41148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/>
              <a:t>“Respondió entonces Jesús, y les dijo: </a:t>
            </a:r>
            <a:r>
              <a:rPr lang="es-ES" sz="2400" dirty="0">
                <a:solidFill>
                  <a:srgbClr val="FF0000"/>
                </a:solidFill>
              </a:rPr>
              <a:t>De cierto, de cierto os digo: No puede el Hijo hacer nada por sí mismo, sino lo que ve hacer al Padre; porque todo lo que el Padre hace, también lo hace el Hijo igualmente</a:t>
            </a:r>
            <a:r>
              <a:rPr lang="es-ES" sz="2400" dirty="0"/>
              <a:t>.” </a:t>
            </a:r>
            <a:r>
              <a:rPr lang="es-ES" sz="2400" dirty="0" smtClean="0"/>
              <a:t>(</a:t>
            </a:r>
            <a:r>
              <a:rPr lang="es-ES" sz="2400" dirty="0" smtClean="0">
                <a:solidFill>
                  <a:schemeClr val="tx2"/>
                </a:solidFill>
              </a:rPr>
              <a:t>Juan 5.19, RVR60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El </a:t>
            </a:r>
            <a:r>
              <a:rPr lang="en-US" sz="3600" dirty="0" err="1" smtClean="0"/>
              <a:t>que</a:t>
            </a:r>
            <a:r>
              <a:rPr lang="en-US" sz="3600" dirty="0" smtClean="0"/>
              <a:t> no </a:t>
            </a:r>
            <a:r>
              <a:rPr lang="en-US" sz="3600" dirty="0" err="1" smtClean="0"/>
              <a:t>honra</a:t>
            </a:r>
            <a:r>
              <a:rPr lang="en-US" sz="3600" dirty="0" smtClean="0"/>
              <a:t> al </a:t>
            </a:r>
            <a:r>
              <a:rPr lang="en-US" sz="3600" dirty="0" err="1" smtClean="0"/>
              <a:t>Hijo</a:t>
            </a:r>
            <a:r>
              <a:rPr lang="en-US" sz="3600" dirty="0" smtClean="0"/>
              <a:t>, no </a:t>
            </a:r>
            <a:r>
              <a:rPr lang="en-US" sz="3600" dirty="0" err="1" smtClean="0"/>
              <a:t>honra</a:t>
            </a:r>
            <a:r>
              <a:rPr lang="en-US" sz="3600" dirty="0" smtClean="0"/>
              <a:t> al Padre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Juan 5:19-23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De la muerte a la vida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5:24-30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El </a:t>
            </a:r>
            <a:r>
              <a:rPr lang="en-US" sz="3600" dirty="0" err="1" smtClean="0"/>
              <a:t>testimonio</a:t>
            </a:r>
            <a:r>
              <a:rPr lang="en-US" sz="3600" dirty="0" smtClean="0"/>
              <a:t> </a:t>
            </a:r>
            <a:r>
              <a:rPr lang="en-US" sz="3600" dirty="0" err="1" smtClean="0"/>
              <a:t>acerca</a:t>
            </a:r>
            <a:r>
              <a:rPr lang="en-US" sz="3600" dirty="0" smtClean="0"/>
              <a:t> de </a:t>
            </a:r>
            <a:r>
              <a:rPr lang="en-US" sz="3600" dirty="0" err="1" smtClean="0"/>
              <a:t>Jesús</a:t>
            </a:r>
            <a:r>
              <a:rPr lang="en-US" sz="3600" dirty="0" smtClean="0"/>
              <a:t>    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Juan 5:31-40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n-US" dirty="0" err="1"/>
              <a:t>que</a:t>
            </a:r>
            <a:r>
              <a:rPr lang="en-US" dirty="0"/>
              <a:t> no </a:t>
            </a:r>
            <a:r>
              <a:rPr lang="en-US" dirty="0" err="1"/>
              <a:t>honra</a:t>
            </a:r>
            <a:r>
              <a:rPr lang="en-US" dirty="0"/>
              <a:t> al </a:t>
            </a:r>
            <a:r>
              <a:rPr lang="en-US" dirty="0" err="1"/>
              <a:t>Hijo</a:t>
            </a:r>
            <a:r>
              <a:rPr lang="en-US" dirty="0"/>
              <a:t>, no </a:t>
            </a:r>
            <a:r>
              <a:rPr lang="en-US" dirty="0" err="1"/>
              <a:t>honra</a:t>
            </a:r>
            <a:r>
              <a:rPr lang="en-US" dirty="0"/>
              <a:t> al Padre</a:t>
            </a:r>
            <a:r>
              <a:rPr lang="es-PR" dirty="0"/>
              <a:t> (Juan 5:19-23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805"/>
          <a:stretch/>
        </p:blipFill>
        <p:spPr>
          <a:xfrm>
            <a:off x="0" y="1766887"/>
            <a:ext cx="9144000" cy="509111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“Respondió entonces Jesús, y les dijo: </a:t>
            </a:r>
            <a:r>
              <a:rPr lang="es-ES" dirty="0">
                <a:solidFill>
                  <a:srgbClr val="FF0000"/>
                </a:solidFill>
              </a:rPr>
              <a:t>De cierto, de cierto os digo: No puede el Hijo hacer nada por sí mismo, sino lo que ve hacer al Padre; porque todo lo que el Padre hace, también lo hace el Hijo </a:t>
            </a:r>
            <a:r>
              <a:rPr lang="es-ES" dirty="0" smtClean="0">
                <a:solidFill>
                  <a:srgbClr val="FF0000"/>
                </a:solidFill>
              </a:rPr>
              <a:t>igualmente. Porque el </a:t>
            </a:r>
            <a:r>
              <a:rPr lang="es-ES" dirty="0">
                <a:solidFill>
                  <a:srgbClr val="FF0000"/>
                </a:solidFill>
              </a:rPr>
              <a:t>Padre ama al Hijo, y le muestra todas las cosas que él hace; y mayores obras que estas le mostrará, de modo que vosotros os maravilléis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n-US" dirty="0" err="1"/>
              <a:t>que</a:t>
            </a:r>
            <a:r>
              <a:rPr lang="en-US" dirty="0"/>
              <a:t> no </a:t>
            </a:r>
            <a:r>
              <a:rPr lang="en-US" dirty="0" err="1"/>
              <a:t>honra</a:t>
            </a:r>
            <a:r>
              <a:rPr lang="en-US" dirty="0"/>
              <a:t> al </a:t>
            </a:r>
            <a:r>
              <a:rPr lang="en-US" dirty="0" err="1"/>
              <a:t>Hijo</a:t>
            </a:r>
            <a:r>
              <a:rPr lang="en-US" dirty="0"/>
              <a:t>, no </a:t>
            </a:r>
            <a:r>
              <a:rPr lang="en-US" dirty="0" err="1"/>
              <a:t>honra</a:t>
            </a:r>
            <a:r>
              <a:rPr lang="en-US" dirty="0"/>
              <a:t> al Padre</a:t>
            </a:r>
            <a:r>
              <a:rPr lang="es-PR" dirty="0"/>
              <a:t> (Juan 5:19-23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>
                <a:solidFill>
                  <a:srgbClr val="FF0000"/>
                </a:solidFill>
              </a:rPr>
              <a:t>Porque </a:t>
            </a:r>
            <a:r>
              <a:rPr lang="es-ES" dirty="0">
                <a:solidFill>
                  <a:srgbClr val="FF0000"/>
                </a:solidFill>
              </a:rPr>
              <a:t>como el Padre levanta a los muertos, y les da vida, así también el Hijo a los que quiere da vida</a:t>
            </a:r>
            <a:r>
              <a:rPr lang="es-ES" dirty="0" smtClean="0">
                <a:solidFill>
                  <a:srgbClr val="FF0000"/>
                </a:solidFill>
              </a:rPr>
              <a:t>. Porque </a:t>
            </a:r>
            <a:r>
              <a:rPr lang="es-ES" dirty="0">
                <a:solidFill>
                  <a:srgbClr val="FF0000"/>
                </a:solidFill>
              </a:rPr>
              <a:t>el Padre a nadie juzga, sino que todo el juicio dio al Hijo</a:t>
            </a:r>
            <a:r>
              <a:rPr lang="es-ES" dirty="0" smtClean="0">
                <a:solidFill>
                  <a:srgbClr val="FF0000"/>
                </a:solidFill>
              </a:rPr>
              <a:t>, para </a:t>
            </a:r>
            <a:r>
              <a:rPr lang="es-ES" dirty="0">
                <a:solidFill>
                  <a:srgbClr val="FF0000"/>
                </a:solidFill>
              </a:rPr>
              <a:t>que todos honren al Hijo como honran al Padre. El que no honra al Hijo, no honra al Padre que le envió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n-US" dirty="0" err="1"/>
              <a:t>que</a:t>
            </a:r>
            <a:r>
              <a:rPr lang="en-US" dirty="0"/>
              <a:t> no </a:t>
            </a:r>
            <a:r>
              <a:rPr lang="en-US" dirty="0" err="1"/>
              <a:t>honra</a:t>
            </a:r>
            <a:r>
              <a:rPr lang="en-US" dirty="0"/>
              <a:t> al </a:t>
            </a:r>
            <a:r>
              <a:rPr lang="en-US" dirty="0" err="1"/>
              <a:t>Hijo</a:t>
            </a:r>
            <a:r>
              <a:rPr lang="en-US" dirty="0"/>
              <a:t>, no </a:t>
            </a:r>
            <a:r>
              <a:rPr lang="en-US" dirty="0" err="1"/>
              <a:t>honra</a:t>
            </a:r>
            <a:r>
              <a:rPr lang="en-US" dirty="0"/>
              <a:t> al Padre</a:t>
            </a:r>
            <a:r>
              <a:rPr lang="es-PR" dirty="0"/>
              <a:t> (Juan 5:19-23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28807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/>
              <a:t>Afirmaciones que Cristo hizo de sí mismo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5:19–23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es Dios y puede hacer lo mismo que Dios hace, 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20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da vida a los que él quiere 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21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juzgará, 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22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arenR"/>
            </a:pPr>
            <a:r>
              <a:rPr lang="es-ES" dirty="0" smtClean="0"/>
              <a:t>Él </a:t>
            </a:r>
            <a:r>
              <a:rPr lang="es-ES" dirty="0"/>
              <a:t>merece el mismo honor que el Padre, </a:t>
            </a:r>
            <a:r>
              <a:rPr lang="es-ES" dirty="0">
                <a:solidFill>
                  <a:schemeClr val="tx2"/>
                </a:solidFill>
              </a:rPr>
              <a:t>v. 23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000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53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n-US" dirty="0" err="1"/>
              <a:t>que</a:t>
            </a:r>
            <a:r>
              <a:rPr lang="en-US" dirty="0"/>
              <a:t> no </a:t>
            </a:r>
            <a:r>
              <a:rPr lang="en-US" dirty="0" err="1"/>
              <a:t>honra</a:t>
            </a:r>
            <a:r>
              <a:rPr lang="en-US" dirty="0"/>
              <a:t> al </a:t>
            </a:r>
            <a:r>
              <a:rPr lang="en-US" dirty="0" err="1"/>
              <a:t>Hijo</a:t>
            </a:r>
            <a:r>
              <a:rPr lang="en-US" dirty="0"/>
              <a:t>, no </a:t>
            </a:r>
            <a:r>
              <a:rPr lang="en-US" dirty="0" err="1"/>
              <a:t>honra</a:t>
            </a:r>
            <a:r>
              <a:rPr lang="en-US" dirty="0"/>
              <a:t> al Padre</a:t>
            </a:r>
            <a:r>
              <a:rPr lang="es-PR" dirty="0"/>
              <a:t> (Juan 5:19-23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5607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De la muerte a la vida                (Juan 5:24-30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487"/>
          <a:stretch/>
        </p:blipFill>
        <p:spPr>
          <a:xfrm>
            <a:off x="-12700" y="1766887"/>
            <a:ext cx="9156700" cy="509111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75708</TotalTime>
  <Words>1884</Words>
  <Application>Microsoft Office PowerPoint</Application>
  <PresentationFormat>On-screen Show (4:3)</PresentationFormat>
  <Paragraphs>186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El que no honra al Hijo, no honra al Padre (Juan 5:19-23)</vt:lpstr>
      <vt:lpstr>El que no honra al Hijo, no honra al Padre (Juan 5:19-23)</vt:lpstr>
      <vt:lpstr>El que no honra al Hijo, no honra al Padre (Juan 5:19-23)</vt:lpstr>
      <vt:lpstr>El que no honra al Hijo, no honra al Padre (Juan 5:19-23)</vt:lpstr>
      <vt:lpstr>De la muerte a la vida                (Juan 5:24-30)</vt:lpstr>
      <vt:lpstr>De la muerte a la vida                (Juan 5:24-30)</vt:lpstr>
      <vt:lpstr>De la muerte a la vida                (Juan 5:24-30)</vt:lpstr>
      <vt:lpstr>De la muerte a la vida                (Juan 5:24-30)</vt:lpstr>
      <vt:lpstr>De la muerte a la vida                (Juan 5:24-30)</vt:lpstr>
      <vt:lpstr>De la muerte a la vida                (Juan 5:24-30)</vt:lpstr>
      <vt:lpstr>El testimonio acerca de Jesús (Juan 5:31-40)</vt:lpstr>
      <vt:lpstr>El testimonio acerca de Jesús (Juan 5:31-40)</vt:lpstr>
      <vt:lpstr>El testimonio acerca de Jesús (Juan 5:31-40)</vt:lpstr>
      <vt:lpstr>El testimonio acerca de Jesús (Juan 5:31-40)</vt:lpstr>
      <vt:lpstr>El testimonio acerca de Jesús (Juan 5:31-40)</vt:lpstr>
      <vt:lpstr>El testimonio acerca de Jesús (Juan 5:31-40)</vt:lpstr>
      <vt:lpstr>El testimonio acerca de Jesús (Juan 5:31-40)</vt:lpstr>
      <vt:lpstr>El testimonio acerca de Jesús (Juan 5:31-40)</vt:lpstr>
      <vt:lpstr>El testimonio acerca de Jesús (Juan 5:31-40)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20_la_autoridad_de_jesus.pptx</dc:title>
  <dc:creator>JRIVERA</dc:creator>
  <cp:lastModifiedBy>Tito Ortega</cp:lastModifiedBy>
  <cp:revision>3025</cp:revision>
  <cp:lastPrinted>2013-09-24T20:44:31Z</cp:lastPrinted>
  <dcterms:created xsi:type="dcterms:W3CDTF">2007-01-24T21:53:34Z</dcterms:created>
  <dcterms:modified xsi:type="dcterms:W3CDTF">2014-02-20T00:55:19Z</dcterms:modified>
</cp:coreProperties>
</file>