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  <p:sldMasterId id="2147483768" r:id="rId2"/>
  </p:sldMasterIdLst>
  <p:notesMasterIdLst>
    <p:notesMasterId r:id="rId48"/>
  </p:notesMasterIdLst>
  <p:handoutMasterIdLst>
    <p:handoutMasterId r:id="rId49"/>
  </p:handoutMasterIdLst>
  <p:sldIdLst>
    <p:sldId id="559" r:id="rId3"/>
    <p:sldId id="258" r:id="rId4"/>
    <p:sldId id="560" r:id="rId5"/>
    <p:sldId id="561" r:id="rId6"/>
    <p:sldId id="562" r:id="rId7"/>
    <p:sldId id="507" r:id="rId8"/>
    <p:sldId id="521" r:id="rId9"/>
    <p:sldId id="520" r:id="rId10"/>
    <p:sldId id="522" r:id="rId11"/>
    <p:sldId id="523" r:id="rId12"/>
    <p:sldId id="524" r:id="rId13"/>
    <p:sldId id="525" r:id="rId14"/>
    <p:sldId id="526" r:id="rId15"/>
    <p:sldId id="527" r:id="rId16"/>
    <p:sldId id="528" r:id="rId17"/>
    <p:sldId id="529" r:id="rId18"/>
    <p:sldId id="537" r:id="rId19"/>
    <p:sldId id="536" r:id="rId20"/>
    <p:sldId id="264" r:id="rId21"/>
    <p:sldId id="413" r:id="rId22"/>
    <p:sldId id="437" r:id="rId23"/>
    <p:sldId id="456" r:id="rId24"/>
    <p:sldId id="530" r:id="rId25"/>
    <p:sldId id="540" r:id="rId26"/>
    <p:sldId id="563" r:id="rId27"/>
    <p:sldId id="484" r:id="rId28"/>
    <p:sldId id="542" r:id="rId29"/>
    <p:sldId id="543" r:id="rId30"/>
    <p:sldId id="508" r:id="rId31"/>
    <p:sldId id="470" r:id="rId32"/>
    <p:sldId id="532" r:id="rId33"/>
    <p:sldId id="541" r:id="rId34"/>
    <p:sldId id="491" r:id="rId35"/>
    <p:sldId id="547" r:id="rId36"/>
    <p:sldId id="548" r:id="rId37"/>
    <p:sldId id="554" r:id="rId38"/>
    <p:sldId id="564" r:id="rId39"/>
    <p:sldId id="556" r:id="rId40"/>
    <p:sldId id="472" r:id="rId41"/>
    <p:sldId id="533" r:id="rId42"/>
    <p:sldId id="558" r:id="rId43"/>
    <p:sldId id="351" r:id="rId44"/>
    <p:sldId id="298" r:id="rId45"/>
    <p:sldId id="565" r:id="rId46"/>
    <p:sldId id="299" r:id="rId47"/>
  </p:sldIdLst>
  <p:sldSz cx="9144000" cy="6858000" type="screen4x3"/>
  <p:notesSz cx="6858000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31" autoAdjust="0"/>
  </p:normalViewPr>
  <p:slideViewPr>
    <p:cSldViewPr>
      <p:cViewPr varScale="1">
        <p:scale>
          <a:sx n="104" d="100"/>
          <a:sy n="104" d="100"/>
        </p:scale>
        <p:origin x="1746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4398"/>
    </p:cViewPr>
  </p:sorterViewPr>
  <p:notesViewPr>
    <p:cSldViewPr>
      <p:cViewPr varScale="1">
        <p:scale>
          <a:sx n="64" d="100"/>
          <a:sy n="64" d="100"/>
        </p:scale>
        <p:origin x="-2862" y="-102"/>
      </p:cViewPr>
      <p:guideLst>
        <p:guide orient="horz" pos="2909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A47F2F62-8BE0-48D7-B12E-BE8E667A8DD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id="{DB13A88F-E162-4D5A-AA6F-45D4267205A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596" name="Rectangle 4">
            <a:extLst>
              <a:ext uri="{FF2B5EF4-FFF2-40B4-BE49-F238E27FC236}">
                <a16:creationId xmlns:a16="http://schemas.microsoft.com/office/drawing/2014/main" id="{4FED24A1-5308-4441-A5B8-7AFB8410D44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597" name="Rectangle 5">
            <a:extLst>
              <a:ext uri="{FF2B5EF4-FFF2-40B4-BE49-F238E27FC236}">
                <a16:creationId xmlns:a16="http://schemas.microsoft.com/office/drawing/2014/main" id="{2C4CE953-A360-48B3-8115-E79A676A39A2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7884807-6487-45DA-8355-F4AAE86092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B4FAD367-13EB-4387-A1AC-919FD5995B6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BAB7772B-17C9-4BA8-A408-019DB5CBBA7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2D143A21-F06E-4144-A4DE-FFB1478F810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20775" y="692150"/>
            <a:ext cx="4618038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5F3670D8-D437-4F43-A53B-9338EE6A958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87850"/>
            <a:ext cx="5486400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710426D7-B1D1-4C20-8688-CAC36A6EC30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D10159BA-3A05-49FA-931B-84EE99E463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CFA936B-656E-4B6D-85F8-977E53B9FEB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CEC44A4E-9DBF-4A67-908F-24B4ECB130F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3F46BF87-0D10-499B-9095-7BC60456E6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B69B7D14-4E31-4E6A-ABE3-7FE0A1F39F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AA56565-799D-4983-854F-B9A362F6CF63}" type="slidenum">
              <a:rPr lang="en-US" altLang="en-US" smtClean="0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AAEAC5BB-CC7A-43C1-A66E-FFF5BC79C5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425CAC4-39DB-42B9-9B1A-C64181076AC3}" type="slidenum">
              <a:rPr lang="en-US" altLang="en-US" smtClean="0"/>
              <a:pPr>
                <a:spcBef>
                  <a:spcPct val="0"/>
                </a:spcBef>
              </a:pPr>
              <a:t>10</a:t>
            </a:fld>
            <a:endParaRPr lang="en-US" altLang="en-US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F51B40AD-ACAD-45A5-9047-C72ECFC9BC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7E522C1C-40A5-4810-BF09-6AEFEF15F5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E9E5097A-8280-4B8D-8CAC-DE0FE9BF96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438B18-C64D-4A3D-8B3E-79E5691C5B0F}" type="slidenum">
              <a:rPr lang="en-US" altLang="en-US" smtClean="0"/>
              <a:pPr>
                <a:spcBef>
                  <a:spcPct val="0"/>
                </a:spcBef>
              </a:pPr>
              <a:t>11</a:t>
            </a:fld>
            <a:endParaRPr lang="en-US" altLang="en-US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D5786521-B857-42D5-9029-2396D12C5C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02771A24-AA60-4982-A063-63516061C5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71539EDE-EF1C-4392-8610-D51FF82FE56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670FB0D-DD6D-46AE-8EB2-1D7FE95171FE}" type="slidenum">
              <a:rPr lang="en-US" altLang="en-US" smtClean="0"/>
              <a:pPr>
                <a:spcBef>
                  <a:spcPct val="0"/>
                </a:spcBef>
              </a:pPr>
              <a:t>12</a:t>
            </a:fld>
            <a:endParaRPr lang="en-US" altLang="en-US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1D34B0F9-E142-4047-A635-034559AFCE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4B516AFD-7D52-42ED-9E63-DEFCD83CA9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7E884ADB-0409-4967-BFF2-9A0FE7387B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B49CDF3-574C-49B5-BF20-575A13492834}" type="slidenum">
              <a:rPr lang="en-US" altLang="en-US" smtClean="0"/>
              <a:pPr>
                <a:spcBef>
                  <a:spcPct val="0"/>
                </a:spcBef>
              </a:pPr>
              <a:t>13</a:t>
            </a:fld>
            <a:endParaRPr lang="en-US" altLang="en-US"/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C6DE07AE-129C-4204-B755-86046D36A5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E526BA4C-4907-4218-A9A1-ABDC429ECE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42AC3B1F-017D-4108-B9DB-AEEAF1AD92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D15F218-6B16-48DB-9A81-56AF3952AFED}" type="slidenum">
              <a:rPr lang="en-US" altLang="en-US" smtClean="0"/>
              <a:pPr>
                <a:spcBef>
                  <a:spcPct val="0"/>
                </a:spcBef>
              </a:pPr>
              <a:t>14</a:t>
            </a:fld>
            <a:endParaRPr lang="en-US" altLang="en-US"/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B207DDDA-F82B-47E7-9216-221A5EF108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AE4B3BA6-0FA8-4FA9-81A9-0485A6036F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04A71A80-E65D-4E0A-8F47-8CDDD90255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760CEDB-8AA8-4140-B0A5-D2DF3DEEC47C}" type="slidenum">
              <a:rPr lang="en-US" altLang="en-US" smtClean="0"/>
              <a:pPr>
                <a:spcBef>
                  <a:spcPct val="0"/>
                </a:spcBef>
              </a:pPr>
              <a:t>15</a:t>
            </a:fld>
            <a:endParaRPr lang="en-US" altLang="en-US"/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81538579-0EB3-4D08-A33E-962983F819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C35F475B-FBF6-4208-90EB-E9B4716BDD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906E954A-13AF-4890-9C78-AD7391E168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2573113-E448-43FA-90D8-FEB68C8CB521}" type="slidenum">
              <a:rPr lang="en-US" altLang="en-US" smtClean="0"/>
              <a:pPr>
                <a:spcBef>
                  <a:spcPct val="0"/>
                </a:spcBef>
              </a:pPr>
              <a:t>16</a:t>
            </a:fld>
            <a:endParaRPr lang="en-US" altLang="en-US"/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DE8E060F-D74F-43A9-BDC4-F94628ECBA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9093B922-57D7-4BFE-98DF-E308E6D456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73DE6ECE-4E96-4ADC-8BD0-F95531B0C9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613E718-1017-4AC0-BF0C-A63E4894A637}" type="slidenum">
              <a:rPr lang="en-US" altLang="en-US" smtClean="0"/>
              <a:pPr>
                <a:spcBef>
                  <a:spcPct val="0"/>
                </a:spcBef>
              </a:pPr>
              <a:t>19</a:t>
            </a:fld>
            <a:endParaRPr lang="en-US" altLang="en-US"/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FFC52B84-825A-4A8C-A45D-74F45902C9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D02B471A-6F8F-4AFF-91AA-DA501603AE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193909DF-FC60-4161-990C-2C410F4F8F8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E5ADFB63-E56D-4459-AEBE-DE11FBDF21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E9EB07E9-A12D-4336-9717-A21F61D4E8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5B1E05B-8EF5-4D5A-8589-F64705A493E8}" type="slidenum">
              <a:rPr lang="en-US" altLang="en-US" smtClean="0"/>
              <a:pPr>
                <a:spcBef>
                  <a:spcPct val="0"/>
                </a:spcBef>
              </a:pPr>
              <a:t>20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4FFDF637-23AF-41F3-8775-9F14B529BB5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944C3EBA-B2B9-4DE8-AB89-ED9EB6C45F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084" name="Slide Number Placeholder 3">
            <a:extLst>
              <a:ext uri="{FF2B5EF4-FFF2-40B4-BE49-F238E27FC236}">
                <a16:creationId xmlns:a16="http://schemas.microsoft.com/office/drawing/2014/main" id="{FDE830C6-494C-456A-BD57-3DA52C2BEF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31B2088-E6DF-4F40-8A47-D0899CFC4C06}" type="slidenum">
              <a:rPr lang="en-US" altLang="en-US" smtClean="0"/>
              <a:pPr>
                <a:spcBef>
                  <a:spcPct val="0"/>
                </a:spcBef>
              </a:pPr>
              <a:t>21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C42B7DFC-A9BF-4424-A301-92B47B1504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661871F-77CE-49FB-B7B0-DAB19DA0D597}" type="slidenum">
              <a:rPr lang="en-US" altLang="en-US" smtClean="0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94A5579B-BA2C-4E2B-B7A2-E724B118FC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72680DCA-DEBE-459E-A044-6A7624BF68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BD84CF47-470F-4EA2-8072-23399BF9CD8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640215E-5529-4F97-8043-ED7E8B32C3BF}" type="slidenum">
              <a:rPr lang="en-US" altLang="en-US"/>
              <a:pPr algn="r" eaLnBrk="1" hangingPunct="1">
                <a:spcBef>
                  <a:spcPct val="0"/>
                </a:spcBef>
              </a:pPr>
              <a:t>22</a:t>
            </a:fld>
            <a:endParaRPr lang="en-US" altLang="en-US"/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EE65A8C4-B36D-423D-ADB8-A55694C2AF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950E3184-162F-41C7-8734-D0866E791B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0EB65C0E-30D8-483B-9BA9-C2F8498B539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2346AD0-5280-463F-B926-FD772234F978}" type="slidenum">
              <a:rPr lang="en-US" altLang="en-US"/>
              <a:pPr algn="r" eaLnBrk="1" hangingPunct="1">
                <a:spcBef>
                  <a:spcPct val="0"/>
                </a:spcBef>
              </a:pPr>
              <a:t>23</a:t>
            </a:fld>
            <a:endParaRPr lang="en-US" altLang="en-US"/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DCFA9F89-8060-4AFB-B8DD-CB20AB88A2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031E625E-2947-49F6-AD99-EEB9D43E39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B34A5D25-2782-4565-A456-D75343688D2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5E31224-1C59-4F6D-9509-C4F0645D3456}" type="slidenum">
              <a:rPr lang="en-US" altLang="en-US"/>
              <a:pPr algn="r" eaLnBrk="1" hangingPunct="1">
                <a:spcBef>
                  <a:spcPct val="0"/>
                </a:spcBef>
              </a:pPr>
              <a:t>24</a:t>
            </a:fld>
            <a:endParaRPr lang="en-US" altLang="en-US"/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F66E3D01-744F-42CF-B54F-15F3D1B338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B963A902-EAC3-4974-A0A4-89ED3EB938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FAB75953-C21F-4457-A5FC-FCBE84BD574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BE678FF-EA15-4157-9626-EDEEEE12212D}" type="slidenum">
              <a:rPr lang="en-US" altLang="en-US"/>
              <a:pPr algn="r" eaLnBrk="1" hangingPunct="1">
                <a:spcBef>
                  <a:spcPct val="0"/>
                </a:spcBef>
              </a:pPr>
              <a:t>25</a:t>
            </a:fld>
            <a:endParaRPr lang="en-US" altLang="en-US"/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6DE0FAE5-7E50-4235-8F7C-EE57F516FE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A06FBAA9-3229-4A2E-9556-C745194E52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>
            <a:extLst>
              <a:ext uri="{FF2B5EF4-FFF2-40B4-BE49-F238E27FC236}">
                <a16:creationId xmlns:a16="http://schemas.microsoft.com/office/drawing/2014/main" id="{140376F7-AE47-4B67-A8FB-C7DB93C0E14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Notes Placeholder 2">
            <a:extLst>
              <a:ext uri="{FF2B5EF4-FFF2-40B4-BE49-F238E27FC236}">
                <a16:creationId xmlns:a16="http://schemas.microsoft.com/office/drawing/2014/main" id="{F94967A3-B881-4606-8213-A98F67BD89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24" name="Slide Number Placeholder 3">
            <a:extLst>
              <a:ext uri="{FF2B5EF4-FFF2-40B4-BE49-F238E27FC236}">
                <a16:creationId xmlns:a16="http://schemas.microsoft.com/office/drawing/2014/main" id="{5232F3D2-20EF-467E-A41C-83B2289A75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5BDC1BF-FE59-4E54-BC89-26C3E909FF73}" type="slidenum">
              <a:rPr lang="en-US" altLang="en-US" smtClean="0"/>
              <a:pPr>
                <a:spcBef>
                  <a:spcPct val="0"/>
                </a:spcBef>
              </a:pPr>
              <a:t>26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>
            <a:extLst>
              <a:ext uri="{FF2B5EF4-FFF2-40B4-BE49-F238E27FC236}">
                <a16:creationId xmlns:a16="http://schemas.microsoft.com/office/drawing/2014/main" id="{5B16495F-99E8-4DA3-B8F1-05E445016FC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>
            <a:extLst>
              <a:ext uri="{FF2B5EF4-FFF2-40B4-BE49-F238E27FC236}">
                <a16:creationId xmlns:a16="http://schemas.microsoft.com/office/drawing/2014/main" id="{1A77B7FB-8CD8-4636-8188-9A5B7474B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372" name="Slide Number Placeholder 3">
            <a:extLst>
              <a:ext uri="{FF2B5EF4-FFF2-40B4-BE49-F238E27FC236}">
                <a16:creationId xmlns:a16="http://schemas.microsoft.com/office/drawing/2014/main" id="{1C39A20F-6372-46A2-8B54-BB13D7590D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A29467C-C80A-467F-B84F-1FAAE1E48FE6}" type="slidenum">
              <a:rPr lang="en-US" altLang="en-US" smtClean="0"/>
              <a:pPr>
                <a:spcBef>
                  <a:spcPct val="0"/>
                </a:spcBef>
              </a:pPr>
              <a:t>27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>
            <a:extLst>
              <a:ext uri="{FF2B5EF4-FFF2-40B4-BE49-F238E27FC236}">
                <a16:creationId xmlns:a16="http://schemas.microsoft.com/office/drawing/2014/main" id="{853A27F0-C75B-4CE5-B85D-956A6BF1001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>
            <a:extLst>
              <a:ext uri="{FF2B5EF4-FFF2-40B4-BE49-F238E27FC236}">
                <a16:creationId xmlns:a16="http://schemas.microsoft.com/office/drawing/2014/main" id="{2E18BEF3-A72C-4BAB-8E71-4FA5F7AE7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420" name="Slide Number Placeholder 3">
            <a:extLst>
              <a:ext uri="{FF2B5EF4-FFF2-40B4-BE49-F238E27FC236}">
                <a16:creationId xmlns:a16="http://schemas.microsoft.com/office/drawing/2014/main" id="{798865C0-261C-4386-8AE9-B48DFA1996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68DD0CC-51C9-4B63-8DDB-E8621B88FE80}" type="slidenum">
              <a:rPr lang="en-US" altLang="en-US" smtClean="0"/>
              <a:pPr>
                <a:spcBef>
                  <a:spcPct val="0"/>
                </a:spcBef>
              </a:pPr>
              <a:t>28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>
            <a:extLst>
              <a:ext uri="{FF2B5EF4-FFF2-40B4-BE49-F238E27FC236}">
                <a16:creationId xmlns:a16="http://schemas.microsoft.com/office/drawing/2014/main" id="{3A47763C-351D-470E-842C-1B0C62A9030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>
            <a:extLst>
              <a:ext uri="{FF2B5EF4-FFF2-40B4-BE49-F238E27FC236}">
                <a16:creationId xmlns:a16="http://schemas.microsoft.com/office/drawing/2014/main" id="{C0584243-BB67-464C-8488-DBBC92BB73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468" name="Slide Number Placeholder 3">
            <a:extLst>
              <a:ext uri="{FF2B5EF4-FFF2-40B4-BE49-F238E27FC236}">
                <a16:creationId xmlns:a16="http://schemas.microsoft.com/office/drawing/2014/main" id="{527A52E1-7B0F-4F42-ACE0-BA5FEF9D58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CAFD11F-4495-4E43-B3CB-662027A2A732}" type="slidenum">
              <a:rPr lang="en-US" altLang="en-US" smtClean="0"/>
              <a:pPr>
                <a:spcBef>
                  <a:spcPct val="0"/>
                </a:spcBef>
              </a:pPr>
              <a:t>29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AC7A56C5-14CE-44C5-BAA9-35B295F41E7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5DD55B3-04D3-498B-9D8B-307E604B1AAD}" type="slidenum">
              <a:rPr lang="en-US" altLang="en-US"/>
              <a:pPr algn="r" eaLnBrk="1" hangingPunct="1">
                <a:spcBef>
                  <a:spcPct val="0"/>
                </a:spcBef>
              </a:pPr>
              <a:t>30</a:t>
            </a:fld>
            <a:endParaRPr lang="en-US" altLang="en-US"/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11EC378D-B348-4870-967A-9D22747AFD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6E168408-E051-4703-91FB-A1223BBC15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987739E0-A23A-4B8A-A69C-CAA6AC1F4F9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9B58190-C575-42F1-8556-EDFC72497C1F}" type="slidenum">
              <a:rPr lang="en-US" altLang="en-US"/>
              <a:pPr algn="r" eaLnBrk="1" hangingPunct="1">
                <a:spcBef>
                  <a:spcPct val="0"/>
                </a:spcBef>
              </a:pPr>
              <a:t>31</a:t>
            </a:fld>
            <a:endParaRPr lang="en-US" altLang="en-US"/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955C9B55-51F5-4464-BE8E-2F933ED2EC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DD8A2CF0-F2E3-4352-8057-113312BE9F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BF60A8CB-1895-4AF1-AA0F-2CBA407A8B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24F1323-71F6-403C-83EB-3CF7953A7992}" type="slidenum">
              <a:rPr lang="en-US" altLang="en-US" smtClean="0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5DBBBC11-B086-41E8-987C-5102D90449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0751E8B0-2EDC-45EE-A102-A58B57157B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78BF396C-EF6A-44AE-9E89-0A5A2898A83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C217F51-9E3D-4E54-81A3-E94373B7F3F8}" type="slidenum">
              <a:rPr lang="en-US" altLang="en-US"/>
              <a:pPr algn="r" eaLnBrk="1" hangingPunct="1">
                <a:spcBef>
                  <a:spcPct val="0"/>
                </a:spcBef>
              </a:pPr>
              <a:t>32</a:t>
            </a:fld>
            <a:endParaRPr lang="en-US" altLang="en-US"/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6D6D9D91-ABBE-412E-BB71-E8A0895CB2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83DB5A6E-6E6E-43A1-BFED-68D9D98F0B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>
            <a:extLst>
              <a:ext uri="{FF2B5EF4-FFF2-40B4-BE49-F238E27FC236}">
                <a16:creationId xmlns:a16="http://schemas.microsoft.com/office/drawing/2014/main" id="{7875063B-BB71-4806-8044-2995E337B88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>
            <a:extLst>
              <a:ext uri="{FF2B5EF4-FFF2-40B4-BE49-F238E27FC236}">
                <a16:creationId xmlns:a16="http://schemas.microsoft.com/office/drawing/2014/main" id="{61D3EEF7-D63E-4E0A-B501-EA28C0E916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660" name="Slide Number Placeholder 3">
            <a:extLst>
              <a:ext uri="{FF2B5EF4-FFF2-40B4-BE49-F238E27FC236}">
                <a16:creationId xmlns:a16="http://schemas.microsoft.com/office/drawing/2014/main" id="{CD82D421-22D8-4790-BB74-63BBCFB6BB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F5081A2-FEEF-4E5F-9D66-42A30F9DB454}" type="slidenum">
              <a:rPr lang="en-US" altLang="en-US" smtClean="0"/>
              <a:pPr>
                <a:spcBef>
                  <a:spcPct val="0"/>
                </a:spcBef>
              </a:pPr>
              <a:t>33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>
            <a:extLst>
              <a:ext uri="{FF2B5EF4-FFF2-40B4-BE49-F238E27FC236}">
                <a16:creationId xmlns:a16="http://schemas.microsoft.com/office/drawing/2014/main" id="{604F1C11-95AE-408F-BDE0-8F9BF6D0C43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Notes Placeholder 2">
            <a:extLst>
              <a:ext uri="{FF2B5EF4-FFF2-40B4-BE49-F238E27FC236}">
                <a16:creationId xmlns:a16="http://schemas.microsoft.com/office/drawing/2014/main" id="{0E2AC6AD-94DA-4D05-BB39-4AD1D20149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708" name="Slide Number Placeholder 3">
            <a:extLst>
              <a:ext uri="{FF2B5EF4-FFF2-40B4-BE49-F238E27FC236}">
                <a16:creationId xmlns:a16="http://schemas.microsoft.com/office/drawing/2014/main" id="{E70CBFB6-E63B-4A49-8987-85023FF253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1558E85-1993-4AB6-9F0D-2A9774DF7337}" type="slidenum">
              <a:rPr lang="en-US" altLang="en-US" smtClean="0"/>
              <a:pPr>
                <a:spcBef>
                  <a:spcPct val="0"/>
                </a:spcBef>
              </a:pPr>
              <a:t>34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>
            <a:extLst>
              <a:ext uri="{FF2B5EF4-FFF2-40B4-BE49-F238E27FC236}">
                <a16:creationId xmlns:a16="http://schemas.microsoft.com/office/drawing/2014/main" id="{CD10E7EB-9097-4A4E-8208-F4C5038BB11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Notes Placeholder 2">
            <a:extLst>
              <a:ext uri="{FF2B5EF4-FFF2-40B4-BE49-F238E27FC236}">
                <a16:creationId xmlns:a16="http://schemas.microsoft.com/office/drawing/2014/main" id="{E1B699C4-E901-488E-BC04-11EE97AD36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756" name="Slide Number Placeholder 3">
            <a:extLst>
              <a:ext uri="{FF2B5EF4-FFF2-40B4-BE49-F238E27FC236}">
                <a16:creationId xmlns:a16="http://schemas.microsoft.com/office/drawing/2014/main" id="{D1DF9E44-D41F-4088-8B81-AFDCD2B1CD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98725A9-EBFB-4794-8591-E40C3B6EF2A2}" type="slidenum">
              <a:rPr lang="en-US" altLang="en-US" smtClean="0"/>
              <a:pPr>
                <a:spcBef>
                  <a:spcPct val="0"/>
                </a:spcBef>
              </a:pPr>
              <a:t>35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>
            <a:extLst>
              <a:ext uri="{FF2B5EF4-FFF2-40B4-BE49-F238E27FC236}">
                <a16:creationId xmlns:a16="http://schemas.microsoft.com/office/drawing/2014/main" id="{F50C9908-CE49-4FDD-B719-FD533CF124F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Notes Placeholder 2">
            <a:extLst>
              <a:ext uri="{FF2B5EF4-FFF2-40B4-BE49-F238E27FC236}">
                <a16:creationId xmlns:a16="http://schemas.microsoft.com/office/drawing/2014/main" id="{25456735-927F-4569-A7FA-95B01421AC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804" name="Slide Number Placeholder 3">
            <a:extLst>
              <a:ext uri="{FF2B5EF4-FFF2-40B4-BE49-F238E27FC236}">
                <a16:creationId xmlns:a16="http://schemas.microsoft.com/office/drawing/2014/main" id="{42AC19B8-5145-4EE2-A594-8C7DCB6FBF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046576D-98AB-4A4D-B859-9126038171D6}" type="slidenum">
              <a:rPr lang="en-US" altLang="en-US" smtClean="0"/>
              <a:pPr>
                <a:spcBef>
                  <a:spcPct val="0"/>
                </a:spcBef>
              </a:pPr>
              <a:t>36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>
            <a:extLst>
              <a:ext uri="{FF2B5EF4-FFF2-40B4-BE49-F238E27FC236}">
                <a16:creationId xmlns:a16="http://schemas.microsoft.com/office/drawing/2014/main" id="{95D5FB69-CACA-4E7E-81B1-239FFEFD1C9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Notes Placeholder 2">
            <a:extLst>
              <a:ext uri="{FF2B5EF4-FFF2-40B4-BE49-F238E27FC236}">
                <a16:creationId xmlns:a16="http://schemas.microsoft.com/office/drawing/2014/main" id="{3BE79720-44FB-4321-8D8C-B7EDD47C7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852" name="Slide Number Placeholder 3">
            <a:extLst>
              <a:ext uri="{FF2B5EF4-FFF2-40B4-BE49-F238E27FC236}">
                <a16:creationId xmlns:a16="http://schemas.microsoft.com/office/drawing/2014/main" id="{91E8D95D-7318-49C5-8775-B5B3A81BE2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E055D5F-B1D2-4671-B9EC-BACEC039A153}" type="slidenum">
              <a:rPr lang="en-US" altLang="en-US" smtClean="0"/>
              <a:pPr>
                <a:spcBef>
                  <a:spcPct val="0"/>
                </a:spcBef>
              </a:pPr>
              <a:t>37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>
            <a:extLst>
              <a:ext uri="{FF2B5EF4-FFF2-40B4-BE49-F238E27FC236}">
                <a16:creationId xmlns:a16="http://schemas.microsoft.com/office/drawing/2014/main" id="{797B79C3-F6AF-42EF-A63F-9A336E5D3AC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Notes Placeholder 2">
            <a:extLst>
              <a:ext uri="{FF2B5EF4-FFF2-40B4-BE49-F238E27FC236}">
                <a16:creationId xmlns:a16="http://schemas.microsoft.com/office/drawing/2014/main" id="{AB4DD648-74B0-48F1-8A4B-031FA97F3F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900" name="Slide Number Placeholder 3">
            <a:extLst>
              <a:ext uri="{FF2B5EF4-FFF2-40B4-BE49-F238E27FC236}">
                <a16:creationId xmlns:a16="http://schemas.microsoft.com/office/drawing/2014/main" id="{C483AE9F-9E03-4BCF-83BA-BEC756505A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AF8263C-EDC0-419A-8B27-6926D54033F1}" type="slidenum">
              <a:rPr lang="en-US" altLang="en-US" smtClean="0"/>
              <a:pPr>
                <a:spcBef>
                  <a:spcPct val="0"/>
                </a:spcBef>
              </a:pPr>
              <a:t>38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>
            <a:extLst>
              <a:ext uri="{FF2B5EF4-FFF2-40B4-BE49-F238E27FC236}">
                <a16:creationId xmlns:a16="http://schemas.microsoft.com/office/drawing/2014/main" id="{23864ABA-04A9-40CD-9721-0C0844F5E0A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83E88FE-9F28-4D1D-9A93-31EA6D234768}" type="slidenum">
              <a:rPr lang="en-US" altLang="en-US"/>
              <a:pPr algn="r" eaLnBrk="1" hangingPunct="1">
                <a:spcBef>
                  <a:spcPct val="0"/>
                </a:spcBef>
              </a:pPr>
              <a:t>39</a:t>
            </a:fld>
            <a:endParaRPr lang="en-US" altLang="en-US"/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15D2F9D1-C408-493B-A7ED-91767854AA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>
            <a:extLst>
              <a:ext uri="{FF2B5EF4-FFF2-40B4-BE49-F238E27FC236}">
                <a16:creationId xmlns:a16="http://schemas.microsoft.com/office/drawing/2014/main" id="{FF704B61-CD84-4AEA-A9C8-2E7E887C25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>
            <a:extLst>
              <a:ext uri="{FF2B5EF4-FFF2-40B4-BE49-F238E27FC236}">
                <a16:creationId xmlns:a16="http://schemas.microsoft.com/office/drawing/2014/main" id="{71DB176C-1F10-45BE-99CA-0A05F400309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CB2BD04-773A-432E-AB0A-07FE629E420A}" type="slidenum">
              <a:rPr lang="en-US" altLang="en-US"/>
              <a:pPr algn="r" eaLnBrk="1" hangingPunct="1">
                <a:spcBef>
                  <a:spcPct val="0"/>
                </a:spcBef>
              </a:pPr>
              <a:t>40</a:t>
            </a:fld>
            <a:endParaRPr lang="en-US" altLang="en-US"/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1F90D11F-B467-4A72-BB6E-D8F8F6F878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>
            <a:extLst>
              <a:ext uri="{FF2B5EF4-FFF2-40B4-BE49-F238E27FC236}">
                <a16:creationId xmlns:a16="http://schemas.microsoft.com/office/drawing/2014/main" id="{4E0654A5-4585-475D-A071-9C0FD5D7D1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B7A45207-87AC-4B27-B83C-0A6ED162DED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4442A9B-7D79-49FF-B2C1-91E4962F2F25}" type="slidenum">
              <a:rPr lang="en-US" altLang="en-US"/>
              <a:pPr algn="r" eaLnBrk="1" hangingPunct="1">
                <a:spcBef>
                  <a:spcPct val="0"/>
                </a:spcBef>
              </a:pPr>
              <a:t>41</a:t>
            </a:fld>
            <a:endParaRPr lang="en-US" altLang="en-US"/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72F94041-699C-446B-8EA1-5750B8AD11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FD307936-4DE5-462F-AF89-3568297E01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55CA3C19-CFDE-4151-9B2E-63AE588FD8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6623962-A53B-4338-9A67-78A935D3D263}" type="slidenum">
              <a:rPr lang="en-US" altLang="en-US" smtClean="0"/>
              <a:pPr>
                <a:spcBef>
                  <a:spcPct val="0"/>
                </a:spcBef>
              </a:pPr>
              <a:t>4</a:t>
            </a:fld>
            <a:endParaRPr lang="en-US" altLang="en-US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8218FACA-5B32-4CF1-90D4-6F9380E4A1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293280F8-754D-426A-A82B-0CC8C30279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>
            <a:extLst>
              <a:ext uri="{FF2B5EF4-FFF2-40B4-BE49-F238E27FC236}">
                <a16:creationId xmlns:a16="http://schemas.microsoft.com/office/drawing/2014/main" id="{E386CD6C-0AC1-4F1F-97F1-BAA907583E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189E3F8-2B48-40FE-B75E-2A2499EB219B}" type="slidenum">
              <a:rPr lang="en-US" altLang="en-US" smtClean="0"/>
              <a:pPr>
                <a:spcBef>
                  <a:spcPct val="0"/>
                </a:spcBef>
              </a:pPr>
              <a:t>42</a:t>
            </a:fld>
            <a:endParaRPr lang="en-US" altLang="en-US"/>
          </a:p>
        </p:txBody>
      </p:sp>
      <p:sp>
        <p:nvSpPr>
          <p:cNvPr id="89091" name="Rectangle 2">
            <a:extLst>
              <a:ext uri="{FF2B5EF4-FFF2-40B4-BE49-F238E27FC236}">
                <a16:creationId xmlns:a16="http://schemas.microsoft.com/office/drawing/2014/main" id="{C1FADE63-D97A-4A38-A317-63ECF4B812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>
            <a:extLst>
              <a:ext uri="{FF2B5EF4-FFF2-40B4-BE49-F238E27FC236}">
                <a16:creationId xmlns:a16="http://schemas.microsoft.com/office/drawing/2014/main" id="{6A1C93CE-D879-4805-AD26-BAE867E928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>
            <a:extLst>
              <a:ext uri="{FF2B5EF4-FFF2-40B4-BE49-F238E27FC236}">
                <a16:creationId xmlns:a16="http://schemas.microsoft.com/office/drawing/2014/main" id="{8F5631E4-A2D4-499C-B37D-1005B0983A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45FBE44-2222-4EAC-9466-9AAAC66F19C6}" type="slidenum">
              <a:rPr lang="en-US" altLang="en-US" smtClean="0"/>
              <a:pPr>
                <a:spcBef>
                  <a:spcPct val="0"/>
                </a:spcBef>
              </a:pPr>
              <a:t>43</a:t>
            </a:fld>
            <a:endParaRPr lang="en-US" altLang="en-US"/>
          </a:p>
        </p:txBody>
      </p:sp>
      <p:sp>
        <p:nvSpPr>
          <p:cNvPr id="91139" name="Rectangle 2">
            <a:extLst>
              <a:ext uri="{FF2B5EF4-FFF2-40B4-BE49-F238E27FC236}">
                <a16:creationId xmlns:a16="http://schemas.microsoft.com/office/drawing/2014/main" id="{53A72F17-61E0-4D86-80A5-8A629A60CA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>
            <a:extLst>
              <a:ext uri="{FF2B5EF4-FFF2-40B4-BE49-F238E27FC236}">
                <a16:creationId xmlns:a16="http://schemas.microsoft.com/office/drawing/2014/main" id="{EF0C8EB2-488B-43C3-88AC-6C401C0F8D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>
            <a:extLst>
              <a:ext uri="{FF2B5EF4-FFF2-40B4-BE49-F238E27FC236}">
                <a16:creationId xmlns:a16="http://schemas.microsoft.com/office/drawing/2014/main" id="{9E152BB7-5074-4805-99A2-2032D9B2F6B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7" name="Notes Placeholder 2">
            <a:extLst>
              <a:ext uri="{FF2B5EF4-FFF2-40B4-BE49-F238E27FC236}">
                <a16:creationId xmlns:a16="http://schemas.microsoft.com/office/drawing/2014/main" id="{A945408D-75F5-42D8-8BDA-D1A6691AFE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188" name="Slide Number Placeholder 3">
            <a:extLst>
              <a:ext uri="{FF2B5EF4-FFF2-40B4-BE49-F238E27FC236}">
                <a16:creationId xmlns:a16="http://schemas.microsoft.com/office/drawing/2014/main" id="{2A22CA56-7E1B-454E-80A7-8073A2C2E4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222FF7D0-428E-4748-97DC-7154022CA80C}" type="slidenum"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44</a:t>
            </a:fld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>
            <a:extLst>
              <a:ext uri="{FF2B5EF4-FFF2-40B4-BE49-F238E27FC236}">
                <a16:creationId xmlns:a16="http://schemas.microsoft.com/office/drawing/2014/main" id="{2E5556C4-E4BD-42E1-9562-2920AB5C10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923A212-90A7-47FB-902A-72B3B68C5D05}" type="slidenum">
              <a:rPr lang="en-US" altLang="en-US" smtClean="0"/>
              <a:pPr>
                <a:spcBef>
                  <a:spcPct val="0"/>
                </a:spcBef>
              </a:pPr>
              <a:t>45</a:t>
            </a:fld>
            <a:endParaRPr lang="en-US" altLang="en-US"/>
          </a:p>
        </p:txBody>
      </p:sp>
      <p:sp>
        <p:nvSpPr>
          <p:cNvPr id="95235" name="Rectangle 2">
            <a:extLst>
              <a:ext uri="{FF2B5EF4-FFF2-40B4-BE49-F238E27FC236}">
                <a16:creationId xmlns:a16="http://schemas.microsoft.com/office/drawing/2014/main" id="{4F8231FF-20C1-4F00-80F2-7F469D265D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>
            <a:extLst>
              <a:ext uri="{FF2B5EF4-FFF2-40B4-BE49-F238E27FC236}">
                <a16:creationId xmlns:a16="http://schemas.microsoft.com/office/drawing/2014/main" id="{63AF4B05-6D3B-4AB8-8961-3E58550E31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B88EE0A7-6F73-4BA1-B69A-55ACA541219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42B21D6-F9E1-4E28-8BEF-3A1A390C5A7F}" type="slidenum">
              <a:rPr lang="en-US" altLang="en-US"/>
              <a:pPr algn="r" eaLnBrk="1" hangingPunct="1">
                <a:spcBef>
                  <a:spcPct val="0"/>
                </a:spcBef>
              </a:pPr>
              <a:t>5</a:t>
            </a:fld>
            <a:endParaRPr lang="en-US" altLang="en-US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C222945B-9ADB-4A42-87C1-DDFFBB2B63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6B6CE36B-FF5D-4F7F-A49F-86F359E22D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9AAEF609-37CE-4AA6-9471-7F59906698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15A7A9F-6B9C-4F19-ACBB-3D1E7CBE86B6}" type="slidenum">
              <a:rPr lang="en-US" altLang="en-US" smtClean="0"/>
              <a:pPr>
                <a:spcBef>
                  <a:spcPct val="0"/>
                </a:spcBef>
              </a:pPr>
              <a:t>6</a:t>
            </a:fld>
            <a:endParaRPr lang="en-US" altLang="en-US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EF3FF4FC-0530-451D-A5C5-D02F67AC55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F6A19926-E694-47EF-87BF-A4D6B335A2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D9FA807B-8BE9-4F57-AA68-B42910EF6F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3BBE899-D27B-427B-8840-82E35EDB513F}" type="slidenum">
              <a:rPr lang="en-US" altLang="en-US" smtClean="0"/>
              <a:pPr>
                <a:spcBef>
                  <a:spcPct val="0"/>
                </a:spcBef>
              </a:pPr>
              <a:t>7</a:t>
            </a:fld>
            <a:endParaRPr lang="en-US" altLang="en-US"/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88EC6051-4220-437C-B863-8FC40F5981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E0B63684-3367-4DF0-944D-1E534B86E2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7272AF80-433F-44F3-8D87-0B7DB0AC67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EAC1FCC-2D1D-4CC2-91BB-D52F30D7D148}" type="slidenum">
              <a:rPr lang="en-US" altLang="en-US" smtClean="0"/>
              <a:pPr>
                <a:spcBef>
                  <a:spcPct val="0"/>
                </a:spcBef>
              </a:pPr>
              <a:t>8</a:t>
            </a:fld>
            <a:endParaRPr lang="en-US" altLang="en-US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7904B70C-7A20-48A3-BF51-DD0EC2FCE5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F6FD961E-2805-4D81-B374-C63327D4E4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ADAE2F2D-690C-4E3E-9431-8F4D0E9977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64F12C2-C6DB-40F3-B5D3-AED2DA844A38}" type="slidenum">
              <a:rPr lang="en-US" altLang="en-US" smtClean="0"/>
              <a:pPr>
                <a:spcBef>
                  <a:spcPct val="0"/>
                </a:spcBef>
              </a:pPr>
              <a:t>9</a:t>
            </a:fld>
            <a:endParaRPr lang="en-US" altLang="en-US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9E6800EE-BEEB-486A-96A6-E899D6B321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2436B04B-6EA1-464E-99E7-134E7FA45A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E1D8D53D-5343-411D-9F0D-952FE25ED576}"/>
              </a:ext>
            </a:extLst>
          </p:cNvPr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9782FDEE-66D4-4B9A-A79A-4B212C5A1DA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>
                <a:extLst>
                  <a:ext uri="{FF2B5EF4-FFF2-40B4-BE49-F238E27FC236}">
                    <a16:creationId xmlns:a16="http://schemas.microsoft.com/office/drawing/2014/main" id="{C44C86CE-BB58-406C-9BF1-EF4EAB5963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s-PR" altLang="en-US"/>
              </a:p>
            </p:txBody>
          </p:sp>
          <p:sp>
            <p:nvSpPr>
              <p:cNvPr id="13" name="Rectangle 5">
                <a:extLst>
                  <a:ext uri="{FF2B5EF4-FFF2-40B4-BE49-F238E27FC236}">
                    <a16:creationId xmlns:a16="http://schemas.microsoft.com/office/drawing/2014/main" id="{152BAD04-5326-4770-A0C8-B45049E2EA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s-PR" altLang="en-US"/>
              </a:p>
            </p:txBody>
          </p:sp>
        </p:grp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88008239-C1B2-46A1-BF8E-C9E5C283EC7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>
                <a:extLst>
                  <a:ext uri="{FF2B5EF4-FFF2-40B4-BE49-F238E27FC236}">
                    <a16:creationId xmlns:a16="http://schemas.microsoft.com/office/drawing/2014/main" id="{36B94972-BDAD-47B0-8307-137DD0BC5E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s-PR" altLang="en-US"/>
              </a:p>
            </p:txBody>
          </p:sp>
          <p:sp>
            <p:nvSpPr>
              <p:cNvPr id="11" name="Rectangle 8">
                <a:extLst>
                  <a:ext uri="{FF2B5EF4-FFF2-40B4-BE49-F238E27FC236}">
                    <a16:creationId xmlns:a16="http://schemas.microsoft.com/office/drawing/2014/main" id="{42D25DA2-3868-48AA-BEE8-5DD04C80B3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s-PR" altLang="en-US"/>
              </a:p>
            </p:txBody>
          </p:sp>
        </p:grpSp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178825DA-C400-4792-ABDE-BD3FF0AD01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s-PR" altLang="en-US"/>
            </a:p>
          </p:txBody>
        </p:sp>
        <p:sp>
          <p:nvSpPr>
            <p:cNvPr id="8" name="Rectangle 10">
              <a:extLst>
                <a:ext uri="{FF2B5EF4-FFF2-40B4-BE49-F238E27FC236}">
                  <a16:creationId xmlns:a16="http://schemas.microsoft.com/office/drawing/2014/main" id="{F11F5A21-E5AC-4ACF-9145-563AB0FE68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s-PR" altLang="en-US"/>
            </a:p>
          </p:txBody>
        </p:sp>
        <p:sp>
          <p:nvSpPr>
            <p:cNvPr id="9" name="Rectangle 11">
              <a:extLst>
                <a:ext uri="{FF2B5EF4-FFF2-40B4-BE49-F238E27FC236}">
                  <a16:creationId xmlns:a16="http://schemas.microsoft.com/office/drawing/2014/main" id="{0F811DEC-F892-48A6-B002-24BD1688A54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s-PR" altLang="en-US"/>
            </a:p>
          </p:txBody>
        </p:sp>
      </p:grpSp>
      <p:sp>
        <p:nvSpPr>
          <p:cNvPr id="5735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735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6EF65EC1-FCE8-4CF3-8DAD-10FBB1B420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8D08FB81-83E7-4EA8-B52E-9F99ECCEFB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3FEC78E5-ABCE-437F-A1A3-25B66A7566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477EC4A0-1AA2-48E3-ACF3-E938064872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2175695"/>
      </p:ext>
    </p:extLst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EE7A2A9F-9F0A-4E1B-81D5-29A497D91C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2ED28501-BCF9-4380-BD94-CB2B3B03CE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3441B8F1-ABDB-45A4-9916-0A0F5F264B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EF096-EAC8-4BB9-A2A1-DB686CCC84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319174"/>
      </p:ext>
    </p:extLst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90F65703-FCD9-4DDD-A3AE-8B44EA918D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AAAC7C05-C502-4271-9F74-36728A8567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853682A6-D3C8-491F-B470-D5849FBE7D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46E3B-2F98-4D64-9E67-EB835503484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9482658"/>
      </p:ext>
    </p:extLst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22882BDD-BA17-4FC8-854F-A5381FA831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0DDF4974-8251-4C73-AA58-A11ACB3B78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373C1795-75CF-4E31-84CB-114BDEB8A2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EAC3E4-B0F0-47CA-AB8C-D7701817C64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7521360"/>
      </p:ext>
    </p:extLst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AC8855B6-9A15-452A-930E-EFB4E23F7D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E38F12D8-D575-4D8C-AC9B-213B635B32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3A7DB655-441C-4352-9DFA-868580F825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0F346F-9FB7-4D23-AED1-CCAF118946C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116745"/>
      </p:ext>
    </p:extLst>
  </p:cSld>
  <p:clrMapOvr>
    <a:masterClrMapping/>
  </p:clrMapOvr>
  <p:transition spd="med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E373D7-9FE5-499C-AA33-D172D74EF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8838B-CE06-4E3B-AC01-0DF57CD6075C}" type="datetimeFigureOut">
              <a:rPr lang="en-US"/>
              <a:pPr>
                <a:defRPr/>
              </a:pPr>
              <a:t>7/5/2017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97F429-52F6-4502-B3B5-64CBFE947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45F7B8-452F-4818-BBD4-6E3B1FE5F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8FE70-1C2D-4B2A-8EC3-FFA07C6EA8B6}" type="slidenum">
              <a:rPr lang="es-PR" altLang="en-US"/>
              <a:pPr>
                <a:defRPr/>
              </a:pPr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45194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351ECB7F-0AB1-467C-A5E4-4C7B1C5685F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9BF20A85-86E2-4A58-9E58-A91EE000C7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E67A6A8A-5D7C-420B-91F1-54741460A4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7EFF43-6DD5-4613-B950-FFB1414435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5151697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4AC6393E-0A4A-41D2-BA00-17905C2FF9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21C7BF80-FFC1-4B0B-8985-7B54A9762C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5924DCA1-D858-4556-AE4A-71920F18B0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6B645-82C6-465B-BC7B-7C660811AB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504583"/>
      </p:ext>
    </p:extLst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023583E0-DCAD-4F1E-B9FB-03C58080E1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47E6B7CF-4853-4A16-9721-3F8F3DE00D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5499A922-4EC2-4B5A-866D-65257C1419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6F499A-58E3-4766-A145-F5AA895F33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4087443"/>
      </p:ext>
    </p:extLst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49DFD4F8-2A3D-4E1A-9A57-DA9D4D9680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D022ABF3-FA83-4FC4-BD92-E2A20859C7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CE283DA6-9AA3-4235-8F54-2F62F9CB6C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E4BC6-2D05-43FA-9E7D-0C8E494F5F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6965127"/>
      </p:ext>
    </p:extLst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86EE9D8E-1B9A-4E8E-91E4-E958DD1391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206C7640-A13E-44DC-B74D-7BC892A356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E5C1FC05-E355-41A2-8CF6-EAB1911115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F33B55-064B-4923-8ADD-EE2AB468D91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6285875"/>
      </p:ext>
    </p:extLst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20BA02BF-96C9-4B5F-B263-5118E9460C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C8AF72AC-FB16-4306-92D6-D0996C5D47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E4E6B042-790A-460B-BA64-484F4EF81B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4987F-67C3-47EB-8201-22A8FE96D3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5190609"/>
      </p:ext>
    </p:extLst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31A27AB4-0611-4309-8462-4E725366C9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F0C7DBE7-84EA-4A81-8502-0177FBBA3D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60D63D5B-23E1-4675-B7A7-39987569E8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25DBB-F287-404F-A993-C52DBF98375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2509758"/>
      </p:ext>
    </p:extLst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P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1BDC6ACC-3164-4AE5-A6B2-5CDF8B1361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A4E25D34-3332-42A6-BDC4-DC3C850639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2D95785D-2382-4E41-9B7B-C95B14DEE9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E1DCA7-15AC-4000-A3F0-CA03B7CD9D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836072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616FCBB-9F27-42AB-930C-94715148A1B5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s-PR" altLang="en-US" sz="2400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C915EAE4-C939-4C53-823E-ADCC4C4525D7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s-PR" altLang="en-US" sz="2400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D4DFCD7-E735-43EA-8648-4197AD24C02F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s-PR" altLang="en-US" sz="2400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D0768E7-A6A9-4BE2-9187-68207B1F1D9F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s-PR" altLang="en-US" sz="2400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4F7A1B1-ED47-46C1-8ED8-D9896E6417B4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s-PR" altLang="en-US" sz="2400"/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90077F49-04F4-4E74-89DA-1D35EA2902D5}"/>
              </a:ext>
            </a:extLst>
          </p:cNvPr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s-PR" altLang="en-US" sz="2400"/>
          </a:p>
        </p:txBody>
      </p:sp>
      <p:sp>
        <p:nvSpPr>
          <p:cNvPr id="1032" name="Rectangle 8">
            <a:extLst>
              <a:ext uri="{FF2B5EF4-FFF2-40B4-BE49-F238E27FC236}">
                <a16:creationId xmlns:a16="http://schemas.microsoft.com/office/drawing/2014/main" id="{5AC2D5A4-E37D-4792-9715-62937E9D73BA}"/>
              </a:ext>
            </a:extLst>
          </p:cNvPr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1" lang="es-PR" altLang="en-US" sz="2400"/>
          </a:p>
        </p:txBody>
      </p:sp>
      <p:sp>
        <p:nvSpPr>
          <p:cNvPr id="1033" name="Rectangle 9">
            <a:extLst>
              <a:ext uri="{FF2B5EF4-FFF2-40B4-BE49-F238E27FC236}">
                <a16:creationId xmlns:a16="http://schemas.microsoft.com/office/drawing/2014/main" id="{387D170C-AC91-4065-949F-5F13D59062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4" name="Rectangle 10">
            <a:extLst>
              <a:ext uri="{FF2B5EF4-FFF2-40B4-BE49-F238E27FC236}">
                <a16:creationId xmlns:a16="http://schemas.microsoft.com/office/drawing/2014/main" id="{1B0639A4-15A6-44C0-8695-43BC121744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6331" name="Rectangle 11">
            <a:extLst>
              <a:ext uri="{FF2B5EF4-FFF2-40B4-BE49-F238E27FC236}">
                <a16:creationId xmlns:a16="http://schemas.microsoft.com/office/drawing/2014/main" id="{30482BC7-D8AB-4193-8422-E425E82C218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32" name="Rectangle 12">
            <a:extLst>
              <a:ext uri="{FF2B5EF4-FFF2-40B4-BE49-F238E27FC236}">
                <a16:creationId xmlns:a16="http://schemas.microsoft.com/office/drawing/2014/main" id="{8A705574-87B2-4C6B-A968-6A22E652D0A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33" name="Rectangle 13">
            <a:extLst>
              <a:ext uri="{FF2B5EF4-FFF2-40B4-BE49-F238E27FC236}">
                <a16:creationId xmlns:a16="http://schemas.microsoft.com/office/drawing/2014/main" id="{64AA5428-A774-41C9-855B-E6E543CFA74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76A5ED98-6E93-4E58-9B13-A2A53ABA6C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</p:sldLayoutIdLst>
  <p:transition spd="med">
    <p:fade thruBlk="1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P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7C6AA4F2-D681-48E9-B014-244E8D78BBB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s-PR" altLang="en-US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04844DA1-344C-4A1A-A200-112BEB5EED0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s-P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AB9F7D-418F-4C1C-A534-4F6B5E1D83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BF8B098-7DBE-4747-815C-37C983A65C17}" type="datetimeFigureOut">
              <a:rPr lang="en-US"/>
              <a:pPr>
                <a:defRPr/>
              </a:pPr>
              <a:t>7/5/2017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96C5FB-981C-41D0-9AD9-D8CE68B146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B7E07A-A03E-40C3-BB42-6A9DCC88D5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099FB40-0ED3-4913-B396-75A420A6BBC6}" type="slidenum">
              <a:rPr lang="es-PR" altLang="en-US"/>
              <a:pPr>
                <a:defRPr/>
              </a:pPr>
              <a:t>‹#›</a:t>
            </a:fld>
            <a:endParaRPr lang="es-P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iglesiabiblicabautista.org/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8" descr="http://up.edzx.net/pic/2015/03/23/tAiFzF3H.jpg?imageView/2/w/600">
            <a:extLst>
              <a:ext uri="{FF2B5EF4-FFF2-40B4-BE49-F238E27FC236}">
                <a16:creationId xmlns:a16="http://schemas.microsoft.com/office/drawing/2014/main" id="{F251ED59-DDCD-4BE8-82F8-885596D73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9508" name="Rectangle 4">
            <a:extLst>
              <a:ext uri="{FF2B5EF4-FFF2-40B4-BE49-F238E27FC236}">
                <a16:creationId xmlns:a16="http://schemas.microsoft.com/office/drawing/2014/main" id="{005F6A8B-53EC-46BF-B97C-AB2582EB572F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2057400"/>
            <a:ext cx="7772400" cy="1219200"/>
          </a:xfrm>
          <a:solidFill>
            <a:srgbClr val="003300">
              <a:alpha val="39999"/>
            </a:srgbClr>
          </a:solidFill>
        </p:spPr>
        <p:txBody>
          <a:bodyPr anchorCtr="1"/>
          <a:lstStyle/>
          <a:p>
            <a:r>
              <a:rPr lang="es-PR" altLang="en-US" sz="4000">
                <a:solidFill>
                  <a:schemeClr val="bg1"/>
                </a:solidFill>
              </a:rPr>
              <a:t>Unidad 6: Los Jueces de Israel</a:t>
            </a:r>
            <a:endParaRPr lang="en-US" altLang="en-US" sz="4000">
              <a:solidFill>
                <a:schemeClr val="bg1"/>
              </a:solidFill>
            </a:endParaRPr>
          </a:p>
        </p:txBody>
      </p:sp>
      <p:sp>
        <p:nvSpPr>
          <p:cNvPr id="149509" name="Rectangle 5">
            <a:extLst>
              <a:ext uri="{FF2B5EF4-FFF2-40B4-BE49-F238E27FC236}">
                <a16:creationId xmlns:a16="http://schemas.microsoft.com/office/drawing/2014/main" id="{849D6437-685F-4B8B-844A-B0E4A0A71DFE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066800" y="3733800"/>
            <a:ext cx="6705600" cy="1828800"/>
          </a:xfrm>
          <a:solidFill>
            <a:srgbClr val="003300">
              <a:alpha val="39999"/>
            </a:srgbClr>
          </a:solidFill>
        </p:spPr>
        <p:txBody>
          <a:bodyPr/>
          <a:lstStyle/>
          <a:p>
            <a:pPr marL="0" indent="0" algn="ctr">
              <a:buFontTx/>
              <a:buNone/>
            </a:pPr>
            <a:r>
              <a:rPr lang="es-PR" altLang="en-US" sz="3600">
                <a:solidFill>
                  <a:schemeClr val="bg1"/>
                </a:solidFill>
              </a:rPr>
              <a:t>Estudio 22: Apostasía y aflicción</a:t>
            </a:r>
          </a:p>
          <a:p>
            <a:pPr marL="0" indent="0" algn="ctr">
              <a:buFontTx/>
              <a:buNone/>
            </a:pPr>
            <a:r>
              <a:rPr lang="es-PR" altLang="en-US">
                <a:solidFill>
                  <a:schemeClr val="bg1"/>
                </a:solidFill>
              </a:rPr>
              <a:t>27 de junio de 2017</a:t>
            </a:r>
          </a:p>
        </p:txBody>
      </p:sp>
      <p:sp>
        <p:nvSpPr>
          <p:cNvPr id="3077" name="Text Box 5">
            <a:extLst>
              <a:ext uri="{FF2B5EF4-FFF2-40B4-BE49-F238E27FC236}">
                <a16:creationId xmlns:a16="http://schemas.microsoft.com/office/drawing/2014/main" id="{2971EE4E-EA4B-497D-B6C4-2C47AF433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019800"/>
            <a:ext cx="2895600" cy="641350"/>
          </a:xfrm>
          <a:prstGeom prst="rect">
            <a:avLst/>
          </a:prstGeom>
          <a:solidFill>
            <a:srgbClr val="003300">
              <a:alpha val="3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PR" altLang="en-US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Iglesia Bíblica Bautista de Aguadilla</a:t>
            </a:r>
          </a:p>
        </p:txBody>
      </p:sp>
      <p:pic>
        <p:nvPicPr>
          <p:cNvPr id="3078" name="Picture 6" descr="jesus_fish_lg_clr">
            <a:extLst>
              <a:ext uri="{FF2B5EF4-FFF2-40B4-BE49-F238E27FC236}">
                <a16:creationId xmlns:a16="http://schemas.microsoft.com/office/drawing/2014/main" id="{7633CFA6-CE4F-4F29-8746-76B7C185CA0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324600"/>
            <a:ext cx="6858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7">
            <a:extLst>
              <a:ext uri="{FF2B5EF4-FFF2-40B4-BE49-F238E27FC236}">
                <a16:creationId xmlns:a16="http://schemas.microsoft.com/office/drawing/2014/main" id="{31F95EEF-55BE-474D-9770-46717F9BC5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6248400"/>
            <a:ext cx="3352800" cy="366713"/>
          </a:xfrm>
          <a:prstGeom prst="rect">
            <a:avLst/>
          </a:prstGeom>
          <a:solidFill>
            <a:srgbClr val="003300">
              <a:alpha val="3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s-PR" altLang="en-US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La Biblia Libro por Libro, CBP</a:t>
            </a:r>
            <a:r>
              <a:rPr lang="en-US" altLang="en-US" i="1" baseline="300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®</a:t>
            </a:r>
            <a:endParaRPr lang="en-US" altLang="en-US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149526" name="Picture 22">
            <a:extLst>
              <a:ext uri="{FF2B5EF4-FFF2-40B4-BE49-F238E27FC236}">
                <a16:creationId xmlns:a16="http://schemas.microsoft.com/office/drawing/2014/main" id="{6456DBF9-98B0-4819-997C-FA954E9460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33350"/>
            <a:ext cx="647700" cy="552450"/>
          </a:xfrm>
          <a:prstGeom prst="rect">
            <a:avLst/>
          </a:prstGeom>
          <a:solidFill>
            <a:schemeClr val="accent1">
              <a:alpha val="4196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0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8" grpId="0" animBg="1" autoUpdateAnimBg="0"/>
      <p:bldP spid="149509" grpId="0" build="p" animBg="1" autoUpdateAnimBg="0" advAuto="0"/>
      <p:bldP spid="3077" grpId="0" animBg="1" autoUpdateAnimBg="0"/>
      <p:bldP spid="3079" grpId="0" animBg="1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C4C26FAE-811F-4DCC-BC19-7B238B6A71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838200"/>
            <a:ext cx="7793037" cy="838200"/>
          </a:xfrm>
        </p:spPr>
        <p:txBody>
          <a:bodyPr/>
          <a:lstStyle/>
          <a:p>
            <a:r>
              <a:rPr lang="es-PR" altLang="en-US"/>
              <a:t>Trasfondo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727E59F2-4CD1-4B24-BA7E-94AABE222A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96863" y="2133600"/>
            <a:ext cx="5418137" cy="4419600"/>
          </a:xfrm>
        </p:spPr>
        <p:txBody>
          <a:bodyPr/>
          <a:lstStyle/>
          <a:p>
            <a:r>
              <a:rPr lang="es-ES" altLang="en-US"/>
              <a:t>Jueces narra ciertos eventos que sucedieron en Israel entre la conquista de Canaán bajo la dirección de Josué y el inicio del reinado de Saúl. </a:t>
            </a:r>
          </a:p>
          <a:p>
            <a:r>
              <a:rPr lang="es-ES" altLang="en-US"/>
              <a:t>El título se refiere a los líderes de Israel durante esta época. </a:t>
            </a:r>
          </a:p>
        </p:txBody>
      </p:sp>
      <p:pic>
        <p:nvPicPr>
          <p:cNvPr id="24580" name="Picture 9" descr="http://www.faogyo.org.hk/bibleimages/10931186_418314268328245_6185154498131363801_n.jpg">
            <a:extLst>
              <a:ext uri="{FF2B5EF4-FFF2-40B4-BE49-F238E27FC236}">
                <a16:creationId xmlns:a16="http://schemas.microsoft.com/office/drawing/2014/main" id="{23483BA0-0FFA-441C-8639-340BB78B9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286000"/>
            <a:ext cx="2647950" cy="413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7CD27A48-FD06-4DFA-8D35-B76F84E107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Trasfondo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BAAF8AE5-64D3-4BF7-AFAC-2BA19CAD57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2209800"/>
            <a:ext cx="8639175" cy="4114800"/>
          </a:xfrm>
        </p:spPr>
        <p:txBody>
          <a:bodyPr/>
          <a:lstStyle/>
          <a:p>
            <a:r>
              <a:rPr lang="es-ES" altLang="en-US" sz="3600"/>
              <a:t>La palabra “jueces” traduce el vocablo hebreo </a:t>
            </a:r>
            <a:r>
              <a:rPr lang="es-ES" altLang="en-US" sz="3600" i="1"/>
              <a:t>shopetim</a:t>
            </a:r>
            <a:r>
              <a:rPr lang="es-ES" altLang="en-US" sz="3600"/>
              <a:t>, pero los </a:t>
            </a:r>
            <a:r>
              <a:rPr lang="es-ES" altLang="en-US" sz="3600" i="1"/>
              <a:t>shopetim</a:t>
            </a:r>
            <a:r>
              <a:rPr lang="es-ES" altLang="en-US" sz="3600"/>
              <a:t> del libro difieren de los jueces modernos. </a:t>
            </a:r>
          </a:p>
          <a:p>
            <a:r>
              <a:rPr lang="es-ES" altLang="en-US" sz="3600"/>
              <a:t>No los vemos en ninguna parte emitiendo decisiones legales (aunque es posible que lo hayan hecho, ver exposición de </a:t>
            </a:r>
            <a:r>
              <a:rPr lang="es-ES" altLang="en-US" sz="3600">
                <a:solidFill>
                  <a:srgbClr val="FF0000"/>
                </a:solidFill>
              </a:rPr>
              <a:t>4:4</a:t>
            </a:r>
            <a:r>
              <a:rPr lang="es-ES" altLang="en-US" sz="3600"/>
              <a:t>). 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700364B5-F59F-425A-B910-5DE4525871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838200"/>
            <a:ext cx="7793037" cy="838200"/>
          </a:xfrm>
        </p:spPr>
        <p:txBody>
          <a:bodyPr/>
          <a:lstStyle/>
          <a:p>
            <a:r>
              <a:rPr lang="es-PR" altLang="en-US"/>
              <a:t>Trasfondo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0C4F28F4-515A-4D27-9A55-1D40BC6151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2209800"/>
            <a:ext cx="8458200" cy="4419600"/>
          </a:xfrm>
        </p:spPr>
        <p:txBody>
          <a:bodyPr/>
          <a:lstStyle/>
          <a:p>
            <a:r>
              <a:rPr lang="es-ES" altLang="en-US"/>
              <a:t>Más bien, son libertadores y gobernantes. </a:t>
            </a:r>
          </a:p>
          <a:p>
            <a:r>
              <a:rPr lang="es-ES" altLang="en-US"/>
              <a:t>De hecho, la raíz hebrea normalmente traducida “juzgar” en algunos pasajes significa “gobernar” (ver </a:t>
            </a:r>
            <a:r>
              <a:rPr lang="es-ES" altLang="en-US">
                <a:solidFill>
                  <a:srgbClr val="FF0000"/>
                </a:solidFill>
              </a:rPr>
              <a:t>1 Samuel 8:6, 20</a:t>
            </a:r>
            <a:r>
              <a:rPr lang="es-ES" altLang="en-US"/>
              <a:t>). </a:t>
            </a:r>
          </a:p>
          <a:p>
            <a:r>
              <a:rPr lang="es-ES" altLang="en-US"/>
              <a:t>Por otro lado, quien no solamente se llama “Juez” en el libro, sino claramente funciona como tal, es Jehová (</a:t>
            </a:r>
            <a:r>
              <a:rPr lang="es-ES" altLang="en-US">
                <a:solidFill>
                  <a:srgbClr val="FF0000"/>
                </a:solidFill>
              </a:rPr>
              <a:t>11:27</a:t>
            </a:r>
            <a:r>
              <a:rPr lang="es-ES" altLang="en-US"/>
              <a:t>).</a:t>
            </a:r>
          </a:p>
        </p:txBody>
      </p:sp>
      <p:pic>
        <p:nvPicPr>
          <p:cNvPr id="28676" name="Picture 7" descr="https://qph.ec.quoracdn.net/main-qimg-9e2df7b11a86e9117dae0458b18c189f-c">
            <a:extLst>
              <a:ext uri="{FF2B5EF4-FFF2-40B4-BE49-F238E27FC236}">
                <a16:creationId xmlns:a16="http://schemas.microsoft.com/office/drawing/2014/main" id="{2F68E00E-3011-4016-88CF-BB55261BC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0" r="29503"/>
          <a:stretch>
            <a:fillRect/>
          </a:stretch>
        </p:blipFill>
        <p:spPr bwMode="auto">
          <a:xfrm>
            <a:off x="7499350" y="0"/>
            <a:ext cx="16446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BEEA728A-0B0D-4DF4-BBB4-9A9DE62C75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838200"/>
            <a:ext cx="7793037" cy="838200"/>
          </a:xfrm>
        </p:spPr>
        <p:txBody>
          <a:bodyPr/>
          <a:lstStyle/>
          <a:p>
            <a:r>
              <a:rPr lang="es-PR" altLang="en-US"/>
              <a:t>Trasfondo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2C240A84-1017-4D18-901D-F8552248AA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2209800"/>
            <a:ext cx="3876675" cy="4419600"/>
          </a:xfrm>
        </p:spPr>
        <p:txBody>
          <a:bodyPr/>
          <a:lstStyle/>
          <a:p>
            <a:r>
              <a:rPr lang="es-ES" altLang="en-US" sz="2800"/>
              <a:t>Antes del libro de </a:t>
            </a:r>
            <a:r>
              <a:rPr lang="es-ES" altLang="en-US" sz="2800" i="1"/>
              <a:t>Jueces</a:t>
            </a:r>
            <a:r>
              <a:rPr lang="es-ES" altLang="en-US" sz="2800"/>
              <a:t> el gobierno de Israel estaba centralizado en Moisés, luego en Josué.</a:t>
            </a:r>
          </a:p>
          <a:p>
            <a:r>
              <a:rPr lang="es-ES" altLang="en-US" sz="2800"/>
              <a:t>Además, la adoración a Jehová estaba centralizada en el tabernáculo.</a:t>
            </a:r>
          </a:p>
        </p:txBody>
      </p:sp>
      <p:pic>
        <p:nvPicPr>
          <p:cNvPr id="30724" name="Picture 7" descr="http://www.foi.org/media/filer/2012/06/27/ptab-large.jpg">
            <a:extLst>
              <a:ext uri="{FF2B5EF4-FFF2-40B4-BE49-F238E27FC236}">
                <a16:creationId xmlns:a16="http://schemas.microsoft.com/office/drawing/2014/main" id="{C22B0BF7-393C-4A17-941B-2DEE0ECD4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275" y="2311400"/>
            <a:ext cx="4895850" cy="317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375005D5-F589-4887-B221-894E4C6A13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838200"/>
            <a:ext cx="7793037" cy="838200"/>
          </a:xfrm>
        </p:spPr>
        <p:txBody>
          <a:bodyPr/>
          <a:lstStyle/>
          <a:p>
            <a:r>
              <a:rPr lang="es-PR" altLang="en-US"/>
              <a:t>Trasfondo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45661980-278E-43F0-AA68-FF81CCA9B5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5530850" cy="4419600"/>
          </a:xfrm>
        </p:spPr>
        <p:txBody>
          <a:bodyPr/>
          <a:lstStyle/>
          <a:p>
            <a:r>
              <a:rPr lang="es-ES" altLang="en-US"/>
              <a:t>Después de los jueces el gobierno nacional vuelve a centralizarse en los reyes, y desde el reinado de David el culto cada vez más se centra en Jerusalén.</a:t>
            </a:r>
          </a:p>
          <a:p>
            <a:r>
              <a:rPr lang="es-ES" altLang="en-US"/>
              <a:t>Y eventualmente, la adoración se centraría en el templo de Salomón. </a:t>
            </a:r>
          </a:p>
        </p:txBody>
      </p:sp>
      <p:pic>
        <p:nvPicPr>
          <p:cNvPr id="32772" name="Picture 11" descr="https://2.bp.blogspot.com/-DBLHo3lArPE/Uoj3weGaHlI/AAAAAAAABOk/bbVmN6sjHd8/s1600/Tissot_Solomon_Dedicates_the_Temple_at_Jerusalem.jpg">
            <a:extLst>
              <a:ext uri="{FF2B5EF4-FFF2-40B4-BE49-F238E27FC236}">
                <a16:creationId xmlns:a16="http://schemas.microsoft.com/office/drawing/2014/main" id="{45DC267C-A9C3-4DF9-8E0A-8222F3241E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288" y="2181225"/>
            <a:ext cx="3262312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1D66EBEB-691E-4AE2-B2EE-DB5B51A52D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838200"/>
            <a:ext cx="7793037" cy="838200"/>
          </a:xfrm>
        </p:spPr>
        <p:txBody>
          <a:bodyPr/>
          <a:lstStyle/>
          <a:p>
            <a:r>
              <a:rPr lang="es-PR" altLang="en-US"/>
              <a:t>Trasfondo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66F16225-101A-49D8-BF10-613E0E41EA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05800" cy="4419600"/>
          </a:xfrm>
        </p:spPr>
        <p:txBody>
          <a:bodyPr/>
          <a:lstStyle/>
          <a:p>
            <a:r>
              <a:rPr lang="es-ES" altLang="en-US" sz="3600"/>
              <a:t>En contraste, en Jueces, Israel se halla decentralizado. </a:t>
            </a:r>
          </a:p>
          <a:p>
            <a:r>
              <a:rPr lang="es-ES" altLang="en-US" sz="3600"/>
              <a:t>No hubo un gobierno nacional —los jueces aparentemente ejercían su liderazgo a nivel regional— y el culto a Jehová se practicaba no solo en el tabernáculo, sino también en los santuarios locales. </a:t>
            </a:r>
          </a:p>
        </p:txBody>
      </p:sp>
      <p:pic>
        <p:nvPicPr>
          <p:cNvPr id="34820" name="Picture 3" descr="Hazor_Tablets.jpg">
            <a:extLst>
              <a:ext uri="{FF2B5EF4-FFF2-40B4-BE49-F238E27FC236}">
                <a16:creationId xmlns:a16="http://schemas.microsoft.com/office/drawing/2014/main" id="{8095F202-AEFB-4E1F-A002-030122FA3793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0"/>
            <a:ext cx="2667000" cy="181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483B0E29-B345-4C86-AB29-B67066CC07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838200"/>
            <a:ext cx="7793037" cy="838200"/>
          </a:xfrm>
        </p:spPr>
        <p:txBody>
          <a:bodyPr/>
          <a:lstStyle/>
          <a:p>
            <a:r>
              <a:rPr lang="es-PR" altLang="en-US"/>
              <a:t>Trasfondo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AA2F842C-A2CF-40E7-8ABC-CD48D0D563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2209800"/>
            <a:ext cx="8715375" cy="4419600"/>
          </a:xfrm>
        </p:spPr>
        <p:txBody>
          <a:bodyPr/>
          <a:lstStyle/>
          <a:p>
            <a:r>
              <a:rPr lang="es-ES" altLang="en-US" sz="3600"/>
              <a:t>Como consecuencia hubo cada vez menos unidad nacional y cada vez más desviación de la adoración exigida por la Ley de Moisés.</a:t>
            </a:r>
          </a:p>
          <a:p>
            <a:r>
              <a:rPr lang="es-ES" altLang="en-US" sz="3600"/>
              <a:t>"En aquellos días no había rey en Israel; cada uno hacía lo que bien le parecía." </a:t>
            </a:r>
          </a:p>
          <a:p>
            <a:pPr>
              <a:buFont typeface="Wingdings" panose="05000000000000000000" pitchFamily="2" charset="2"/>
              <a:buNone/>
            </a:pPr>
            <a:r>
              <a:rPr lang="es-ES" altLang="en-US" sz="3600"/>
              <a:t>	(</a:t>
            </a:r>
            <a:r>
              <a:rPr lang="es-ES" altLang="en-US" sz="3600">
                <a:solidFill>
                  <a:srgbClr val="FF0000"/>
                </a:solidFill>
              </a:rPr>
              <a:t>Jueces 17.6, RVR60</a:t>
            </a:r>
            <a:r>
              <a:rPr lang="es-ES" altLang="en-US" sz="3600"/>
              <a:t>)</a:t>
            </a:r>
            <a:endParaRPr lang="es-ES" altLang="en-US"/>
          </a:p>
        </p:txBody>
      </p:sp>
      <p:pic>
        <p:nvPicPr>
          <p:cNvPr id="36868" name="Picture 3" descr="holyland085%20Askelon%201839.jpg">
            <a:extLst>
              <a:ext uri="{FF2B5EF4-FFF2-40B4-BE49-F238E27FC236}">
                <a16:creationId xmlns:a16="http://schemas.microsoft.com/office/drawing/2014/main" id="{72FA1EA5-AA79-4029-A181-0F867B99D56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450" y="0"/>
            <a:ext cx="27495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Diagram 3">
            <a:extLst>
              <a:ext uri="{FF2B5EF4-FFF2-40B4-BE49-F238E27FC236}">
                <a16:creationId xmlns:a16="http://schemas.microsoft.com/office/drawing/2014/main" id="{E6E5C2F5-1C76-45FE-9A06-59A7ED4246B5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79375"/>
            <a:ext cx="9156700" cy="681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TextBox 5">
            <a:extLst>
              <a:ext uri="{FF2B5EF4-FFF2-40B4-BE49-F238E27FC236}">
                <a16:creationId xmlns:a16="http://schemas.microsoft.com/office/drawing/2014/main" id="{7F225FCC-355D-4125-83DB-C9B9A79E01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04800"/>
            <a:ext cx="27432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R" altLang="en-US" b="1">
                <a:latin typeface="Tahoma" panose="020B0604030504040204" pitchFamily="34" charset="0"/>
              </a:rPr>
              <a:t>Ciclos en el Libro de los Jueces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Diagram 4">
            <a:extLst>
              <a:ext uri="{FF2B5EF4-FFF2-40B4-BE49-F238E27FC236}">
                <a16:creationId xmlns:a16="http://schemas.microsoft.com/office/drawing/2014/main" id="{596A81DF-A000-4C85-B6B6-FD21378273BA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325" y="450850"/>
            <a:ext cx="9259888" cy="218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TextBox 3">
            <a:extLst>
              <a:ext uri="{FF2B5EF4-FFF2-40B4-BE49-F238E27FC236}">
                <a16:creationId xmlns:a16="http://schemas.microsoft.com/office/drawing/2014/main" id="{C3DFBEB9-8810-4BCF-82C1-3DF548949D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0"/>
            <a:ext cx="5972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PR" altLang="en-US" sz="2400">
                <a:latin typeface="Tahoma" panose="020B0604030504040204" pitchFamily="34" charset="0"/>
              </a:rPr>
              <a:t>Los primeros cuatro jueces y los opresores</a:t>
            </a:r>
          </a:p>
        </p:txBody>
      </p:sp>
      <p:pic>
        <p:nvPicPr>
          <p:cNvPr id="39940" name="Picture 5" descr="Othniel-judge.jpg">
            <a:extLst>
              <a:ext uri="{FF2B5EF4-FFF2-40B4-BE49-F238E27FC236}">
                <a16:creationId xmlns:a16="http://schemas.microsoft.com/office/drawing/2014/main" id="{BD17F816-705C-444A-BF30-610A9E7EC9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2889250"/>
            <a:ext cx="1768475" cy="162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6" descr="Ehud_eglon.jpg">
            <a:extLst>
              <a:ext uri="{FF2B5EF4-FFF2-40B4-BE49-F238E27FC236}">
                <a16:creationId xmlns:a16="http://schemas.microsoft.com/office/drawing/2014/main" id="{26ED92E7-F287-4E64-B0A3-9E06F762F3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925" y="2816225"/>
            <a:ext cx="289560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7" descr="jdh.jpg">
            <a:extLst>
              <a:ext uri="{FF2B5EF4-FFF2-40B4-BE49-F238E27FC236}">
                <a16:creationId xmlns:a16="http://schemas.microsoft.com/office/drawing/2014/main" id="{E4D6848F-31DD-4924-89BB-924ACB100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025" y="2736850"/>
            <a:ext cx="2127250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3" name="Picture 2" descr="http://www.keyway.ca/jpg/goad.jpg">
            <a:extLst>
              <a:ext uri="{FF2B5EF4-FFF2-40B4-BE49-F238E27FC236}">
                <a16:creationId xmlns:a16="http://schemas.microsoft.com/office/drawing/2014/main" id="{F4B3595C-1BBD-4BDA-BC46-D47D18A1D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425" y="2819400"/>
            <a:ext cx="1857375" cy="110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724B502D-8BB1-4C9D-ACA1-CF6FD7D8FD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838200"/>
            <a:ext cx="7793037" cy="838200"/>
          </a:xfrm>
        </p:spPr>
        <p:txBody>
          <a:bodyPr/>
          <a:lstStyle/>
          <a:p>
            <a:r>
              <a:rPr lang="es-PR" altLang="en-US"/>
              <a:t>Bosquejo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EA1EF754-20AC-4F56-B115-10FB3E4BD8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2133600"/>
            <a:ext cx="7696200" cy="4419600"/>
          </a:xfrm>
        </p:spPr>
        <p:txBody>
          <a:bodyPr/>
          <a:lstStyle/>
          <a:p>
            <a:pPr marL="609600" indent="-609600">
              <a:buFont typeface="Tahoma" panose="020B0604030504040204" pitchFamily="34" charset="0"/>
              <a:buAutoNum type="arabicPeriod"/>
            </a:pPr>
            <a:r>
              <a:rPr lang="es-PR" altLang="en-US"/>
              <a:t>Apostasía y surgimiento de los jueces</a:t>
            </a:r>
            <a:br>
              <a:rPr lang="es-PR" altLang="en-US"/>
            </a:br>
            <a:r>
              <a:rPr lang="es-PR" altLang="en-US"/>
              <a:t>(</a:t>
            </a:r>
            <a:r>
              <a:rPr lang="es-PR" altLang="en-US">
                <a:solidFill>
                  <a:srgbClr val="FF0000"/>
                </a:solidFill>
              </a:rPr>
              <a:t>Jueces 2.18-22</a:t>
            </a:r>
            <a:r>
              <a:rPr lang="es-PR" altLang="en-US"/>
              <a:t>)</a:t>
            </a:r>
          </a:p>
          <a:p>
            <a:pPr marL="609600" indent="-609600">
              <a:buFont typeface="Tahoma" panose="020B0604030504040204" pitchFamily="34" charset="0"/>
              <a:buAutoNum type="arabicPeriod"/>
            </a:pPr>
            <a:r>
              <a:rPr lang="es-PR" altLang="en-US"/>
              <a:t>Débora y Barac                       (</a:t>
            </a:r>
            <a:r>
              <a:rPr lang="es-PR" altLang="en-US">
                <a:solidFill>
                  <a:srgbClr val="FF0000"/>
                </a:solidFill>
              </a:rPr>
              <a:t>Jueces 4.1-4</a:t>
            </a:r>
            <a:r>
              <a:rPr lang="es-PR" altLang="en-US"/>
              <a:t>)</a:t>
            </a:r>
          </a:p>
          <a:p>
            <a:pPr marL="609600" indent="-609600">
              <a:buFont typeface="Tahoma" panose="020B0604030504040204" pitchFamily="34" charset="0"/>
              <a:buAutoNum type="arabicPeriod"/>
            </a:pPr>
            <a:r>
              <a:rPr lang="es-PR" altLang="en-US"/>
              <a:t>La derrota de Sísara</a:t>
            </a: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es-PR" altLang="en-US"/>
              <a:t>	(</a:t>
            </a:r>
            <a:r>
              <a:rPr lang="es-PR" altLang="en-US">
                <a:solidFill>
                  <a:srgbClr val="FF0000"/>
                </a:solidFill>
              </a:rPr>
              <a:t>Jueces 4.14-15</a:t>
            </a:r>
            <a:r>
              <a:rPr lang="es-PR" altLang="en-US"/>
              <a:t>)</a:t>
            </a:r>
          </a:p>
        </p:txBody>
      </p:sp>
      <p:pic>
        <p:nvPicPr>
          <p:cNvPr id="40964" name="Picture 3" descr="Sidón.jpg">
            <a:extLst>
              <a:ext uri="{FF2B5EF4-FFF2-40B4-BE49-F238E27FC236}">
                <a16:creationId xmlns:a16="http://schemas.microsoft.com/office/drawing/2014/main" id="{A73FD73D-37A9-4753-ADFC-B2F82324F39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0"/>
            <a:ext cx="2667000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6F4CE2F8-0ECF-4323-9FC0-4A2209F12C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altLang="en-US"/>
              <a:t>Texto Básico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9193E6BD-D22D-40D7-ADEE-303E4552C7E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133600"/>
            <a:ext cx="3886200" cy="2362200"/>
          </a:xfrm>
        </p:spPr>
        <p:txBody>
          <a:bodyPr/>
          <a:lstStyle/>
          <a:p>
            <a:pPr eaLnBrk="1" hangingPunct="1"/>
            <a:r>
              <a:rPr lang="es-PR" altLang="en-US"/>
              <a:t>Jueces</a:t>
            </a:r>
          </a:p>
          <a:p>
            <a:pPr lvl="1" eaLnBrk="1" hangingPunct="1"/>
            <a:r>
              <a:rPr lang="es-PR" altLang="en-US"/>
              <a:t>1.1 a 5.31</a:t>
            </a:r>
          </a:p>
        </p:txBody>
      </p:sp>
      <p:pic>
        <p:nvPicPr>
          <p:cNvPr id="8196" name="Picture 4" descr="vkc02_1024x768.jpg">
            <a:extLst>
              <a:ext uri="{FF2B5EF4-FFF2-40B4-BE49-F238E27FC236}">
                <a16:creationId xmlns:a16="http://schemas.microsoft.com/office/drawing/2014/main" id="{1AF99DE2-7763-4E0A-8E66-FB8EDCDCD1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225" y="2200275"/>
            <a:ext cx="4657725" cy="314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5" descr="question%10mark">
            <a:extLst>
              <a:ext uri="{FF2B5EF4-FFF2-40B4-BE49-F238E27FC236}">
                <a16:creationId xmlns:a16="http://schemas.microsoft.com/office/drawing/2014/main" id="{97C8D43D-BA5C-4049-86E2-31BB75BB9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0" name="Rectangle 2">
            <a:extLst>
              <a:ext uri="{FF2B5EF4-FFF2-40B4-BE49-F238E27FC236}">
                <a16:creationId xmlns:a16="http://schemas.microsoft.com/office/drawing/2014/main" id="{A1B5186C-4268-4E56-8BE5-13CD2329DD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n-US"/>
              <a:t>Para Considerar</a:t>
            </a:r>
          </a:p>
        </p:txBody>
      </p:sp>
      <p:sp>
        <p:nvSpPr>
          <p:cNvPr id="227331" name="Rectangle 3">
            <a:extLst>
              <a:ext uri="{FF2B5EF4-FFF2-40B4-BE49-F238E27FC236}">
                <a16:creationId xmlns:a16="http://schemas.microsoft.com/office/drawing/2014/main" id="{B27599F7-427A-411E-B764-5FE6AEA302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98913" y="2438400"/>
            <a:ext cx="4840287" cy="3240088"/>
          </a:xfrm>
        </p:spPr>
        <p:txBody>
          <a:bodyPr/>
          <a:lstStyle/>
          <a:p>
            <a:r>
              <a:rPr lang="es-PR" altLang="en-US"/>
              <a:t>¿Cuál piensas fue la razón primordial para que Israel fuera acosado por sus enemigos?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7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0" grpId="0" animBg="1"/>
      <p:bldP spid="227331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question%10mark">
            <a:extLst>
              <a:ext uri="{FF2B5EF4-FFF2-40B4-BE49-F238E27FC236}">
                <a16:creationId xmlns:a16="http://schemas.microsoft.com/office/drawing/2014/main" id="{D6ACAEE1-3B27-4CA0-9ADF-3CE50DC49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Rectangle 3">
            <a:extLst>
              <a:ext uri="{FF2B5EF4-FFF2-40B4-BE49-F238E27FC236}">
                <a16:creationId xmlns:a16="http://schemas.microsoft.com/office/drawing/2014/main" id="{98B907A5-C994-4A77-A678-6528360C30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n-US"/>
              <a:t>Para Considerar</a:t>
            </a:r>
          </a:p>
        </p:txBody>
      </p:sp>
      <p:sp>
        <p:nvSpPr>
          <p:cNvPr id="269316" name="Rectangle 4">
            <a:extLst>
              <a:ext uri="{FF2B5EF4-FFF2-40B4-BE49-F238E27FC236}">
                <a16:creationId xmlns:a16="http://schemas.microsoft.com/office/drawing/2014/main" id="{8F46EC6B-3B61-4BD0-A856-883AB49301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98913" y="2362200"/>
            <a:ext cx="4840287" cy="3240088"/>
          </a:xfrm>
        </p:spPr>
        <p:txBody>
          <a:bodyPr/>
          <a:lstStyle/>
          <a:p>
            <a:r>
              <a:rPr lang="es-PR" altLang="en-US"/>
              <a:t>¿Qué paralelos encuentras entre el ciclo que acabamos de ilustrar y las vidas de muchos hoy día?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9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316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12" descr="http://gallery.hd.org/_exhibits/places-and-sights/_more2002/_more04/Egypt-Cairo-Giza-the-Pyramids-1-BG.jpg">
            <a:extLst>
              <a:ext uri="{FF2B5EF4-FFF2-40B4-BE49-F238E27FC236}">
                <a16:creationId xmlns:a16="http://schemas.microsoft.com/office/drawing/2014/main" id="{3D077544-A1D1-400B-8490-042FDF7B2C5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PR" altLang="en-US" sz="1800"/>
          </a:p>
        </p:txBody>
      </p:sp>
      <p:sp>
        <p:nvSpPr>
          <p:cNvPr id="47107" name="Rectangle 5">
            <a:extLst>
              <a:ext uri="{FF2B5EF4-FFF2-40B4-BE49-F238E27FC236}">
                <a16:creationId xmlns:a16="http://schemas.microsoft.com/office/drawing/2014/main" id="{14BDAB2B-B6EF-4970-B865-3191491BB6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AutoNum type="arabicPeriod"/>
            </a:pPr>
            <a:endParaRPr lang="es-PR" altLang="en-US" sz="4400"/>
          </a:p>
        </p:txBody>
      </p:sp>
      <p:sp>
        <p:nvSpPr>
          <p:cNvPr id="47108" name="Title 4">
            <a:extLst>
              <a:ext uri="{FF2B5EF4-FFF2-40B4-BE49-F238E27FC236}">
                <a16:creationId xmlns:a16="http://schemas.microsoft.com/office/drawing/2014/main" id="{4F9188C0-655D-4074-979E-E586EB64B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Tahoma" panose="020B0604030504040204" pitchFamily="34" charset="0"/>
              <a:buAutoNum type="arabicPeriod"/>
            </a:pPr>
            <a:r>
              <a:rPr lang="es-PR" altLang="en-US"/>
              <a:t>Apostasía y surgimiento de los jueces (</a:t>
            </a:r>
            <a:r>
              <a:rPr lang="es-PR" altLang="en-US">
                <a:solidFill>
                  <a:srgbClr val="FF0000"/>
                </a:solidFill>
              </a:rPr>
              <a:t>Jueces 2.18-22</a:t>
            </a:r>
            <a:r>
              <a:rPr lang="es-PR" altLang="en-US"/>
              <a:t>)</a:t>
            </a:r>
          </a:p>
        </p:txBody>
      </p:sp>
      <p:pic>
        <p:nvPicPr>
          <p:cNvPr id="47109" name="Picture 9" descr="worshiping baal.jpg">
            <a:extLst>
              <a:ext uri="{FF2B5EF4-FFF2-40B4-BE49-F238E27FC236}">
                <a16:creationId xmlns:a16="http://schemas.microsoft.com/office/drawing/2014/main" id="{E4F18E01-B570-4B94-9F38-D9A9C0E9B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901825"/>
            <a:ext cx="61087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12" descr="http://gallery.hd.org/_exhibits/places-and-sights/_more2002/_more04/Egypt-Cairo-Giza-the-Pyramids-1-BG.jpg">
            <a:extLst>
              <a:ext uri="{FF2B5EF4-FFF2-40B4-BE49-F238E27FC236}">
                <a16:creationId xmlns:a16="http://schemas.microsoft.com/office/drawing/2014/main" id="{D4F605C1-443B-44C5-8CBE-809F83AD7AE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PR" altLang="en-US" sz="1800"/>
          </a:p>
        </p:txBody>
      </p:sp>
      <p:sp>
        <p:nvSpPr>
          <p:cNvPr id="49155" name="Rectangle 5">
            <a:extLst>
              <a:ext uri="{FF2B5EF4-FFF2-40B4-BE49-F238E27FC236}">
                <a16:creationId xmlns:a16="http://schemas.microsoft.com/office/drawing/2014/main" id="{55667F56-5F35-404E-A66E-47A56997C0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AutoNum type="arabicPeriod"/>
            </a:pPr>
            <a:endParaRPr lang="es-PR" altLang="en-US" sz="4400"/>
          </a:p>
        </p:txBody>
      </p:sp>
      <p:sp>
        <p:nvSpPr>
          <p:cNvPr id="49156" name="Title 4">
            <a:extLst>
              <a:ext uri="{FF2B5EF4-FFF2-40B4-BE49-F238E27FC236}">
                <a16:creationId xmlns:a16="http://schemas.microsoft.com/office/drawing/2014/main" id="{B71DDC1D-F271-41C7-A0EE-9780B4AE1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Tahoma" panose="020B0604030504040204" pitchFamily="34" charset="0"/>
              <a:buAutoNum type="arabicPeriod"/>
            </a:pPr>
            <a:r>
              <a:rPr lang="es-PR" altLang="en-US"/>
              <a:t>Apostasía y surgimiento de los jueces (</a:t>
            </a:r>
            <a:r>
              <a:rPr lang="es-PR" altLang="en-US">
                <a:solidFill>
                  <a:srgbClr val="FF0000"/>
                </a:solidFill>
              </a:rPr>
              <a:t>Jueces 2.18-22</a:t>
            </a:r>
            <a:r>
              <a:rPr lang="es-PR" altLang="en-US"/>
              <a:t>)</a:t>
            </a:r>
          </a:p>
        </p:txBody>
      </p:sp>
      <p:sp>
        <p:nvSpPr>
          <p:cNvPr id="49157" name="Content Placeholder 5">
            <a:extLst>
              <a:ext uri="{FF2B5EF4-FFF2-40B4-BE49-F238E27FC236}">
                <a16:creationId xmlns:a16="http://schemas.microsoft.com/office/drawing/2014/main" id="{9300E5D6-FF47-458C-9318-ADC05FD690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s-ES" altLang="en-US"/>
              <a:t>"Y cuando Jehová les levantaba jueces, Jehová estaba con el juez, y los libraba de mano de los enemigos todo el tiempo de aquel juez; porque Jehová era movido a misericordia por sus gemidos a causa de los que los oprimían y afligían. Mas acontecía que al morir el juez, ellos volvían atrás, y se corrompían más que sus padres, siguiendo a dioses ajenos para servirles, e inclinándose delante de ellos;…”</a:t>
            </a:r>
            <a:endParaRPr lang="es-PR" altLang="en-US"/>
          </a:p>
        </p:txBody>
      </p:sp>
    </p:spTree>
  </p:cSld>
  <p:clrMapOvr>
    <a:masterClrMapping/>
  </p:clrMapOvr>
  <p:transition spd="med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12" descr="http://gallery.hd.org/_exhibits/places-and-sights/_more2002/_more04/Egypt-Cairo-Giza-the-Pyramids-1-BG.jpg">
            <a:extLst>
              <a:ext uri="{FF2B5EF4-FFF2-40B4-BE49-F238E27FC236}">
                <a16:creationId xmlns:a16="http://schemas.microsoft.com/office/drawing/2014/main" id="{C9EAA66B-44BA-4F46-BBE6-3EE91FE4FAE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PR" altLang="en-US" sz="1800"/>
          </a:p>
        </p:txBody>
      </p:sp>
      <p:sp>
        <p:nvSpPr>
          <p:cNvPr id="51203" name="Rectangle 5">
            <a:extLst>
              <a:ext uri="{FF2B5EF4-FFF2-40B4-BE49-F238E27FC236}">
                <a16:creationId xmlns:a16="http://schemas.microsoft.com/office/drawing/2014/main" id="{2D32C4CD-7E66-44CE-9B63-D7B7330C9F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AutoNum type="arabicPeriod"/>
            </a:pPr>
            <a:endParaRPr lang="es-PR" altLang="en-US" sz="4400"/>
          </a:p>
        </p:txBody>
      </p:sp>
      <p:sp>
        <p:nvSpPr>
          <p:cNvPr id="51204" name="Title 4">
            <a:extLst>
              <a:ext uri="{FF2B5EF4-FFF2-40B4-BE49-F238E27FC236}">
                <a16:creationId xmlns:a16="http://schemas.microsoft.com/office/drawing/2014/main" id="{8F1D85EA-4E98-403C-8F24-01F71BB6B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Tahoma" panose="020B0604030504040204" pitchFamily="34" charset="0"/>
              <a:buAutoNum type="arabicPeriod"/>
            </a:pPr>
            <a:r>
              <a:rPr lang="es-PR" altLang="en-US"/>
              <a:t>Apostasía y surgimiento de los jueces (</a:t>
            </a:r>
            <a:r>
              <a:rPr lang="es-PR" altLang="en-US">
                <a:solidFill>
                  <a:srgbClr val="FF0000"/>
                </a:solidFill>
              </a:rPr>
              <a:t>Jueces 2.18-22</a:t>
            </a:r>
            <a:r>
              <a:rPr lang="es-PR" altLang="en-US"/>
              <a:t>)</a:t>
            </a:r>
          </a:p>
        </p:txBody>
      </p:sp>
      <p:sp>
        <p:nvSpPr>
          <p:cNvPr id="51205" name="Content Placeholder 5">
            <a:extLst>
              <a:ext uri="{FF2B5EF4-FFF2-40B4-BE49-F238E27FC236}">
                <a16:creationId xmlns:a16="http://schemas.microsoft.com/office/drawing/2014/main" id="{9B24B76C-FC7A-4FE6-8BD5-9CEF60C30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057400"/>
            <a:ext cx="8458200" cy="41148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s-ES" altLang="en-US" i="1"/>
              <a:t>“… </a:t>
            </a:r>
            <a:r>
              <a:rPr lang="es-ES" altLang="en-US"/>
              <a:t>y no se apartaban de sus obras, ni de su obstinado camino. Y la ira de Jehová se encendió contra Israel, y dijo: Por cuanto este pueblo traspasa mi pacto que ordené a sus padres, y no obedece a mi voz, tampoco yo volveré más a arrojar de delante de ellos a ninguna de las naciones que dejó Josué cuando murió; para probar con ellas a Israel...”</a:t>
            </a:r>
            <a:endParaRPr lang="es-PR" altLang="en-US"/>
          </a:p>
        </p:txBody>
      </p:sp>
    </p:spTree>
  </p:cSld>
  <p:clrMapOvr>
    <a:masterClrMapping/>
  </p:clrMapOvr>
  <p:transition spd="med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12" descr="http://gallery.hd.org/_exhibits/places-and-sights/_more2002/_more04/Egypt-Cairo-Giza-the-Pyramids-1-BG.jpg">
            <a:extLst>
              <a:ext uri="{FF2B5EF4-FFF2-40B4-BE49-F238E27FC236}">
                <a16:creationId xmlns:a16="http://schemas.microsoft.com/office/drawing/2014/main" id="{DA442622-0309-4A9D-895B-13B7498B289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PR" altLang="en-US" sz="1800"/>
          </a:p>
        </p:txBody>
      </p:sp>
      <p:sp>
        <p:nvSpPr>
          <p:cNvPr id="53251" name="Rectangle 5">
            <a:extLst>
              <a:ext uri="{FF2B5EF4-FFF2-40B4-BE49-F238E27FC236}">
                <a16:creationId xmlns:a16="http://schemas.microsoft.com/office/drawing/2014/main" id="{9298CBBE-591E-4498-8E4F-912AAA9B08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AutoNum type="arabicPeriod"/>
            </a:pPr>
            <a:endParaRPr lang="es-PR" altLang="en-US" sz="4400"/>
          </a:p>
        </p:txBody>
      </p:sp>
      <p:sp>
        <p:nvSpPr>
          <p:cNvPr id="53252" name="Title 4">
            <a:extLst>
              <a:ext uri="{FF2B5EF4-FFF2-40B4-BE49-F238E27FC236}">
                <a16:creationId xmlns:a16="http://schemas.microsoft.com/office/drawing/2014/main" id="{4957F9C1-E678-4040-8784-8AD17E2EB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Tahoma" panose="020B0604030504040204" pitchFamily="34" charset="0"/>
              <a:buAutoNum type="arabicPeriod"/>
            </a:pPr>
            <a:r>
              <a:rPr lang="es-PR" altLang="en-US"/>
              <a:t>Apostasía y surgimiento de los jueces (</a:t>
            </a:r>
            <a:r>
              <a:rPr lang="es-PR" altLang="en-US">
                <a:solidFill>
                  <a:srgbClr val="FF0000"/>
                </a:solidFill>
              </a:rPr>
              <a:t>Jueces 2.18-22</a:t>
            </a:r>
            <a:r>
              <a:rPr lang="es-PR" altLang="en-US"/>
              <a:t>)</a:t>
            </a:r>
          </a:p>
        </p:txBody>
      </p:sp>
      <p:sp>
        <p:nvSpPr>
          <p:cNvPr id="53253" name="Content Placeholder 5">
            <a:extLst>
              <a:ext uri="{FF2B5EF4-FFF2-40B4-BE49-F238E27FC236}">
                <a16:creationId xmlns:a16="http://schemas.microsoft.com/office/drawing/2014/main" id="{70650813-3E4E-41C9-B046-74DCE872D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057400"/>
            <a:ext cx="8458200" cy="41148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s-ES" altLang="en-US" i="1"/>
              <a:t>“</a:t>
            </a:r>
            <a:r>
              <a:rPr lang="es-ES" altLang="en-US"/>
              <a:t>...si procurarían o no seguir el camino de Jehová, andando en él, como lo siguieron sus padres.”</a:t>
            </a:r>
            <a:endParaRPr lang="es-PR" altLang="en-US"/>
          </a:p>
        </p:txBody>
      </p:sp>
    </p:spTree>
  </p:cSld>
  <p:clrMapOvr>
    <a:masterClrMapping/>
  </p:clrMapOvr>
  <p:transition spd="med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question%10mark">
            <a:extLst>
              <a:ext uri="{FF2B5EF4-FFF2-40B4-BE49-F238E27FC236}">
                <a16:creationId xmlns:a16="http://schemas.microsoft.com/office/drawing/2014/main" id="{2F80D86D-550F-412A-85C0-3AB4A41C98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0"/>
            <a:ext cx="2590800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Rectangle 3">
            <a:extLst>
              <a:ext uri="{FF2B5EF4-FFF2-40B4-BE49-F238E27FC236}">
                <a16:creationId xmlns:a16="http://schemas.microsoft.com/office/drawing/2014/main" id="{225E31E9-A109-4163-92E3-EE4F5BDA08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Pensemos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3704FE-3D0C-4564-BCD8-6D17F2B6A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286000"/>
            <a:ext cx="7772400" cy="4114800"/>
          </a:xfrm>
        </p:spPr>
        <p:txBody>
          <a:bodyPr/>
          <a:lstStyle/>
          <a:p>
            <a:r>
              <a:rPr lang="es-PR" altLang="en-US"/>
              <a:t>En el capítulo uno, ¿cuál es la </a:t>
            </a:r>
            <a:r>
              <a:rPr lang="es-ES" altLang="en-US"/>
              <a:t>la única razón que se da para explicar el fracaso en la conquista?</a:t>
            </a:r>
          </a:p>
          <a:p>
            <a:pPr lvl="1"/>
            <a:r>
              <a:rPr lang="es-ES" altLang="en-US"/>
              <a:t>(</a:t>
            </a:r>
            <a:r>
              <a:rPr lang="es-ES" altLang="en-US">
                <a:solidFill>
                  <a:srgbClr val="FF0000"/>
                </a:solidFill>
              </a:rPr>
              <a:t>Jueces 1.19</a:t>
            </a:r>
            <a:r>
              <a:rPr lang="es-ES" altLang="en-US"/>
              <a:t>)</a:t>
            </a:r>
          </a:p>
          <a:p>
            <a:r>
              <a:rPr lang="es-ES" altLang="en-US"/>
              <a:t>Si Jehová estaba con Judá (</a:t>
            </a:r>
            <a:r>
              <a:rPr lang="es-ES" altLang="en-US">
                <a:solidFill>
                  <a:srgbClr val="FF0000"/>
                </a:solidFill>
              </a:rPr>
              <a:t>1:19a</a:t>
            </a:r>
            <a:r>
              <a:rPr lang="es-ES" altLang="en-US"/>
              <a:t>), ¿por qué las armas superiores de los cananeos eran un problema?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question%10mark">
            <a:extLst>
              <a:ext uri="{FF2B5EF4-FFF2-40B4-BE49-F238E27FC236}">
                <a16:creationId xmlns:a16="http://schemas.microsoft.com/office/drawing/2014/main" id="{0C1CF24C-13E7-44AB-A0B8-74DCE0BD2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0"/>
            <a:ext cx="2590800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7" name="Rectangle 3">
            <a:extLst>
              <a:ext uri="{FF2B5EF4-FFF2-40B4-BE49-F238E27FC236}">
                <a16:creationId xmlns:a16="http://schemas.microsoft.com/office/drawing/2014/main" id="{2D848242-DC98-480E-9BBA-5111CC3090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Pensemos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714845-05B1-498A-9A96-AACB98BF48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286000"/>
            <a:ext cx="7772400" cy="4114800"/>
          </a:xfrm>
        </p:spPr>
        <p:txBody>
          <a:bodyPr/>
          <a:lstStyle/>
          <a:p>
            <a:r>
              <a:rPr lang="es-ES" altLang="en-US"/>
              <a:t>Podríamos decir que </a:t>
            </a:r>
            <a:r>
              <a:rPr lang="es-ES" altLang="en-US">
                <a:solidFill>
                  <a:srgbClr val="FF0000"/>
                </a:solidFill>
              </a:rPr>
              <a:t>Jueces 1.19 </a:t>
            </a:r>
            <a:r>
              <a:rPr lang="es-ES" altLang="en-US"/>
              <a:t>nos da la explicación científica; ¿cuál es la explicación teológica según </a:t>
            </a:r>
            <a:r>
              <a:rPr lang="es-ES" altLang="en-US">
                <a:solidFill>
                  <a:srgbClr val="FF0000"/>
                </a:solidFill>
              </a:rPr>
              <a:t>Jueces 2.1-3</a:t>
            </a:r>
            <a:r>
              <a:rPr lang="es-ES" altLang="en-US"/>
              <a:t>?</a:t>
            </a:r>
          </a:p>
          <a:p>
            <a:r>
              <a:rPr lang="es-ES" altLang="en-US"/>
              <a:t>¿Qué dos pactos (reflejados en </a:t>
            </a:r>
            <a:r>
              <a:rPr lang="es-ES" altLang="en-US">
                <a:solidFill>
                  <a:srgbClr val="FF0000"/>
                </a:solidFill>
              </a:rPr>
              <a:t>2.1-2</a:t>
            </a:r>
            <a:r>
              <a:rPr lang="es-ES" altLang="en-US"/>
              <a:t>) estaban aún vigentes para Israel?</a:t>
            </a:r>
          </a:p>
          <a:p>
            <a:endParaRPr lang="es-ES" alt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3">
            <a:extLst>
              <a:ext uri="{FF2B5EF4-FFF2-40B4-BE49-F238E27FC236}">
                <a16:creationId xmlns:a16="http://schemas.microsoft.com/office/drawing/2014/main" id="{AAE1A16F-8E0A-4A83-959C-5B8E4CE84D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Pensemos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A4E6D4-4656-40CF-80E7-7461876FE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2200275"/>
            <a:ext cx="8305800" cy="4114800"/>
          </a:xfrm>
        </p:spPr>
        <p:txBody>
          <a:bodyPr/>
          <a:lstStyle/>
          <a:p>
            <a:r>
              <a:rPr lang="es-ES" altLang="en-US" sz="2800"/>
              <a:t>La promesa al final del </a:t>
            </a:r>
            <a:r>
              <a:rPr lang="es-ES" altLang="en-US" sz="2800">
                <a:solidFill>
                  <a:srgbClr val="FF0000"/>
                </a:solidFill>
              </a:rPr>
              <a:t>v. 1 </a:t>
            </a:r>
            <a:r>
              <a:rPr lang="es-ES" altLang="en-US" sz="2800"/>
              <a:t>alude al pacto incondicional con Abraham (</a:t>
            </a:r>
            <a:r>
              <a:rPr lang="es-ES" altLang="en-US" sz="2800">
                <a:solidFill>
                  <a:srgbClr val="FF0000"/>
                </a:solidFill>
              </a:rPr>
              <a:t>Levítico 26:44</a:t>
            </a:r>
            <a:r>
              <a:rPr lang="es-ES" altLang="en-US" sz="2800"/>
              <a:t>). </a:t>
            </a:r>
          </a:p>
          <a:p>
            <a:r>
              <a:rPr lang="es-ES" altLang="en-US" sz="2800"/>
              <a:t>El mandamiento del </a:t>
            </a:r>
            <a:r>
              <a:rPr lang="es-ES" altLang="en-US" sz="2800">
                <a:solidFill>
                  <a:srgbClr val="FF0000"/>
                </a:solidFill>
              </a:rPr>
              <a:t>v. 2 </a:t>
            </a:r>
            <a:r>
              <a:rPr lang="es-ES" altLang="en-US" sz="2800"/>
              <a:t>es un mandamiento del Pacto Mosaico (ver </a:t>
            </a:r>
            <a:r>
              <a:rPr lang="es-ES" altLang="en-US" sz="2800">
                <a:solidFill>
                  <a:srgbClr val="FF0000"/>
                </a:solidFill>
              </a:rPr>
              <a:t>Éxodo 34:12, 13</a:t>
            </a:r>
            <a:r>
              <a:rPr lang="es-ES" altLang="en-US" sz="2800"/>
              <a:t>). </a:t>
            </a:r>
          </a:p>
          <a:p>
            <a:r>
              <a:rPr lang="es-ES" altLang="en-US" sz="2800"/>
              <a:t>El mandamiento del </a:t>
            </a:r>
            <a:r>
              <a:rPr lang="es-ES" altLang="en-US" sz="2800">
                <a:solidFill>
                  <a:srgbClr val="FF0000"/>
                </a:solidFill>
              </a:rPr>
              <a:t>v. 2 </a:t>
            </a:r>
            <a:r>
              <a:rPr lang="es-ES" altLang="en-US" sz="2800"/>
              <a:t>no condiciona la promesa del </a:t>
            </a:r>
            <a:r>
              <a:rPr lang="es-ES" altLang="en-US" sz="2800">
                <a:solidFill>
                  <a:srgbClr val="FF0000"/>
                </a:solidFill>
              </a:rPr>
              <a:t>v. 1</a:t>
            </a:r>
            <a:r>
              <a:rPr lang="es-ES" altLang="en-US" sz="2800"/>
              <a:t>, pero sí presenta una condición para que una generación determinada reciba las bendiciones del pacto inquebrantable.</a:t>
            </a:r>
          </a:p>
          <a:p>
            <a:endParaRPr lang="es-ES" altLang="en-US" sz="2800"/>
          </a:p>
        </p:txBody>
      </p:sp>
      <p:pic>
        <p:nvPicPr>
          <p:cNvPr id="59396" name="Picture 2" descr="http://www.mazinsweiss.com/sitebuilder/images/00011_The_call_of_God_to_Abraham-722x784.jpg">
            <a:extLst>
              <a:ext uri="{FF2B5EF4-FFF2-40B4-BE49-F238E27FC236}">
                <a16:creationId xmlns:a16="http://schemas.microsoft.com/office/drawing/2014/main" id="{73483DC9-3EA0-4C2C-9679-3E23CE7F28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-6350"/>
            <a:ext cx="18415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question%10mark">
            <a:extLst>
              <a:ext uri="{FF2B5EF4-FFF2-40B4-BE49-F238E27FC236}">
                <a16:creationId xmlns:a16="http://schemas.microsoft.com/office/drawing/2014/main" id="{0CBAE9AE-4AB0-4E30-BBF4-AA411EBF7D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0"/>
            <a:ext cx="2590800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3" name="Rectangle 3">
            <a:extLst>
              <a:ext uri="{FF2B5EF4-FFF2-40B4-BE49-F238E27FC236}">
                <a16:creationId xmlns:a16="http://schemas.microsoft.com/office/drawing/2014/main" id="{293EE11D-FC4E-42D1-8015-970CF94F93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Pensemos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DAE831-3560-4430-B7ED-33F9852DF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133600"/>
            <a:ext cx="8458200" cy="4114800"/>
          </a:xfrm>
        </p:spPr>
        <p:txBody>
          <a:bodyPr/>
          <a:lstStyle/>
          <a:p>
            <a:r>
              <a:rPr lang="es-PR" altLang="en-US" sz="3600"/>
              <a:t>En el pasaje que leímos, ¿cuál era el efecto del juez sobre el pueblo?</a:t>
            </a:r>
          </a:p>
          <a:p>
            <a:r>
              <a:rPr lang="es-PR" altLang="en-US" sz="3600"/>
              <a:t>¿Qué implicaba esto?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rollos">
            <a:extLst>
              <a:ext uri="{FF2B5EF4-FFF2-40B4-BE49-F238E27FC236}">
                <a16:creationId xmlns:a16="http://schemas.microsoft.com/office/drawing/2014/main" id="{95961B18-98C7-4981-8227-7D5CD5FAD5A2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lum bright="10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0243" name="Rectangle 3">
            <a:extLst>
              <a:ext uri="{FF2B5EF4-FFF2-40B4-BE49-F238E27FC236}">
                <a16:creationId xmlns:a16="http://schemas.microsoft.com/office/drawing/2014/main" id="{C453941B-9931-474F-B52B-6A223E6F57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1462087"/>
          </a:xfrm>
        </p:spPr>
        <p:txBody>
          <a:bodyPr/>
          <a:lstStyle/>
          <a:p>
            <a:pPr eaLnBrk="1" hangingPunct="1"/>
            <a:r>
              <a:rPr lang="es-PR" altLang="en-US"/>
              <a:t>Versículo Clave:</a:t>
            </a:r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3F1241BD-46F8-47BA-91BC-9BD012FB76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85988" y="1981200"/>
            <a:ext cx="6653212" cy="4335463"/>
          </a:xfrm>
        </p:spPr>
        <p:txBody>
          <a:bodyPr/>
          <a:lstStyle/>
          <a:p>
            <a:r>
              <a:rPr lang="es-ES" altLang="en-US">
                <a:solidFill>
                  <a:srgbClr val="FF0000"/>
                </a:solidFill>
              </a:rPr>
              <a:t>Jueces 4.14, RVR60</a:t>
            </a:r>
          </a:p>
          <a:p>
            <a:r>
              <a:rPr lang="es-ES" altLang="en-US"/>
              <a:t>“Entonces Débora dijo a Barac: Levántate, porque este es el día en que Jehová ha entregado a Sísara en tus manos. ¿No ha salido Jehová delante de ti? Y Barac descendió del monte de Tabor, y diez mil hombres en pos de él.”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5">
            <a:extLst>
              <a:ext uri="{FF2B5EF4-FFF2-40B4-BE49-F238E27FC236}">
                <a16:creationId xmlns:a16="http://schemas.microsoft.com/office/drawing/2014/main" id="{170B8FDA-CCC6-47D9-8106-4B4DCC1481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AutoNum type="arabicPeriod"/>
            </a:pPr>
            <a:endParaRPr lang="es-PR" altLang="en-US" sz="4400"/>
          </a:p>
        </p:txBody>
      </p:sp>
      <p:sp>
        <p:nvSpPr>
          <p:cNvPr id="63491" name="Title 4">
            <a:extLst>
              <a:ext uri="{FF2B5EF4-FFF2-40B4-BE49-F238E27FC236}">
                <a16:creationId xmlns:a16="http://schemas.microsoft.com/office/drawing/2014/main" id="{FAB6AB96-EB99-4D42-9BA7-07743E1BF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Tahoma" panose="020B0604030504040204" pitchFamily="34" charset="0"/>
              <a:buAutoNum type="arabicPeriod" startAt="2"/>
            </a:pPr>
            <a:r>
              <a:rPr lang="es-PR" altLang="en-US"/>
              <a:t>Débora y Barac</a:t>
            </a:r>
            <a:br>
              <a:rPr lang="es-PR" altLang="en-US"/>
            </a:br>
            <a:r>
              <a:rPr lang="es-PR" altLang="en-US"/>
              <a:t>(</a:t>
            </a:r>
            <a:r>
              <a:rPr lang="es-PR" altLang="en-US">
                <a:solidFill>
                  <a:srgbClr val="FF0000"/>
                </a:solidFill>
              </a:rPr>
              <a:t>Jueces 4.1-4</a:t>
            </a:r>
            <a:r>
              <a:rPr lang="es-PR" altLang="en-US"/>
              <a:t>)</a:t>
            </a:r>
          </a:p>
        </p:txBody>
      </p:sp>
      <p:pic>
        <p:nvPicPr>
          <p:cNvPr id="63492" name="Picture 8" descr="jdh.jpg">
            <a:extLst>
              <a:ext uri="{FF2B5EF4-FFF2-40B4-BE49-F238E27FC236}">
                <a16:creationId xmlns:a16="http://schemas.microsoft.com/office/drawing/2014/main" id="{E8B9DEEB-2194-4636-B103-F32195EB4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450" y="1901825"/>
            <a:ext cx="3822700" cy="480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5">
            <a:extLst>
              <a:ext uri="{FF2B5EF4-FFF2-40B4-BE49-F238E27FC236}">
                <a16:creationId xmlns:a16="http://schemas.microsoft.com/office/drawing/2014/main" id="{5EE612D6-C69A-46FF-9F2E-52586C92E0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AutoNum type="arabicPeriod"/>
            </a:pPr>
            <a:endParaRPr lang="es-PR" altLang="en-US" sz="4400"/>
          </a:p>
        </p:txBody>
      </p:sp>
      <p:sp>
        <p:nvSpPr>
          <p:cNvPr id="65539" name="Content Placeholder 3">
            <a:extLst>
              <a:ext uri="{FF2B5EF4-FFF2-40B4-BE49-F238E27FC236}">
                <a16:creationId xmlns:a16="http://schemas.microsoft.com/office/drawing/2014/main" id="{EE432C34-2D7D-4EEE-944C-90DB7FC1A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s-ES" altLang="en-US" sz="3600"/>
              <a:t>"Después de la muerte de Aod, los hijos de Israel volvieron a hacer lo malo ante los ojos de Jehová. Y Jehová los vendió en mano de Jabín rey de Canaán, el cual reinó en Hazor; y el capitán de su ejército se llamaba Sísara, el cual habitaba en Haroset-goim...” </a:t>
            </a:r>
            <a:endParaRPr lang="es-PR" altLang="en-US" sz="3600"/>
          </a:p>
        </p:txBody>
      </p:sp>
      <p:sp>
        <p:nvSpPr>
          <p:cNvPr id="65540" name="Title 4">
            <a:extLst>
              <a:ext uri="{FF2B5EF4-FFF2-40B4-BE49-F238E27FC236}">
                <a16:creationId xmlns:a16="http://schemas.microsoft.com/office/drawing/2014/main" id="{2BBA9353-0D87-450E-BAC0-48AA06EE5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338" y="366713"/>
            <a:ext cx="7793037" cy="1462087"/>
          </a:xfrm>
        </p:spPr>
        <p:txBody>
          <a:bodyPr/>
          <a:lstStyle/>
          <a:p>
            <a:pPr marL="742950" indent="-742950">
              <a:buFont typeface="Tahoma" panose="020B0604030504040204" pitchFamily="34" charset="0"/>
              <a:buAutoNum type="arabicPeriod" startAt="2"/>
            </a:pPr>
            <a:r>
              <a:rPr lang="es-PR" altLang="en-US"/>
              <a:t>Débora y Barac</a:t>
            </a:r>
            <a:br>
              <a:rPr lang="es-PR" altLang="en-US"/>
            </a:br>
            <a:r>
              <a:rPr lang="es-PR" altLang="en-US"/>
              <a:t>(</a:t>
            </a:r>
            <a:r>
              <a:rPr lang="es-PR" altLang="en-US">
                <a:solidFill>
                  <a:srgbClr val="FF0000"/>
                </a:solidFill>
              </a:rPr>
              <a:t>Jueces 4.1-4</a:t>
            </a:r>
            <a:r>
              <a:rPr lang="es-PR" altLang="en-US"/>
              <a:t>)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5">
            <a:extLst>
              <a:ext uri="{FF2B5EF4-FFF2-40B4-BE49-F238E27FC236}">
                <a16:creationId xmlns:a16="http://schemas.microsoft.com/office/drawing/2014/main" id="{3056E323-F9F9-4242-BC0B-2A29DD3517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AutoNum type="arabicPeriod"/>
            </a:pPr>
            <a:endParaRPr lang="es-PR" altLang="en-US" sz="4400"/>
          </a:p>
        </p:txBody>
      </p:sp>
      <p:sp>
        <p:nvSpPr>
          <p:cNvPr id="67587" name="Content Placeholder 3">
            <a:extLst>
              <a:ext uri="{FF2B5EF4-FFF2-40B4-BE49-F238E27FC236}">
                <a16:creationId xmlns:a16="http://schemas.microsoft.com/office/drawing/2014/main" id="{D842F7DE-EAA3-4164-80B7-2B3780869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s-ES" altLang="en-US" sz="3600"/>
              <a:t>“...Entonces los hijos de Israel clamaron a Jehová, porque aquél tenía novecientos carros herrados, y había oprimido con crueldad a los hijos de Israel por veinte años. Gobernaba en aquel tiempo a Israel una mujer, Débora, profetisa, mujer de Lapidot;”</a:t>
            </a:r>
            <a:endParaRPr lang="es-PR" altLang="en-US" sz="3600"/>
          </a:p>
        </p:txBody>
      </p:sp>
      <p:sp>
        <p:nvSpPr>
          <p:cNvPr id="67588" name="Title 4">
            <a:extLst>
              <a:ext uri="{FF2B5EF4-FFF2-40B4-BE49-F238E27FC236}">
                <a16:creationId xmlns:a16="http://schemas.microsoft.com/office/drawing/2014/main" id="{539D9023-AC40-40D6-9468-B821A89EA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338" y="366713"/>
            <a:ext cx="7793037" cy="1462087"/>
          </a:xfrm>
        </p:spPr>
        <p:txBody>
          <a:bodyPr/>
          <a:lstStyle/>
          <a:p>
            <a:pPr marL="742950" indent="-742950">
              <a:buFont typeface="Tahoma" panose="020B0604030504040204" pitchFamily="34" charset="0"/>
              <a:buAutoNum type="arabicPeriod" startAt="2"/>
            </a:pPr>
            <a:r>
              <a:rPr lang="es-PR" altLang="en-US"/>
              <a:t>Débora y Barac</a:t>
            </a:r>
            <a:br>
              <a:rPr lang="es-PR" altLang="en-US"/>
            </a:br>
            <a:r>
              <a:rPr lang="es-PR" altLang="en-US"/>
              <a:t>(</a:t>
            </a:r>
            <a:r>
              <a:rPr lang="es-PR" altLang="en-US">
                <a:solidFill>
                  <a:srgbClr val="FF0000"/>
                </a:solidFill>
              </a:rPr>
              <a:t>Jueces 4.1-4</a:t>
            </a:r>
            <a:r>
              <a:rPr lang="es-PR" altLang="en-US"/>
              <a:t>)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question%10mark">
            <a:extLst>
              <a:ext uri="{FF2B5EF4-FFF2-40B4-BE49-F238E27FC236}">
                <a16:creationId xmlns:a16="http://schemas.microsoft.com/office/drawing/2014/main" id="{0063FDE8-ACD2-48BD-9E46-0F57FB487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0"/>
            <a:ext cx="2590800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5" name="Rectangle 3">
            <a:extLst>
              <a:ext uri="{FF2B5EF4-FFF2-40B4-BE49-F238E27FC236}">
                <a16:creationId xmlns:a16="http://schemas.microsoft.com/office/drawing/2014/main" id="{82F6FDC4-62CA-497F-A277-84E0B1E46F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Pensemos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440B1B-32EA-4AD8-9067-ED70DA070A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2209800"/>
            <a:ext cx="8610600" cy="4114800"/>
          </a:xfrm>
        </p:spPr>
        <p:txBody>
          <a:bodyPr/>
          <a:lstStyle/>
          <a:p>
            <a:r>
              <a:rPr lang="es-ES" altLang="en-US" sz="3600"/>
              <a:t>¿En qué situación encontramos a Israel al comienzo del capítulo cuatro?</a:t>
            </a:r>
          </a:p>
          <a:p>
            <a:r>
              <a:rPr lang="es-ES" altLang="en-US" sz="3600"/>
              <a:t>¿Cuán grande era el opresor?</a:t>
            </a:r>
          </a:p>
          <a:p>
            <a:r>
              <a:rPr lang="es-ES" altLang="en-US" sz="3600"/>
              <a:t>Hazor fue la ciudad cananea más grande que se haya excavado.</a:t>
            </a:r>
          </a:p>
          <a:p>
            <a:r>
              <a:rPr lang="es-ES" altLang="en-US" sz="3600"/>
              <a:t>Probablemente por eso a Jabín se le conoció como el “Rey de Canaán” (</a:t>
            </a:r>
            <a:r>
              <a:rPr lang="es-ES" altLang="en-US" sz="3600">
                <a:solidFill>
                  <a:srgbClr val="FF0000"/>
                </a:solidFill>
              </a:rPr>
              <a:t>4.2</a:t>
            </a:r>
            <a:r>
              <a:rPr lang="es-ES" altLang="en-US" sz="3600"/>
              <a:t>).</a:t>
            </a:r>
            <a:endParaRPr lang="es-PR" altLang="en-US" sz="360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question%10mark">
            <a:extLst>
              <a:ext uri="{FF2B5EF4-FFF2-40B4-BE49-F238E27FC236}">
                <a16:creationId xmlns:a16="http://schemas.microsoft.com/office/drawing/2014/main" id="{7285864D-E75A-409D-90D5-56421FD73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0"/>
            <a:ext cx="2590800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9AF858-F902-4E95-B810-C6D7DC229C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es-PR" altLang="en-US"/>
          </a:p>
        </p:txBody>
      </p:sp>
      <p:pic>
        <p:nvPicPr>
          <p:cNvPr id="71684" name="Picture 4" descr="http://www.mit.jyu.fi/tjlahton/2002/spain/kuvat/kuvat/Dscn2374-Alhambra_ja_Granadaa.jpg">
            <a:extLst>
              <a:ext uri="{FF2B5EF4-FFF2-40B4-BE49-F238E27FC236}">
                <a16:creationId xmlns:a16="http://schemas.microsoft.com/office/drawing/2014/main" id="{17A986AD-8997-4086-BD95-48FC8F7D5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3">
            <a:extLst>
              <a:ext uri="{FF2B5EF4-FFF2-40B4-BE49-F238E27FC236}">
                <a16:creationId xmlns:a16="http://schemas.microsoft.com/office/drawing/2014/main" id="{117E6BE7-AC0A-456B-A2CB-54CCF40EFE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5943600"/>
            <a:ext cx="4343400" cy="685800"/>
          </a:xfrm>
        </p:spPr>
        <p:txBody>
          <a:bodyPr/>
          <a:lstStyle/>
          <a:p>
            <a:pPr>
              <a:defRPr/>
            </a:pPr>
            <a:r>
              <a:rPr lang="es-P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Ruinas de </a:t>
            </a:r>
            <a:r>
              <a:rPr lang="es-PR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Hazor</a:t>
            </a:r>
            <a:endParaRPr lang="es-P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3">
            <a:extLst>
              <a:ext uri="{FF2B5EF4-FFF2-40B4-BE49-F238E27FC236}">
                <a16:creationId xmlns:a16="http://schemas.microsoft.com/office/drawing/2014/main" id="{9AC78D78-9893-43A4-BC8A-E6B22FB965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Pensemos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9E81FF-34A6-4085-AAF8-51F9BB898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2214563"/>
            <a:ext cx="8458200" cy="4114800"/>
          </a:xfrm>
        </p:spPr>
        <p:txBody>
          <a:bodyPr/>
          <a:lstStyle/>
          <a:p>
            <a:r>
              <a:rPr lang="es-ES" altLang="en-US" sz="4000"/>
              <a:t>¿Había peleado Israel contra Hazor antes?</a:t>
            </a:r>
            <a:endParaRPr lang="es-PR" altLang="en-US" sz="4000"/>
          </a:p>
          <a:p>
            <a:pPr lvl="1"/>
            <a:r>
              <a:rPr lang="es-PR" altLang="en-US" sz="3600"/>
              <a:t>Sí, vea </a:t>
            </a:r>
            <a:r>
              <a:rPr lang="es-PR" altLang="en-US" sz="3600">
                <a:solidFill>
                  <a:srgbClr val="FF0000"/>
                </a:solidFill>
              </a:rPr>
              <a:t>Josué 11.1-14</a:t>
            </a:r>
            <a:r>
              <a:rPr lang="es-PR" altLang="en-US" sz="3600"/>
              <a:t>.</a:t>
            </a:r>
          </a:p>
          <a:p>
            <a:r>
              <a:rPr lang="es-PR" altLang="en-US" sz="4000"/>
              <a:t>¿Qué representaban los carros herrados en la antigüedad?</a:t>
            </a:r>
          </a:p>
          <a:p>
            <a:endParaRPr lang="es-PR" altLang="en-US" sz="4000"/>
          </a:p>
        </p:txBody>
      </p:sp>
      <p:pic>
        <p:nvPicPr>
          <p:cNvPr id="73732" name="Picture 2" descr="http://www.igmtours.com/sub/images/new04_full.jpg">
            <a:extLst>
              <a:ext uri="{FF2B5EF4-FFF2-40B4-BE49-F238E27FC236}">
                <a16:creationId xmlns:a16="http://schemas.microsoft.com/office/drawing/2014/main" id="{B08CADF7-5822-4095-9EB2-29E2EFDEB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0"/>
            <a:ext cx="26670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3">
            <a:extLst>
              <a:ext uri="{FF2B5EF4-FFF2-40B4-BE49-F238E27FC236}">
                <a16:creationId xmlns:a16="http://schemas.microsoft.com/office/drawing/2014/main" id="{5F9F03D0-CDFC-4F39-892E-AF5AF55434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Pensemos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C4ACC9-300F-4851-9255-8C4FDFB94F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973263"/>
            <a:ext cx="8610600" cy="4114800"/>
          </a:xfrm>
        </p:spPr>
        <p:txBody>
          <a:bodyPr/>
          <a:lstStyle/>
          <a:p>
            <a:r>
              <a:rPr lang="es-PR" altLang="en-US" sz="3600"/>
              <a:t>¿Cuán significativo es que el lutilizado por Dios aquí fuera una mujer?</a:t>
            </a:r>
          </a:p>
          <a:p>
            <a:r>
              <a:rPr lang="es-ES" altLang="en-US" sz="3600"/>
              <a:t>¿Será que Jehová, quien ya ha liberado a Israel por medio de un hermano menor (Otoniel, </a:t>
            </a:r>
            <a:r>
              <a:rPr lang="es-ES" altLang="en-US" sz="3600">
                <a:solidFill>
                  <a:srgbClr val="FF0000"/>
                </a:solidFill>
              </a:rPr>
              <a:t>3:9</a:t>
            </a:r>
            <a:r>
              <a:rPr lang="es-ES" altLang="en-US" sz="3600"/>
              <a:t>), un zurdo (Aod, </a:t>
            </a:r>
            <a:r>
              <a:rPr lang="es-ES" altLang="en-US" sz="3600">
                <a:solidFill>
                  <a:srgbClr val="FF0000"/>
                </a:solidFill>
              </a:rPr>
              <a:t>3:15</a:t>
            </a:r>
            <a:r>
              <a:rPr lang="es-ES" altLang="en-US" sz="3600"/>
              <a:t>) y un extranjero (Samgar, </a:t>
            </a:r>
            <a:r>
              <a:rPr lang="es-ES" altLang="en-US" sz="3600">
                <a:solidFill>
                  <a:srgbClr val="FF0000"/>
                </a:solidFill>
              </a:rPr>
              <a:t>3:31</a:t>
            </a:r>
            <a:r>
              <a:rPr lang="es-ES" altLang="en-US" sz="3600"/>
              <a:t>), ahora va a usar a una mujer? </a:t>
            </a:r>
          </a:p>
        </p:txBody>
      </p:sp>
      <p:pic>
        <p:nvPicPr>
          <p:cNvPr id="75780" name="Picture 2" descr="http://www.keyway.ca/jpg/goad.jpg">
            <a:extLst>
              <a:ext uri="{FF2B5EF4-FFF2-40B4-BE49-F238E27FC236}">
                <a16:creationId xmlns:a16="http://schemas.microsoft.com/office/drawing/2014/main" id="{5BCC67F5-0664-4ED5-902B-62352D751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0"/>
            <a:ext cx="297180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3">
            <a:extLst>
              <a:ext uri="{FF2B5EF4-FFF2-40B4-BE49-F238E27FC236}">
                <a16:creationId xmlns:a16="http://schemas.microsoft.com/office/drawing/2014/main" id="{3B70672C-FEF7-4035-9BF4-F518F3817C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Pensemos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117606-1A88-408D-9DE3-6191C4D10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973263"/>
            <a:ext cx="8610600" cy="4114800"/>
          </a:xfrm>
        </p:spPr>
        <p:txBody>
          <a:bodyPr/>
          <a:lstStyle/>
          <a:p>
            <a:r>
              <a:rPr lang="es-PR" altLang="en-US" sz="3600"/>
              <a:t>¿Cuán significativo es que el </a:t>
            </a:r>
            <a:r>
              <a:rPr lang="en-US" altLang="en-US" sz="3600"/>
              <a:t>líder </a:t>
            </a:r>
            <a:r>
              <a:rPr lang="es-PR" altLang="en-US" sz="3600"/>
              <a:t>utilizado por Dios aquí fuera una mujer?</a:t>
            </a:r>
          </a:p>
          <a:p>
            <a:r>
              <a:rPr lang="es-ES" altLang="en-US" sz="3600"/>
              <a:t>¿Será que Jehová, quien ya ha liberado a Israel por medio de un hermano menor (Otoniel, </a:t>
            </a:r>
            <a:r>
              <a:rPr lang="es-ES" altLang="en-US" sz="3600">
                <a:solidFill>
                  <a:srgbClr val="FF0000"/>
                </a:solidFill>
              </a:rPr>
              <a:t>3:9</a:t>
            </a:r>
            <a:r>
              <a:rPr lang="es-ES" altLang="en-US" sz="3600"/>
              <a:t>), un zurdo (Aod, </a:t>
            </a:r>
            <a:r>
              <a:rPr lang="es-ES" altLang="en-US" sz="3600">
                <a:solidFill>
                  <a:srgbClr val="FF0000"/>
                </a:solidFill>
              </a:rPr>
              <a:t>3:15</a:t>
            </a:r>
            <a:r>
              <a:rPr lang="es-ES" altLang="en-US" sz="3600"/>
              <a:t>) y un extranjero (Samgar, </a:t>
            </a:r>
            <a:r>
              <a:rPr lang="es-ES" altLang="en-US" sz="3600">
                <a:solidFill>
                  <a:srgbClr val="FF0000"/>
                </a:solidFill>
              </a:rPr>
              <a:t>3:31</a:t>
            </a:r>
            <a:r>
              <a:rPr lang="es-ES" altLang="en-US" sz="3600"/>
              <a:t>), ahora va a usar a una mujer? </a:t>
            </a:r>
          </a:p>
        </p:txBody>
      </p:sp>
      <p:pic>
        <p:nvPicPr>
          <p:cNvPr id="77828" name="Picture 2" descr="http://www.keyway.ca/jpg/goad.jpg">
            <a:extLst>
              <a:ext uri="{FF2B5EF4-FFF2-40B4-BE49-F238E27FC236}">
                <a16:creationId xmlns:a16="http://schemas.microsoft.com/office/drawing/2014/main" id="{27108691-40B2-41A2-BA54-7AA07E4BB1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0"/>
            <a:ext cx="297180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3">
            <a:extLst>
              <a:ext uri="{FF2B5EF4-FFF2-40B4-BE49-F238E27FC236}">
                <a16:creationId xmlns:a16="http://schemas.microsoft.com/office/drawing/2014/main" id="{9F601C53-9A90-4B18-9EED-90A6F327FB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Pensemos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F6B4F6-8FDE-4A1C-94E2-45680A446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973263"/>
            <a:ext cx="8715375" cy="4114800"/>
          </a:xfrm>
        </p:spPr>
        <p:txBody>
          <a:bodyPr/>
          <a:lstStyle/>
          <a:p>
            <a:r>
              <a:rPr lang="es-ES" altLang="en-US" sz="3600"/>
              <a:t>¿Hay situaciones riesgosas en las cuales usted debe levantar su voz? ¿Cuáles son? </a:t>
            </a:r>
          </a:p>
          <a:p>
            <a:r>
              <a:rPr lang="es-ES" altLang="en-US" sz="3600"/>
              <a:t>¿Hay personas a quienes usted puede alentar a hacer cosas por Dios que usted mismo no puede hacer? ¿Quiénes son? ¿Cómo los podría motivar? </a:t>
            </a:r>
          </a:p>
        </p:txBody>
      </p:sp>
      <p:pic>
        <p:nvPicPr>
          <p:cNvPr id="79876" name="Picture 2" descr="http://www.keyway.ca/jpg/goad.jpg">
            <a:extLst>
              <a:ext uri="{FF2B5EF4-FFF2-40B4-BE49-F238E27FC236}">
                <a16:creationId xmlns:a16="http://schemas.microsoft.com/office/drawing/2014/main" id="{F9210E23-F278-46DB-ABEC-CBDCB94BE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0"/>
            <a:ext cx="297180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5">
            <a:extLst>
              <a:ext uri="{FF2B5EF4-FFF2-40B4-BE49-F238E27FC236}">
                <a16:creationId xmlns:a16="http://schemas.microsoft.com/office/drawing/2014/main" id="{B0578F6A-90A0-494D-A1A9-0C6D82114B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AutoNum type="arabicPeriod"/>
            </a:pPr>
            <a:endParaRPr lang="es-PR" altLang="en-US" sz="4400"/>
          </a:p>
        </p:txBody>
      </p:sp>
      <p:sp>
        <p:nvSpPr>
          <p:cNvPr id="81923" name="Title 4">
            <a:extLst>
              <a:ext uri="{FF2B5EF4-FFF2-40B4-BE49-F238E27FC236}">
                <a16:creationId xmlns:a16="http://schemas.microsoft.com/office/drawing/2014/main" id="{E5EB691F-20E8-4F0E-A996-DDB1862E0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Tahoma" panose="020B0604030504040204" pitchFamily="34" charset="0"/>
              <a:buAutoNum type="arabicPeriod" startAt="3"/>
            </a:pPr>
            <a:r>
              <a:rPr lang="es-PR" altLang="en-US"/>
              <a:t>La derrota de Sísara</a:t>
            </a:r>
            <a:br>
              <a:rPr lang="es-PR" altLang="en-US"/>
            </a:br>
            <a:r>
              <a:rPr lang="es-PR" altLang="en-US"/>
              <a:t>(</a:t>
            </a:r>
            <a:r>
              <a:rPr lang="es-PR" altLang="en-US">
                <a:solidFill>
                  <a:srgbClr val="FF0000"/>
                </a:solidFill>
              </a:rPr>
              <a:t>Jueces 4.14-15</a:t>
            </a:r>
            <a:r>
              <a:rPr lang="es-PR" altLang="en-US"/>
              <a:t>)</a:t>
            </a:r>
          </a:p>
        </p:txBody>
      </p:sp>
      <p:pic>
        <p:nvPicPr>
          <p:cNvPr id="81924" name="Picture 8" descr="Jael-Smote-Sisera-and-Slew-Him-Giclee-Print-C12014472.jpg">
            <a:extLst>
              <a:ext uri="{FF2B5EF4-FFF2-40B4-BE49-F238E27FC236}">
                <a16:creationId xmlns:a16="http://schemas.microsoft.com/office/drawing/2014/main" id="{C24B78A8-E751-4A35-B526-0490974E8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675" y="1901825"/>
            <a:ext cx="6473825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67762AA1-917E-4B32-A7EE-555CF5CB5F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/>
              <a:t>Verdad Central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9A8A5769-097B-49E5-820F-5B6562F2B30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057400"/>
            <a:ext cx="4724400" cy="4343400"/>
          </a:xfrm>
        </p:spPr>
        <p:txBody>
          <a:bodyPr/>
          <a:lstStyle/>
          <a:p>
            <a:pPr eaLnBrk="1" hangingPunct="1"/>
            <a:r>
              <a:rPr lang="es-PR" altLang="en-US" sz="3200"/>
              <a:t>La manera como Dios trató</a:t>
            </a:r>
            <a:r>
              <a:rPr lang="en-US" altLang="en-US" sz="3200"/>
              <a:t> a </a:t>
            </a:r>
            <a:r>
              <a:rPr lang="es-PR" altLang="en-US" sz="3200"/>
              <a:t>Israel a pesar de su infidelidad, nos enseña que es misericordioso, pero que también disciplina a sus hijos cuando le desobedecen.</a:t>
            </a:r>
          </a:p>
        </p:txBody>
      </p:sp>
      <p:pic>
        <p:nvPicPr>
          <p:cNvPr id="12292" name="Picture 13" descr="http://4.bp.blogspot.com/-s5tiSwF61Gk/UzG3JSsZcII/AAAAAAAAAwM/6WNoa31b1Cw/s1600/deborah+barak.jpg">
            <a:extLst>
              <a:ext uri="{FF2B5EF4-FFF2-40B4-BE49-F238E27FC236}">
                <a16:creationId xmlns:a16="http://schemas.microsoft.com/office/drawing/2014/main" id="{B2255993-906A-4E46-A535-7916621CD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763" y="2057400"/>
            <a:ext cx="3221037" cy="462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5">
            <a:extLst>
              <a:ext uri="{FF2B5EF4-FFF2-40B4-BE49-F238E27FC236}">
                <a16:creationId xmlns:a16="http://schemas.microsoft.com/office/drawing/2014/main" id="{9052D6CC-A753-4EF2-BC63-ADA39E72F2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AutoNum type="arabicPeriod"/>
            </a:pPr>
            <a:endParaRPr lang="es-PR" altLang="en-US" sz="4400"/>
          </a:p>
        </p:txBody>
      </p:sp>
      <p:sp>
        <p:nvSpPr>
          <p:cNvPr id="83971" name="Title 4">
            <a:extLst>
              <a:ext uri="{FF2B5EF4-FFF2-40B4-BE49-F238E27FC236}">
                <a16:creationId xmlns:a16="http://schemas.microsoft.com/office/drawing/2014/main" id="{D8B3C9A9-A887-4361-85F8-FCE208BF3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Tahoma" panose="020B0604030504040204" pitchFamily="34" charset="0"/>
              <a:buAutoNum type="arabicPeriod" startAt="3"/>
            </a:pPr>
            <a:r>
              <a:rPr lang="es-PR" altLang="en-US"/>
              <a:t>La derrota de Sísara</a:t>
            </a:r>
            <a:br>
              <a:rPr lang="es-PR" altLang="en-US"/>
            </a:br>
            <a:r>
              <a:rPr lang="es-PR" altLang="en-US"/>
              <a:t>(</a:t>
            </a:r>
            <a:r>
              <a:rPr lang="es-PR" altLang="en-US">
                <a:solidFill>
                  <a:srgbClr val="FF0000"/>
                </a:solidFill>
              </a:rPr>
              <a:t>Jueces 4.14-15</a:t>
            </a:r>
            <a:r>
              <a:rPr lang="es-PR" altLang="en-US"/>
              <a:t>)</a:t>
            </a:r>
          </a:p>
        </p:txBody>
      </p:sp>
      <p:sp>
        <p:nvSpPr>
          <p:cNvPr id="83972" name="Content Placeholder 3">
            <a:extLst>
              <a:ext uri="{FF2B5EF4-FFF2-40B4-BE49-F238E27FC236}">
                <a16:creationId xmlns:a16="http://schemas.microsoft.com/office/drawing/2014/main" id="{45A06696-C534-40D3-BBE2-ECDDA384CA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133600"/>
            <a:ext cx="8497888" cy="41148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s-ES" altLang="en-US"/>
              <a:t>"Entonces Débora dijo a Barac: Levántate, porque este es el día en que Jehová ha entregado a Sísara en tus manos. ¿No ha salido Jehová delante de ti? Y Barac descendió del monte de Tabor, y diez mil hombres en pos de él. Y Jehová quebrantó a Sísara, a todos sus carros y a todo su ejército, a filo de espada delante de Barac; y Sísara descendió del carro, y huyó a pie.”</a:t>
            </a:r>
            <a:endParaRPr lang="es-PR" altLang="en-US"/>
          </a:p>
        </p:txBody>
      </p:sp>
    </p:spTree>
  </p:cSld>
  <p:clrMapOvr>
    <a:masterClrMapping/>
  </p:clrMapOvr>
  <p:transition spd="med">
    <p:fade thruBlk="1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5">
            <a:extLst>
              <a:ext uri="{FF2B5EF4-FFF2-40B4-BE49-F238E27FC236}">
                <a16:creationId xmlns:a16="http://schemas.microsoft.com/office/drawing/2014/main" id="{EBC389F1-9401-4E60-9414-9C5D9EC7B6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AutoNum type="arabicPeriod"/>
            </a:pPr>
            <a:endParaRPr lang="es-PR" altLang="en-US" sz="4400"/>
          </a:p>
        </p:txBody>
      </p:sp>
      <p:sp>
        <p:nvSpPr>
          <p:cNvPr id="86019" name="Title 4">
            <a:extLst>
              <a:ext uri="{FF2B5EF4-FFF2-40B4-BE49-F238E27FC236}">
                <a16:creationId xmlns:a16="http://schemas.microsoft.com/office/drawing/2014/main" id="{581275C1-BC25-4A3F-956F-5DCAF5173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Pensemos</a:t>
            </a:r>
          </a:p>
        </p:txBody>
      </p:sp>
      <p:sp>
        <p:nvSpPr>
          <p:cNvPr id="86020" name="Content Placeholder 6">
            <a:extLst>
              <a:ext uri="{FF2B5EF4-FFF2-40B4-BE49-F238E27FC236}">
                <a16:creationId xmlns:a16="http://schemas.microsoft.com/office/drawing/2014/main" id="{ED1AB5D5-C466-4508-833D-49FE8526C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488" y="2362200"/>
            <a:ext cx="8726487" cy="4114800"/>
          </a:xfrm>
        </p:spPr>
        <p:txBody>
          <a:bodyPr/>
          <a:lstStyle/>
          <a:p>
            <a:r>
              <a:rPr lang="es-PR" altLang="en-US" sz="3600"/>
              <a:t>¿Cómo </a:t>
            </a:r>
            <a:r>
              <a:rPr lang="es-ES" altLang="en-US" sz="3600"/>
              <a:t>ser liberado por acción de una mujer extranjera sería una ironía aguda para Israel? </a:t>
            </a:r>
          </a:p>
          <a:p>
            <a:r>
              <a:rPr lang="es-ES" altLang="en-US" sz="3600"/>
              <a:t>Jael fue mentirosa, traicionera y asesina; ¿cómo podemos explicar </a:t>
            </a:r>
            <a:r>
              <a:rPr lang="es-ES" altLang="en-US" sz="3600">
                <a:solidFill>
                  <a:srgbClr val="FF0000"/>
                </a:solidFill>
              </a:rPr>
              <a:t>Jueces 5.24-27</a:t>
            </a:r>
            <a:r>
              <a:rPr lang="es-ES" altLang="en-US" sz="3600"/>
              <a:t>?</a:t>
            </a:r>
          </a:p>
        </p:txBody>
      </p:sp>
      <p:pic>
        <p:nvPicPr>
          <p:cNvPr id="86021" name="Picture 2" descr="question%10mark">
            <a:extLst>
              <a:ext uri="{FF2B5EF4-FFF2-40B4-BE49-F238E27FC236}">
                <a16:creationId xmlns:a16="http://schemas.microsoft.com/office/drawing/2014/main" id="{08762CF4-0AB8-457E-9754-34578BC89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0"/>
            <a:ext cx="2590800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>
            <a:extLst>
              <a:ext uri="{FF2B5EF4-FFF2-40B4-BE49-F238E27FC236}">
                <a16:creationId xmlns:a16="http://schemas.microsoft.com/office/drawing/2014/main" id="{8B7355A5-EA0F-4C75-BA77-721948A85E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Aplicaciones</a:t>
            </a:r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F5CCB6AF-6C63-44A2-A7D3-7E42A07373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890713"/>
            <a:ext cx="8497888" cy="4114800"/>
          </a:xfrm>
        </p:spPr>
        <p:txBody>
          <a:bodyPr/>
          <a:lstStyle/>
          <a:p>
            <a:r>
              <a:rPr lang="es-ES" altLang="en-US"/>
              <a:t>Apartarse de lo ordenado por Dios nos traerá malas consecuencias, como a Israel.</a:t>
            </a:r>
          </a:p>
          <a:p>
            <a:pPr lvl="1"/>
            <a:r>
              <a:rPr lang="es-ES" altLang="en-US"/>
              <a:t>A los cristianos nos pasa igual. </a:t>
            </a:r>
          </a:p>
          <a:p>
            <a:r>
              <a:rPr lang="es-PR" altLang="en-US"/>
              <a:t>Cada generación necesita sus ejemplos (</a:t>
            </a:r>
            <a:r>
              <a:rPr lang="es-PR" altLang="en-US">
                <a:solidFill>
                  <a:srgbClr val="FF0000"/>
                </a:solidFill>
              </a:rPr>
              <a:t>Jueces 2.18-19</a:t>
            </a:r>
            <a:r>
              <a:rPr lang="es-PR" altLang="en-US"/>
              <a:t>). </a:t>
            </a:r>
          </a:p>
          <a:p>
            <a:r>
              <a:rPr lang="es-PR" altLang="en-US"/>
              <a:t>Dios prueba la fidelidad del creyente (</a:t>
            </a:r>
            <a:r>
              <a:rPr lang="es-PR" altLang="en-US">
                <a:solidFill>
                  <a:srgbClr val="FF0000"/>
                </a:solidFill>
              </a:rPr>
              <a:t>2.20-22</a:t>
            </a:r>
            <a:r>
              <a:rPr lang="es-PR" altLang="en-US"/>
              <a:t>). </a:t>
            </a:r>
          </a:p>
          <a:p>
            <a:r>
              <a:rPr lang="es-PR" altLang="en-US"/>
              <a:t>El poder del mundo no compara con el poder de Dios (</a:t>
            </a:r>
            <a:r>
              <a:rPr lang="es-PR" altLang="en-US">
                <a:solidFill>
                  <a:srgbClr val="FF0000"/>
                </a:solidFill>
              </a:rPr>
              <a:t>4.1-4</a:t>
            </a:r>
            <a:r>
              <a:rPr lang="es-PR" altLang="en-US"/>
              <a:t>).</a:t>
            </a:r>
          </a:p>
          <a:p>
            <a:endParaRPr lang="es-PR" altLang="en-US"/>
          </a:p>
          <a:p>
            <a:endParaRPr lang="es-PR" altLang="en-US"/>
          </a:p>
          <a:p>
            <a:pPr lvl="1"/>
            <a:endParaRPr lang="es-ES" altLang="en-US"/>
          </a:p>
        </p:txBody>
      </p:sp>
      <p:pic>
        <p:nvPicPr>
          <p:cNvPr id="18436" name="Picture 4" descr="Biblia abierta">
            <a:extLst>
              <a:ext uri="{FF2B5EF4-FFF2-40B4-BE49-F238E27FC236}">
                <a16:creationId xmlns:a16="http://schemas.microsoft.com/office/drawing/2014/main" id="{B0F27917-7520-4ADD-8CDB-FC389AA40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0"/>
            <a:ext cx="2667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>
            <a:extLst>
              <a:ext uri="{FF2B5EF4-FFF2-40B4-BE49-F238E27FC236}">
                <a16:creationId xmlns:a16="http://schemas.microsoft.com/office/drawing/2014/main" id="{3BD1E220-0590-4B2A-9FA2-B3B0EAC6D3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Bibliografía</a:t>
            </a:r>
          </a:p>
        </p:txBody>
      </p:sp>
      <p:sp>
        <p:nvSpPr>
          <p:cNvPr id="90115" name="Rectangle 3">
            <a:extLst>
              <a:ext uri="{FF2B5EF4-FFF2-40B4-BE49-F238E27FC236}">
                <a16:creationId xmlns:a16="http://schemas.microsoft.com/office/drawing/2014/main" id="{FE156BDC-F0D8-4383-830A-9003DCEC9B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2017713"/>
            <a:ext cx="8421688" cy="4114800"/>
          </a:xfrm>
        </p:spPr>
        <p:txBody>
          <a:bodyPr/>
          <a:lstStyle/>
          <a:p>
            <a:r>
              <a:rPr lang="es-PR" altLang="en-US" sz="2000"/>
              <a:t>Zorzoli, Rubén O., ed. </a:t>
            </a:r>
            <a:r>
              <a:rPr lang="es-PR" altLang="en-US" sz="2000" i="1"/>
              <a:t>El Expositor Bíblico: La Biblia, Libro por Libro</a:t>
            </a:r>
            <a:r>
              <a:rPr lang="es-PR" altLang="en-US" sz="2000"/>
              <a:t>, Maestros de jóvenes y Adultos, Volumen 3, 4ta ed. El Paso, Texas: Casa Bautista de Publicaciones, 2001, c1994.</a:t>
            </a:r>
          </a:p>
          <a:p>
            <a:r>
              <a:rPr lang="es-ES" altLang="en-US" sz="2000"/>
              <a:t>Platt, A. T. (1999). </a:t>
            </a:r>
            <a:r>
              <a:rPr lang="es-ES" altLang="en-US" sz="2000" i="1"/>
              <a:t>Estudios Bı́blicos ELA: Dios permanece fiel (Jueces)</a:t>
            </a:r>
            <a:r>
              <a:rPr lang="es-ES" altLang="en-US" sz="2000"/>
              <a:t> (6). Puebla, Pue., México: Ediciones Las Américas, A. C.</a:t>
            </a:r>
          </a:p>
          <a:p>
            <a:r>
              <a:rPr lang="es-ES" altLang="en-US" sz="2000"/>
              <a:t>Nelson, W. M., &amp; Mayo, J. R. (2000, c1998). </a:t>
            </a:r>
            <a:r>
              <a:rPr lang="es-ES" altLang="en-US" sz="2000" i="1"/>
              <a:t>Nelson nuevo diccionario ilustrado de la Biblia</a:t>
            </a:r>
            <a:r>
              <a:rPr lang="es-ES" altLang="en-US" sz="2000"/>
              <a:t> (electronic ed.). Nashville: Editorial Caribe.</a:t>
            </a:r>
          </a:p>
          <a:p>
            <a:r>
              <a:rPr lang="es-ES" altLang="en-US" sz="2000"/>
              <a:t>Lockward, A. (2003). </a:t>
            </a:r>
            <a:r>
              <a:rPr lang="es-ES" altLang="en-US" sz="2000" i="1"/>
              <a:t>Nuevo diccionario de la Biblia.</a:t>
            </a:r>
            <a:r>
              <a:rPr lang="es-ES" altLang="en-US" sz="2000"/>
              <a:t> (443). Miami: Editorial Unilit.</a:t>
            </a:r>
            <a:r>
              <a:rPr lang="en-US" altLang="en-US" sz="2000" i="1"/>
              <a:t> </a:t>
            </a:r>
            <a:endParaRPr lang="en-US" altLang="en-US" sz="2000"/>
          </a:p>
          <a:p>
            <a:r>
              <a:rPr lang="en-US" altLang="en-US" sz="2000"/>
              <a:t>Vos, H. F. (1999). </a:t>
            </a:r>
            <a:r>
              <a:rPr lang="en-US" altLang="en-US" sz="2000" i="1"/>
              <a:t>Nelson's new illustrated Bible manners &amp; customs : How the people of the Bible really lived</a:t>
            </a:r>
            <a:r>
              <a:rPr lang="en-US" altLang="en-US" sz="2000"/>
              <a:t> (114). Nashville, Tenn.: T. Nelson Publishers.</a:t>
            </a:r>
          </a:p>
          <a:p>
            <a:endParaRPr lang="en-US" altLang="en-US" sz="2000" i="1"/>
          </a:p>
        </p:txBody>
      </p:sp>
      <p:sp>
        <p:nvSpPr>
          <p:cNvPr id="90116" name="Footer Placeholder 4">
            <a:extLst>
              <a:ext uri="{FF2B5EF4-FFF2-40B4-BE49-F238E27FC236}">
                <a16:creationId xmlns:a16="http://schemas.microsoft.com/office/drawing/2014/main" id="{6E2F2798-65D7-4E1B-A120-5F280D1DB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/>
              <a:t>Iglesia Bíblica Bautista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PR" altLang="en-US" sz="1400"/>
              <a:t>www.iglesiabiblicabautista.org</a:t>
            </a:r>
          </a:p>
        </p:txBody>
      </p:sp>
      <p:sp>
        <p:nvSpPr>
          <p:cNvPr id="90117" name="Slide Number Placeholder 3">
            <a:extLst>
              <a:ext uri="{FF2B5EF4-FFF2-40B4-BE49-F238E27FC236}">
                <a16:creationId xmlns:a16="http://schemas.microsoft.com/office/drawing/2014/main" id="{D6E03ACD-AC07-4C03-BDFB-39B418484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EEAA29E-D795-42DB-AF25-403920147D8A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43</a:t>
            </a:fld>
            <a:endParaRPr lang="en-US" altLang="en-US" sz="1400"/>
          </a:p>
        </p:txBody>
      </p:sp>
    </p:spTree>
  </p:cSld>
  <p:clrMapOvr>
    <a:masterClrMapping/>
  </p:clrMapOvr>
  <p:transition spd="med">
    <p:fade thruBlk="1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https://jdshankles.files.wordpress.com/2012/03/gideon-water.jpg">
            <a:extLst>
              <a:ext uri="{FF2B5EF4-FFF2-40B4-BE49-F238E27FC236}">
                <a16:creationId xmlns:a16="http://schemas.microsoft.com/office/drawing/2014/main" id="{0EEAF72B-92A9-4E9A-925B-F3F569783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2" t="6461" r="3152" b="4803"/>
          <a:stretch>
            <a:fillRect/>
          </a:stretch>
        </p:blipFill>
        <p:spPr bwMode="auto">
          <a:xfrm>
            <a:off x="0" y="0"/>
            <a:ext cx="91392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3" name="Slide Number Placeholder 3">
            <a:extLst>
              <a:ext uri="{FF2B5EF4-FFF2-40B4-BE49-F238E27FC236}">
                <a16:creationId xmlns:a16="http://schemas.microsoft.com/office/drawing/2014/main" id="{A7C2C515-7DC2-437E-A731-A2C21A384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13BAEC3-61BC-44CC-B277-2B40431170CC}" type="slidenum">
              <a:rPr lang="en-US" altLang="en-US" sz="1400" smtClean="0">
                <a:solidFill>
                  <a:srgbClr val="000000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44</a:t>
            </a:fld>
            <a:endParaRPr lang="en-US" altLang="en-US" sz="1400">
              <a:solidFill>
                <a:srgbClr val="000000"/>
              </a:solidFill>
            </a:endParaRPr>
          </a:p>
        </p:txBody>
      </p:sp>
      <p:sp>
        <p:nvSpPr>
          <p:cNvPr id="238595" name="Rectangle 3">
            <a:extLst>
              <a:ext uri="{FF2B5EF4-FFF2-40B4-BE49-F238E27FC236}">
                <a16:creationId xmlns:a16="http://schemas.microsoft.com/office/drawing/2014/main" id="{9F5AFFD2-E60A-40E7-BD4F-8F83C633D7E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550863"/>
            <a:ext cx="7772400" cy="820737"/>
          </a:xfrm>
          <a:solidFill>
            <a:schemeClr val="bg2">
              <a:lumMod val="90000"/>
              <a:lumOff val="10000"/>
              <a:alpha val="60000"/>
            </a:schemeClr>
          </a:solidFill>
        </p:spPr>
        <p:txBody>
          <a:bodyPr/>
          <a:lstStyle/>
          <a:p>
            <a:pPr algn="ctr" eaLnBrk="1" hangingPunct="1">
              <a:defRPr/>
            </a:pPr>
            <a:r>
              <a:rPr lang="es-PR" altLang="en-US" dirty="0">
                <a:solidFill>
                  <a:schemeClr val="bg1"/>
                </a:solidFill>
              </a:rPr>
              <a:t>Próximo Estudio (Libro 3)</a:t>
            </a:r>
          </a:p>
        </p:txBody>
      </p:sp>
      <p:sp>
        <p:nvSpPr>
          <p:cNvPr id="238596" name="Rectangle 4">
            <a:extLst>
              <a:ext uri="{FF2B5EF4-FFF2-40B4-BE49-F238E27FC236}">
                <a16:creationId xmlns:a16="http://schemas.microsoft.com/office/drawing/2014/main" id="{DDF4AD30-D7F8-4641-964A-BEF3288FE3AD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62000" y="1371600"/>
            <a:ext cx="7772400" cy="4343400"/>
          </a:xfrm>
          <a:solidFill>
            <a:schemeClr val="bg2">
              <a:lumMod val="90000"/>
              <a:lumOff val="10000"/>
              <a:alpha val="60000"/>
            </a:schemeClr>
          </a:solidFill>
        </p:spPr>
        <p:txBody>
          <a:bodyPr anchor="ctr">
            <a:noAutofit/>
          </a:bodyPr>
          <a:lstStyle/>
          <a:p>
            <a:pPr marL="0" indent="0" algn="ctr" eaLnBrk="1" hangingPunct="1">
              <a:spcAft>
                <a:spcPts val="600"/>
              </a:spcAft>
              <a:buFontTx/>
              <a:buNone/>
              <a:defRPr/>
            </a:pPr>
            <a:r>
              <a:rPr lang="es-PR" sz="3600" dirty="0">
                <a:solidFill>
                  <a:schemeClr val="bg1"/>
                </a:solidFill>
                <a:latin typeface="Candara" pitchFamily="34" charset="0"/>
              </a:rPr>
              <a:t>Unidad 6: </a:t>
            </a:r>
            <a:r>
              <a:rPr lang="en-US" sz="3600">
                <a:solidFill>
                  <a:schemeClr val="bg1"/>
                </a:solidFill>
                <a:latin typeface="Candara" pitchFamily="34" charset="0"/>
              </a:rPr>
              <a:t>Los </a:t>
            </a:r>
            <a:r>
              <a:rPr lang="es-PR" sz="3600" dirty="0">
                <a:solidFill>
                  <a:schemeClr val="bg1"/>
                </a:solidFill>
                <a:latin typeface="Candara" pitchFamily="34" charset="0"/>
              </a:rPr>
              <a:t>jueces</a:t>
            </a:r>
            <a:r>
              <a:rPr lang="en-US" sz="3600" dirty="0">
                <a:solidFill>
                  <a:schemeClr val="bg1"/>
                </a:solidFill>
                <a:latin typeface="Candara" pitchFamily="34" charset="0"/>
              </a:rPr>
              <a:t> de Israel</a:t>
            </a:r>
            <a:endParaRPr lang="es-PR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 eaLnBrk="1" hangingPunct="1">
              <a:spcAft>
                <a:spcPts val="600"/>
              </a:spcAft>
              <a:buFontTx/>
              <a:buNone/>
              <a:defRPr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23:</a:t>
            </a:r>
          </a:p>
          <a:p>
            <a:pPr marL="0" indent="0" algn="ctr" eaLnBrk="1" hangingPunct="1">
              <a:spcAft>
                <a:spcPts val="600"/>
              </a:spcAft>
              <a:buFontTx/>
              <a:buNone/>
              <a:defRPr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“Llamamiento y victoria de Gedeón”</a:t>
            </a:r>
          </a:p>
          <a:p>
            <a:pPr marL="0" indent="0" algn="ctr" eaLnBrk="1" hangingPunct="1">
              <a:buFontTx/>
              <a:buNone/>
              <a:tabLst>
                <a:tab pos="457200" algn="l"/>
              </a:tabLst>
              <a:defRPr/>
            </a:pPr>
            <a:r>
              <a:rPr lang="es-P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s-P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Jueces 6:1-9:57)</a:t>
            </a:r>
          </a:p>
          <a:p>
            <a:pPr marL="0" indent="0" algn="ctr" eaLnBrk="1" hangingPunct="1">
              <a:buFontTx/>
              <a:buNone/>
              <a:tabLst>
                <a:tab pos="457200" algn="l"/>
              </a:tabLst>
              <a:defRPr/>
            </a:pPr>
            <a:r>
              <a:rPr lang="es-P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de julio de 2017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 autoUpdateAnimBg="0"/>
      <p:bldP spid="238596" grpId="0" build="p" animBg="1" autoUpdateAnimBg="0" advAuto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IBB">
            <a:hlinkClick r:id="rId3"/>
            <a:extLst>
              <a:ext uri="{FF2B5EF4-FFF2-40B4-BE49-F238E27FC236}">
                <a16:creationId xmlns:a16="http://schemas.microsoft.com/office/drawing/2014/main" id="{C16AC28F-D80B-44B1-A4E4-6868932D5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88" y="0"/>
            <a:ext cx="7924800" cy="683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0" descr="https://stevehynd.files.wordpress.com/2012/05/023.jpg">
            <a:extLst>
              <a:ext uri="{FF2B5EF4-FFF2-40B4-BE49-F238E27FC236}">
                <a16:creationId xmlns:a16="http://schemas.microsoft.com/office/drawing/2014/main" id="{7BB4781A-16E9-4B26-822B-0CF328CCA1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3">
            <a:extLst>
              <a:ext uri="{FF2B5EF4-FFF2-40B4-BE49-F238E27FC236}">
                <a16:creationId xmlns:a16="http://schemas.microsoft.com/office/drawing/2014/main" id="{89421B82-49DB-458D-B141-EA57FA83B48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3675" y="152400"/>
            <a:ext cx="5749925" cy="1004888"/>
          </a:xfrm>
          <a:solidFill>
            <a:schemeClr val="bg2">
              <a:alpha val="39999"/>
            </a:schemeClr>
          </a:solidFill>
        </p:spPr>
        <p:txBody>
          <a:bodyPr anchor="ctr"/>
          <a:lstStyle/>
          <a:p>
            <a:pPr eaLnBrk="1" hangingPunct="1">
              <a:defRPr/>
            </a:pPr>
            <a:r>
              <a:rPr lang="es-PR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Metas de Aprendizaje</a:t>
            </a:r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id="{3C83C6DC-9983-4BE6-8CA3-564DF765364D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514600" y="3352800"/>
            <a:ext cx="6467475" cy="3336925"/>
          </a:xfrm>
          <a:solidFill>
            <a:schemeClr val="bg2">
              <a:alpha val="39999"/>
            </a:schemeClr>
          </a:solidFill>
        </p:spPr>
        <p:txBody>
          <a:bodyPr>
            <a:spAutoFit/>
          </a:bodyPr>
          <a:lstStyle/>
          <a:p>
            <a:pPr marL="609600" indent="-609600" eaLnBrk="1" hangingPunct="1">
              <a:lnSpc>
                <a:spcPct val="90000"/>
              </a:lnSpc>
              <a:buSzPct val="105000"/>
              <a:buFont typeface="Wingdings" panose="05000000000000000000" pitchFamily="2" charset="2"/>
              <a:buNone/>
              <a:defRPr/>
            </a:pPr>
            <a:r>
              <a:rPr lang="es-PR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Que el alumno demuestre:</a:t>
            </a:r>
          </a:p>
          <a:p>
            <a:pPr marL="609600" indent="-609600" eaLnBrk="1" hangingPunct="1">
              <a:defRPr/>
            </a:pPr>
            <a:r>
              <a:rPr lang="es-P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 conocimiento de la falta de constancia del pueblo entre sus votos de fidelidad y sus prácticas, y</a:t>
            </a:r>
          </a:p>
          <a:p>
            <a:pPr marL="609600" indent="-609600" eaLnBrk="1" hangingPunct="1">
              <a:defRPr/>
            </a:pPr>
            <a:r>
              <a:rPr lang="es-P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 actitud hacia los métodos que Dios utiliza para disciplinar a sus hijos cuando no le obedecen.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 autoUpdateAnimBg="0"/>
      <p:bldP spid="12292" grpId="0" build="p" animBg="1" autoUpdateAnimBg="0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9009D34D-B87F-433C-A4A1-C9C866680F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838200"/>
            <a:ext cx="7793037" cy="838200"/>
          </a:xfrm>
        </p:spPr>
        <p:txBody>
          <a:bodyPr/>
          <a:lstStyle/>
          <a:p>
            <a:r>
              <a:rPr lang="es-PR" altLang="en-US"/>
              <a:t>Trasfondo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791A491E-CD38-4813-AE8F-6A87B54A14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4953000" cy="4419600"/>
          </a:xfrm>
        </p:spPr>
        <p:txBody>
          <a:bodyPr/>
          <a:lstStyle/>
          <a:p>
            <a:r>
              <a:rPr lang="es-ES" altLang="en-US" sz="2800"/>
              <a:t>El tema de Jueces es la infidelidad de Israel y la fidelidad de Jehová al pacto. </a:t>
            </a:r>
          </a:p>
          <a:p>
            <a:r>
              <a:rPr lang="es-ES" altLang="en-US" sz="2800"/>
              <a:t>En esencia el pacto declaraba que Jehová era Dios de Israel, e Israel pueblo de Jehová. </a:t>
            </a:r>
          </a:p>
        </p:txBody>
      </p:sp>
      <p:pic>
        <p:nvPicPr>
          <p:cNvPr id="16388" name="Picture 7" descr="http://2.bp.blogspot.com/-p0ABNeIR_WA/TZNLtLMSr1I/AAAAAAAAAIw/ZjiXdELkQGg/s400/stdas0504.jpeg">
            <a:extLst>
              <a:ext uri="{FF2B5EF4-FFF2-40B4-BE49-F238E27FC236}">
                <a16:creationId xmlns:a16="http://schemas.microsoft.com/office/drawing/2014/main" id="{3DB642C4-9247-4048-A7F2-4504B5CB7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209800"/>
            <a:ext cx="3505200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A091AA23-CFF6-49FD-B8DB-4B749E7C2C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838200"/>
            <a:ext cx="7793037" cy="838200"/>
          </a:xfrm>
        </p:spPr>
        <p:txBody>
          <a:bodyPr/>
          <a:lstStyle/>
          <a:p>
            <a:r>
              <a:rPr lang="es-PR" altLang="en-US"/>
              <a:t>Trasfondo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FEC44A1C-435C-4136-AD9A-4DA98C7B7A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2133600"/>
            <a:ext cx="5029200" cy="4419600"/>
          </a:xfrm>
        </p:spPr>
        <p:txBody>
          <a:bodyPr/>
          <a:lstStyle/>
          <a:p>
            <a:r>
              <a:rPr lang="es-ES" altLang="en-US" sz="2800"/>
              <a:t>Jehová prometía bendecir a su pueblo, e Israel prometía obedecer a su Dios. </a:t>
            </a:r>
          </a:p>
          <a:p>
            <a:r>
              <a:rPr lang="es-ES" altLang="en-US" sz="2800"/>
              <a:t>Las bendiciones en el pacto con Abraham, incluyendo las de descendencia y tierra, se ofrecieron unilateralmente (</a:t>
            </a:r>
            <a:r>
              <a:rPr lang="es-ES" altLang="en-US" sz="2800">
                <a:solidFill>
                  <a:srgbClr val="FF0000"/>
                </a:solidFill>
              </a:rPr>
              <a:t>Génesis 12:2, 3; 13:14–17; 15:1–21</a:t>
            </a:r>
            <a:r>
              <a:rPr lang="es-ES" altLang="en-US" sz="2800"/>
              <a:t>). </a:t>
            </a:r>
          </a:p>
        </p:txBody>
      </p:sp>
      <p:pic>
        <p:nvPicPr>
          <p:cNvPr id="18436" name="Picture 2" descr="http://www.lds-images.com/images/abraham.jpg">
            <a:extLst>
              <a:ext uri="{FF2B5EF4-FFF2-40B4-BE49-F238E27FC236}">
                <a16:creationId xmlns:a16="http://schemas.microsoft.com/office/drawing/2014/main" id="{259A873C-3A28-4677-9515-82E48FD88D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0050" y="2054225"/>
            <a:ext cx="3475038" cy="462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3A902ADD-50AB-45B8-BB40-B896926D77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838200"/>
            <a:ext cx="7793037" cy="838200"/>
          </a:xfrm>
        </p:spPr>
        <p:txBody>
          <a:bodyPr/>
          <a:lstStyle/>
          <a:p>
            <a:r>
              <a:rPr lang="es-PR" altLang="en-US"/>
              <a:t>Trasfondo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EFE33436-BA62-46F6-83DA-7AFC3BCC29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4724400" cy="4419600"/>
          </a:xfrm>
        </p:spPr>
        <p:txBody>
          <a:bodyPr/>
          <a:lstStyle/>
          <a:p>
            <a:r>
              <a:rPr lang="es-ES" altLang="en-US" sz="2800"/>
              <a:t>Por otro lado, las bendiciones del Pacto Mosaico eran condicionadas a que Israel cumpliera con su parte. </a:t>
            </a:r>
          </a:p>
          <a:p>
            <a:r>
              <a:rPr lang="es-ES" altLang="en-US" sz="2800"/>
              <a:t>De otra manera, lo que Jehová daría a su pueblo sería maldición (</a:t>
            </a:r>
            <a:r>
              <a:rPr lang="es-ES" altLang="en-US" sz="2800">
                <a:solidFill>
                  <a:srgbClr val="FF0000"/>
                </a:solidFill>
              </a:rPr>
              <a:t>Levítico 26:1–39</a:t>
            </a:r>
            <a:r>
              <a:rPr lang="es-ES" altLang="en-US" sz="2800"/>
              <a:t>; </a:t>
            </a:r>
            <a:r>
              <a:rPr lang="es-ES" altLang="en-US" sz="2800">
                <a:solidFill>
                  <a:srgbClr val="FF0000"/>
                </a:solidFill>
              </a:rPr>
              <a:t>Deuteronomio 28–29</a:t>
            </a:r>
            <a:r>
              <a:rPr lang="es-ES" altLang="en-US" sz="2800"/>
              <a:t>). </a:t>
            </a:r>
          </a:p>
        </p:txBody>
      </p:sp>
      <p:pic>
        <p:nvPicPr>
          <p:cNvPr id="20484" name="Picture 9" descr="https://lh6.googleusercontent.com/-McxKiFoUpiU/TXTbmD2ZtxI/AAAAAAAABO4/vaMXT7yzWSQ/s1600/Joshua+-+sun+stand+still.jpg">
            <a:extLst>
              <a:ext uri="{FF2B5EF4-FFF2-40B4-BE49-F238E27FC236}">
                <a16:creationId xmlns:a16="http://schemas.microsoft.com/office/drawing/2014/main" id="{0D57EF5C-8225-4C9D-A7EF-0AB221241F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286000"/>
            <a:ext cx="3495675" cy="417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FAE6590C-A4B2-4C71-B708-9F5822D683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838200"/>
            <a:ext cx="7793037" cy="838200"/>
          </a:xfrm>
        </p:spPr>
        <p:txBody>
          <a:bodyPr/>
          <a:lstStyle/>
          <a:p>
            <a:r>
              <a:rPr lang="es-PR" altLang="en-US"/>
              <a:t>Trasfondo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868F3299-DDD8-4B18-9458-84EEFFBC68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286000"/>
            <a:ext cx="8153400" cy="4419600"/>
          </a:xfrm>
        </p:spPr>
        <p:txBody>
          <a:bodyPr/>
          <a:lstStyle/>
          <a:p>
            <a:r>
              <a:rPr lang="es-ES" altLang="en-US" sz="2800"/>
              <a:t>Repetidas veces en Jueces Israel es desleal a Jehová, siguiendo a dioses ajenos y violando en múltiples maneras el Pacto Mosaico. </a:t>
            </a:r>
          </a:p>
          <a:p>
            <a:r>
              <a:rPr lang="es-ES" altLang="en-US" sz="2800"/>
              <a:t>Jehová, por otro lado, permanece fiel. </a:t>
            </a:r>
          </a:p>
          <a:p>
            <a:r>
              <a:rPr lang="es-ES" altLang="en-US" sz="2800"/>
              <a:t>La fidelidad al Pacto Mosaico, trae opresión contra su pueblo por su desobediencia; la fidelidad al Pacto Abrahámico, les trae liberación (</a:t>
            </a:r>
            <a:r>
              <a:rPr lang="es-ES" altLang="en-US" sz="2800">
                <a:solidFill>
                  <a:srgbClr val="FF0000"/>
                </a:solidFill>
              </a:rPr>
              <a:t>2 Reyes 13:22, 23</a:t>
            </a:r>
            <a:r>
              <a:rPr lang="es-ES" altLang="en-US" sz="2800"/>
              <a:t>).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18218</TotalTime>
  <Words>1929</Words>
  <Application>Microsoft Office PowerPoint</Application>
  <PresentationFormat>On-screen Show (4:3)</PresentationFormat>
  <Paragraphs>181</Paragraphs>
  <Slides>45</Slides>
  <Notes>43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45</vt:i4>
      </vt:variant>
    </vt:vector>
  </HeadingPairs>
  <TitlesOfParts>
    <vt:vector size="52" baseType="lpstr">
      <vt:lpstr>Tahoma</vt:lpstr>
      <vt:lpstr>Arial</vt:lpstr>
      <vt:lpstr>Wingdings</vt:lpstr>
      <vt:lpstr>Calibri</vt:lpstr>
      <vt:lpstr>Candara</vt:lpstr>
      <vt:lpstr>Blends</vt:lpstr>
      <vt:lpstr>Office Theme</vt:lpstr>
      <vt:lpstr>Unidad 6: Los Jueces de Israel</vt:lpstr>
      <vt:lpstr>Texto Básico</vt:lpstr>
      <vt:lpstr>Versículo Clave:</vt:lpstr>
      <vt:lpstr>Verdad Central</vt:lpstr>
      <vt:lpstr>Metas de Aprendizaje</vt:lpstr>
      <vt:lpstr>Trasfondo</vt:lpstr>
      <vt:lpstr>Trasfondo</vt:lpstr>
      <vt:lpstr>Trasfondo</vt:lpstr>
      <vt:lpstr>Trasfondo</vt:lpstr>
      <vt:lpstr>Trasfondo</vt:lpstr>
      <vt:lpstr>Trasfondo</vt:lpstr>
      <vt:lpstr>Trasfondo</vt:lpstr>
      <vt:lpstr>Trasfondo</vt:lpstr>
      <vt:lpstr>Trasfondo</vt:lpstr>
      <vt:lpstr>Trasfondo</vt:lpstr>
      <vt:lpstr>Trasfondo</vt:lpstr>
      <vt:lpstr>PowerPoint Presentation</vt:lpstr>
      <vt:lpstr>PowerPoint Presentation</vt:lpstr>
      <vt:lpstr>Bosquejo</vt:lpstr>
      <vt:lpstr>Para Considerar</vt:lpstr>
      <vt:lpstr>Para Considerar</vt:lpstr>
      <vt:lpstr>Apostasía y surgimiento de los jueces (Jueces 2.18-22)</vt:lpstr>
      <vt:lpstr>Apostasía y surgimiento de los jueces (Jueces 2.18-22)</vt:lpstr>
      <vt:lpstr>Apostasía y surgimiento de los jueces (Jueces 2.18-22)</vt:lpstr>
      <vt:lpstr>Apostasía y surgimiento de los jueces (Jueces 2.18-22)</vt:lpstr>
      <vt:lpstr>Pensemos</vt:lpstr>
      <vt:lpstr>Pensemos</vt:lpstr>
      <vt:lpstr>Pensemos</vt:lpstr>
      <vt:lpstr>Pensemos</vt:lpstr>
      <vt:lpstr>Débora y Barac (Jueces 4.1-4)</vt:lpstr>
      <vt:lpstr>Débora y Barac (Jueces 4.1-4)</vt:lpstr>
      <vt:lpstr>Débora y Barac (Jueces 4.1-4)</vt:lpstr>
      <vt:lpstr>Pensemos</vt:lpstr>
      <vt:lpstr>Ruinas de Hazor</vt:lpstr>
      <vt:lpstr>Pensemos</vt:lpstr>
      <vt:lpstr>Pensemos</vt:lpstr>
      <vt:lpstr>Pensemos</vt:lpstr>
      <vt:lpstr>Pensemos</vt:lpstr>
      <vt:lpstr>La derrota de Sísara (Jueces 4.14-15)</vt:lpstr>
      <vt:lpstr>La derrota de Sísara (Jueces 4.14-15)</vt:lpstr>
      <vt:lpstr>Pensemos</vt:lpstr>
      <vt:lpstr>Aplicaciones</vt:lpstr>
      <vt:lpstr>Bibliografía</vt:lpstr>
      <vt:lpstr>Próximo Estudio (Libro 3)</vt:lpstr>
      <vt:lpstr>PowerPoint Presentation</vt:lpstr>
    </vt:vector>
  </TitlesOfParts>
  <Company>Iglesia Bíblica Bautista de Aguadilla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Apostasía y Aflicción</dc:title>
  <dc:subject>Josué</dc:subject>
  <dc:creator>JAMES RIVERA</dc:creator>
  <cp:keywords>Jueces</cp:keywords>
  <cp:lastModifiedBy>Tito</cp:lastModifiedBy>
  <cp:revision>826</cp:revision>
  <dcterms:created xsi:type="dcterms:W3CDTF">2007-03-13T18:52:37Z</dcterms:created>
  <dcterms:modified xsi:type="dcterms:W3CDTF">2017-07-05T23:33:34Z</dcterms:modified>
</cp:coreProperties>
</file>