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3" r:id="rId1"/>
    <p:sldMasterId id="2147483655" r:id="rId2"/>
  </p:sldMasterIdLst>
  <p:notesMasterIdLst>
    <p:notesMasterId r:id="rId38"/>
  </p:notesMasterIdLst>
  <p:handoutMasterIdLst>
    <p:handoutMasterId r:id="rId39"/>
  </p:handoutMasterIdLst>
  <p:sldIdLst>
    <p:sldId id="364" r:id="rId3"/>
    <p:sldId id="365" r:id="rId4"/>
    <p:sldId id="289" r:id="rId5"/>
    <p:sldId id="260" r:id="rId6"/>
    <p:sldId id="261" r:id="rId7"/>
    <p:sldId id="264" r:id="rId8"/>
    <p:sldId id="341" r:id="rId9"/>
    <p:sldId id="265" r:id="rId10"/>
    <p:sldId id="369" r:id="rId11"/>
    <p:sldId id="370" r:id="rId12"/>
    <p:sldId id="378" r:id="rId13"/>
    <p:sldId id="379" r:id="rId14"/>
    <p:sldId id="267" r:id="rId15"/>
    <p:sldId id="371" r:id="rId16"/>
    <p:sldId id="372" r:id="rId17"/>
    <p:sldId id="373" r:id="rId18"/>
    <p:sldId id="380" r:id="rId19"/>
    <p:sldId id="381" r:id="rId20"/>
    <p:sldId id="382" r:id="rId21"/>
    <p:sldId id="383" r:id="rId22"/>
    <p:sldId id="351" r:id="rId23"/>
    <p:sldId id="374" r:id="rId24"/>
    <p:sldId id="366" r:id="rId25"/>
    <p:sldId id="367" r:id="rId26"/>
    <p:sldId id="299" r:id="rId27"/>
    <p:sldId id="300" r:id="rId28"/>
    <p:sldId id="301" r:id="rId29"/>
    <p:sldId id="302" r:id="rId30"/>
    <p:sldId id="303" r:id="rId31"/>
    <p:sldId id="304" r:id="rId32"/>
    <p:sldId id="305" r:id="rId33"/>
    <p:sldId id="306" r:id="rId34"/>
    <p:sldId id="307" r:id="rId35"/>
    <p:sldId id="308" r:id="rId36"/>
    <p:sldId id="278" r:id="rId37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66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585" autoAdjust="0"/>
    <p:restoredTop sz="94660"/>
  </p:normalViewPr>
  <p:slideViewPr>
    <p:cSldViewPr>
      <p:cViewPr varScale="1">
        <p:scale>
          <a:sx n="113" d="100"/>
          <a:sy n="113" d="100"/>
        </p:scale>
        <p:origin x="1188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0" d="100"/>
        <a:sy n="70" d="100"/>
      </p:scale>
      <p:origin x="0" y="0"/>
    </p:cViewPr>
  </p:sorterViewPr>
  <p:notesViewPr>
    <p:cSldViewPr>
      <p:cViewPr varScale="1">
        <p:scale>
          <a:sx n="64" d="100"/>
          <a:sy n="64" d="100"/>
        </p:scale>
        <p:origin x="-2862" y="-102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handoutMaster" Target="handoutMasters/handoutMaster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theme" Target="theme/theme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tableStyles" Target="tableStyles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059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059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059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anose="020B0604020202020204" pitchFamily="34" charset="0"/>
              </a:defRPr>
            </a:lvl1pPr>
          </a:lstStyle>
          <a:p>
            <a:fld id="{1FE1EBB4-6079-41AA-BCF9-6B73AF18CA9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068680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99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anose="020B0604020202020204" pitchFamily="34" charset="0"/>
              </a:defRPr>
            </a:lvl1pPr>
          </a:lstStyle>
          <a:p>
            <a:fld id="{19B53DF2-50B0-47D8-95A2-86C6D01E86A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2168194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fld id="{5F8B5851-DBE7-4CEA-8C47-B54BDB710067}" type="slidenum">
              <a:rPr lang="en-US" altLang="en-US">
                <a:latin typeface="Arial" panose="020B0604020202020204" pitchFamily="34" charset="0"/>
              </a:rPr>
              <a:pPr/>
              <a:t>1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40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760191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fld id="{912B3BF0-A879-4ADC-9CEB-53DB67A3867F}" type="slidenum">
              <a:rPr lang="en-US" altLang="en-US">
                <a:latin typeface="Arial" panose="020B0604020202020204" pitchFamily="34" charset="0"/>
              </a:rPr>
              <a:pPr/>
              <a:t>21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860242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fld id="{641179A3-9E0A-4D25-ABD0-3FBD28BD1F10}" type="slidenum">
              <a:rPr lang="en-US" altLang="en-US">
                <a:latin typeface="Arial" panose="020B0604020202020204" pitchFamily="34" charset="0"/>
              </a:rPr>
              <a:pPr/>
              <a:t>22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512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749187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fld id="{31B16ACC-E27A-4FF5-A44E-182397AABFAB}" type="slidenum">
              <a:rPr lang="en-US" altLang="en-US">
                <a:latin typeface="Arial" panose="020B0604020202020204" pitchFamily="34" charset="0"/>
              </a:rPr>
              <a:pPr/>
              <a:t>23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522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182553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325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25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fld id="{2895A515-78E8-4542-AC66-1301C0962AA7}" type="slidenum">
              <a:rPr lang="en-US" altLang="en-US">
                <a:latin typeface="Arial" panose="020B0604020202020204" pitchFamily="34" charset="0"/>
              </a:rPr>
              <a:pPr/>
              <a:t>24</a:t>
            </a:fld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660785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fld id="{3690189D-4B7B-47B5-A199-CA838EF4B92D}" type="slidenum">
              <a:rPr lang="en-US" altLang="en-US">
                <a:latin typeface="Arial" panose="020B0604020202020204" pitchFamily="34" charset="0"/>
              </a:rPr>
              <a:pPr/>
              <a:t>25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542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318580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529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30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fld id="{D3926306-431B-4067-94EF-FC27C3950091}" type="slidenum">
              <a:rPr lang="en-US" altLang="en-US">
                <a:latin typeface="Arial" panose="020B0604020202020204" pitchFamily="34" charset="0"/>
              </a:rPr>
              <a:pPr/>
              <a:t>26</a:t>
            </a:fld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618193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632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632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fld id="{CB8DE499-03E8-4B7C-A70C-41BA915A3673}" type="slidenum">
              <a:rPr lang="en-US" altLang="en-US">
                <a:latin typeface="Arial" panose="020B0604020202020204" pitchFamily="34" charset="0"/>
              </a:rPr>
              <a:pPr/>
              <a:t>27</a:t>
            </a:fld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450946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734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734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fld id="{27B3B54F-1F45-4955-B8A8-4BC93A765C69}" type="slidenum">
              <a:rPr lang="en-US" altLang="en-US">
                <a:latin typeface="Arial" panose="020B0604020202020204" pitchFamily="34" charset="0"/>
              </a:rPr>
              <a:pPr/>
              <a:t>28</a:t>
            </a:fld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032087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837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837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fld id="{BF4D5F3C-B71B-4476-8788-1FA161E3C5B9}" type="slidenum">
              <a:rPr lang="en-US" altLang="en-US">
                <a:latin typeface="Arial" panose="020B0604020202020204" pitchFamily="34" charset="0"/>
              </a:rPr>
              <a:pPr/>
              <a:t>29</a:t>
            </a:fld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625205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939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939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fld id="{2848B31F-F4B5-4B16-B0A9-281E971BFDF3}" type="slidenum">
              <a:rPr lang="en-US" altLang="en-US">
                <a:latin typeface="Arial" panose="020B0604020202020204" pitchFamily="34" charset="0"/>
              </a:rPr>
              <a:pPr/>
              <a:t>30</a:t>
            </a:fld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63610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fld id="{F2AF6E1F-DFDC-48F5-AAD3-3EBBF7B37BE9}" type="slidenum">
              <a:rPr lang="en-US" altLang="en-US">
                <a:latin typeface="Arial" panose="020B0604020202020204" pitchFamily="34" charset="0"/>
              </a:rPr>
              <a:pPr/>
              <a:t>2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419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665566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041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042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fld id="{2BCFB774-1151-4A94-AD30-E36B5769D291}" type="slidenum">
              <a:rPr lang="en-US" altLang="en-US">
                <a:latin typeface="Arial" panose="020B0604020202020204" pitchFamily="34" charset="0"/>
              </a:rPr>
              <a:pPr/>
              <a:t>31</a:t>
            </a:fld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323638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4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44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fld id="{5D545C10-025F-446E-9114-CF12EE4F3A4E}" type="slidenum">
              <a:rPr lang="en-US" altLang="en-US">
                <a:latin typeface="Arial" panose="020B0604020202020204" pitchFamily="34" charset="0"/>
              </a:rPr>
              <a:pPr/>
              <a:t>32</a:t>
            </a:fld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216918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246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246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fld id="{7A894014-A310-4293-8E1D-5501F8D63502}" type="slidenum">
              <a:rPr lang="en-US" altLang="en-US">
                <a:latin typeface="Arial" panose="020B0604020202020204" pitchFamily="34" charset="0"/>
              </a:rPr>
              <a:pPr/>
              <a:t>33</a:t>
            </a:fld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783031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349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349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fld id="{16B55C92-A31B-42E3-8794-EECE582E6AFA}" type="slidenum">
              <a:rPr lang="en-US" altLang="en-US">
                <a:latin typeface="Arial" panose="020B0604020202020204" pitchFamily="34" charset="0"/>
              </a:rPr>
              <a:pPr/>
              <a:t>34</a:t>
            </a:fld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991117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fld id="{304F7A03-03D7-4E3D-BA72-828DA973C115}" type="slidenum">
              <a:rPr lang="en-US" altLang="en-US">
                <a:latin typeface="Arial" panose="020B0604020202020204" pitchFamily="34" charset="0"/>
              </a:rPr>
              <a:pPr/>
              <a:t>35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645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50797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fld id="{268FFBCC-51B1-4B6C-A95B-7FE48B49B8E4}" type="slidenum">
              <a:rPr lang="en-US" altLang="en-US">
                <a:latin typeface="Arial" panose="020B0604020202020204" pitchFamily="34" charset="0"/>
              </a:rPr>
              <a:pPr/>
              <a:t>3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43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32519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fld id="{260E0211-3C3B-4942-A5E8-40E9125F3AB2}" type="slidenum">
              <a:rPr lang="en-US" altLang="en-US">
                <a:latin typeface="Arial" panose="020B0604020202020204" pitchFamily="34" charset="0"/>
              </a:rPr>
              <a:pPr/>
              <a:t>4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440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661464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fld id="{25B73D76-B00D-47A7-A9D2-6FA54FFBD24E}" type="slidenum">
              <a:rPr lang="en-US" altLang="en-US">
                <a:latin typeface="Arial" panose="020B0604020202020204" pitchFamily="34" charset="0"/>
              </a:rPr>
              <a:pPr/>
              <a:t>5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450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015435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fld id="{5A5B0A34-EEA2-44F3-A401-E631653956A8}" type="slidenum">
              <a:rPr lang="en-US" altLang="en-US">
                <a:latin typeface="Arial" panose="020B0604020202020204" pitchFamily="34" charset="0"/>
              </a:rPr>
              <a:pPr/>
              <a:t>6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46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893529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fld id="{F28D96DC-4306-4B17-9BBC-6EB3CF19D1AA}" type="slidenum">
              <a:rPr lang="en-US" altLang="en-US">
                <a:latin typeface="Arial" panose="020B0604020202020204" pitchFamily="34" charset="0"/>
              </a:rPr>
              <a:pPr/>
              <a:t>7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47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601153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fld id="{64B86B24-2681-4EEF-8D8A-8D200272540E}" type="slidenum">
              <a:rPr lang="en-US" altLang="en-US">
                <a:latin typeface="Arial" panose="020B0604020202020204" pitchFamily="34" charset="0"/>
              </a:rPr>
              <a:pPr/>
              <a:t>8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481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593479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fld id="{F7E6550F-25AC-41BF-BDEE-88AA347EF661}" type="slidenum">
              <a:rPr lang="en-US" altLang="en-US">
                <a:latin typeface="Arial" panose="020B0604020202020204" pitchFamily="34" charset="0"/>
              </a:rPr>
              <a:pPr/>
              <a:t>13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491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59621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5" y="1604"/>
              <a:ext cx="449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s-PR" altLang="en-US"/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s-PR" altLang="en-US"/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3" y="1870"/>
              <a:ext cx="466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s-PR" altLang="en-US"/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s-PR" altLang="en-US"/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s-PR" altLang="en-US"/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s-PR" altLang="en-US"/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s-PR" altLang="en-US"/>
            </a:p>
          </p:txBody>
        </p:sp>
      </p:grpSp>
      <p:sp>
        <p:nvSpPr>
          <p:cNvPr id="57356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0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7357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92C23B55-1380-4C08-8D50-6783B7A1A4B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862297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P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PR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23A9062-9DAD-4A87-8768-4316EBDC661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325291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3"/>
            <a:ext cx="1951038" cy="5918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s-P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8" y="214313"/>
            <a:ext cx="5700712" cy="5918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PR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47B95F9-1BD6-4577-96C8-8E1BF1D346C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872629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8" y="214313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s-PR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P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PR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0166AF2-16FE-47DE-9491-1C648E358D3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239673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s-P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s-P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5CEC3AB-E1B9-4139-B952-D2A5E0A1121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6427637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P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P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2437FF3-747B-4306-9BF1-DF7660E5D42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475900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s-P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84964BC-C9CA-4258-8265-FA0EFB04D46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9112682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P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P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P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1FD4418-DB21-496D-8E58-C8F5B99493B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8350481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s-P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P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P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DAD4E8D-3A70-4C3B-A0E0-4AC8EF5921C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3463726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P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5BD805D-35D3-48B4-B5B2-6CFB816F3ED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7877228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B9C55E3-3997-47E0-8B45-4913A81F3A7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13751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P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PR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E104BF4-AF2D-4B01-BB43-6E240152D9F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5716691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s-P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P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D888B12-02E1-49A6-BB08-0410C35E7BE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4006901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s-P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PR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E89FA4F-A328-425C-8B46-D3817E824CE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003612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P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P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7FA4726-009C-494C-B6E8-633F8AE278C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4765358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s-P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P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1F327FE-7350-40AF-AAB4-46FE03253E6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467058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s-P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03E23F9-4BC8-4BDC-A707-1EC2880F103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24530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P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P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PR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032BEF7-A3AA-4ED7-BE83-DE8625BF3A0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428347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s-P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P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PR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0CB46EF-EACE-4391-8C57-CF6BC63B2D5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928152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PR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AE45656-0324-46DB-B3A2-6F47D511392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229007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CB7216E-45A9-464A-8E2A-49F16914748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031554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s-P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P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90D61D1-087B-4E95-9E42-777F29AC810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686725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s-P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PR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21B78DF-3910-4D92-A120-D668BA3B7EA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766106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417513" y="1098550"/>
            <a:ext cx="438150" cy="474663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kumimoji="1" lang="es-PR" altLang="en-US" sz="2400"/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800100" y="1098550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kumimoji="1" lang="es-PR" altLang="en-US" sz="2400"/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541338" y="1520825"/>
            <a:ext cx="422275" cy="474663"/>
          </a:xfrm>
          <a:prstGeom prst="rect">
            <a:avLst/>
          </a:prstGeom>
          <a:solidFill>
            <a:schemeClr val="folHlink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kumimoji="1" lang="es-PR" altLang="en-US" sz="2400"/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911225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kumimoji="1" lang="es-PR" altLang="en-US" sz="2400"/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127000" y="14478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kumimoji="1" lang="es-PR" altLang="en-US" sz="2400"/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762000" y="990600"/>
            <a:ext cx="31750" cy="1052513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kumimoji="1" lang="es-PR" altLang="en-US" sz="2400"/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442913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kumimoji="1" lang="es-PR" altLang="en-US" sz="2400"/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5633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633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633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fld id="{D6552951-52D1-49D1-BA65-1C8D74B27342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7" r:id="rId1"/>
    <p:sldLayoutId id="2147483775" r:id="rId2"/>
    <p:sldLayoutId id="2147483776" r:id="rId3"/>
    <p:sldLayoutId id="2147483777" r:id="rId4"/>
    <p:sldLayoutId id="2147483778" r:id="rId5"/>
    <p:sldLayoutId id="2147483779" r:id="rId6"/>
    <p:sldLayoutId id="2147483780" r:id="rId7"/>
    <p:sldLayoutId id="2147483781" r:id="rId8"/>
    <p:sldLayoutId id="2147483782" r:id="rId9"/>
    <p:sldLayoutId id="2147483783" r:id="rId10"/>
    <p:sldLayoutId id="2147483784" r:id="rId11"/>
    <p:sldLayoutId id="2147483785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anose="05000000000000000000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anose="05000000000000000000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anose="05000000000000000000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s-P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240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+mn-lt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40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+mn-lt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40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latin typeface="Arial" panose="020B0604020202020204" pitchFamily="34" charset="0"/>
              </a:defRPr>
            </a:lvl1pPr>
          </a:lstStyle>
          <a:p>
            <a:fld id="{6EA97DC0-280F-4096-86A6-EBD848638FFF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6" r:id="rId1"/>
    <p:sldLayoutId id="2147483787" r:id="rId2"/>
    <p:sldLayoutId id="2147483788" r:id="rId3"/>
    <p:sldLayoutId id="2147483789" r:id="rId4"/>
    <p:sldLayoutId id="2147483790" r:id="rId5"/>
    <p:sldLayoutId id="2147483791" r:id="rId6"/>
    <p:sldLayoutId id="2147483792" r:id="rId7"/>
    <p:sldLayoutId id="2147483793" r:id="rId8"/>
    <p:sldLayoutId id="2147483794" r:id="rId9"/>
    <p:sldLayoutId id="2147483795" r:id="rId10"/>
    <p:sldLayoutId id="2147483796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s-P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://distantshores.org/resources/illustrations/sweet-publishing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st-takla.org/Gallery/Bible/Illustrations.html" TargetMode="Externa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://iglesiabiblicabautista.org/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hyperlink" Target="http://iglesiabiblicabautista.org/" TargetMode="Externa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1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2.bp.blogspot.com/-E_5LVvi0MJg/UKiu6fs2mKI/AAAAAAAAR9Y/SWizoXsO0O0/s1600/El-Bautismo-de-Jesu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75"/>
            <a:ext cx="9139238" cy="685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762000" y="520700"/>
            <a:ext cx="7315200" cy="1219200"/>
          </a:xfrm>
          <a:solidFill>
            <a:srgbClr val="333300">
              <a:alpha val="35001"/>
            </a:srgbClr>
          </a:solidFill>
        </p:spPr>
        <p:txBody>
          <a:bodyPr anchor="ctr"/>
          <a:lstStyle/>
          <a:p>
            <a:pPr algn="ctr" eaLnBrk="1" hangingPunct="1">
              <a:defRPr/>
            </a:pPr>
            <a:r>
              <a:rPr lang="es-PR" sz="4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Unidad 1: Los inicios del reino</a:t>
            </a: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685800" y="2120900"/>
            <a:ext cx="7467600" cy="2776538"/>
          </a:xfrm>
          <a:solidFill>
            <a:srgbClr val="333300">
              <a:alpha val="35001"/>
            </a:srgbClr>
          </a:solidFill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es-PR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Estudio 30: Bautismo y Tentaciones de Jesucristo</a:t>
            </a:r>
          </a:p>
          <a:p>
            <a:pPr eaLnBrk="1" hangingPunct="1">
              <a:defRPr/>
            </a:pPr>
            <a:r>
              <a:rPr lang="es-PR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(Mateo 3:13-4:11)</a:t>
            </a:r>
          </a:p>
          <a:p>
            <a:pPr eaLnBrk="1" hangingPunct="1">
              <a:defRPr/>
            </a:pPr>
            <a:endParaRPr lang="es-PR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eaLnBrk="1" hangingPunct="1">
              <a:defRPr/>
            </a:pPr>
            <a:r>
              <a:rPr lang="es-PR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9 de agosto de 2016</a:t>
            </a:r>
          </a:p>
        </p:txBody>
      </p:sp>
      <p:sp>
        <p:nvSpPr>
          <p:cNvPr id="3077" name="Text Box 5"/>
          <p:cNvSpPr txBox="1">
            <a:spLocks noChangeArrowheads="1"/>
          </p:cNvSpPr>
          <p:nvPr/>
        </p:nvSpPr>
        <p:spPr bwMode="auto">
          <a:xfrm>
            <a:off x="0" y="6210300"/>
            <a:ext cx="28956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s-PR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Iglesia Bíblica Bautista de Aguadilla</a:t>
            </a:r>
          </a:p>
        </p:txBody>
      </p:sp>
      <p:pic>
        <p:nvPicPr>
          <p:cNvPr id="4102" name="Picture 6" descr="jesus_fish_lg_clr"/>
          <p:cNvPicPr preferRelativeResize="0"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6515100"/>
            <a:ext cx="685800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9" name="Text Box 7"/>
          <p:cNvSpPr txBox="1">
            <a:spLocks noChangeArrowheads="1"/>
          </p:cNvSpPr>
          <p:nvPr/>
        </p:nvSpPr>
        <p:spPr bwMode="auto">
          <a:xfrm>
            <a:off x="5791200" y="6491288"/>
            <a:ext cx="33528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es-PR" i="1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La Biblia Libro por Libro, CBP</a:t>
            </a:r>
            <a:r>
              <a:rPr lang="en-US" i="1" baseline="3000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®</a:t>
            </a:r>
            <a:endParaRPr lang="en-US"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07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0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0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07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5" grpId="0" animBg="1" autoUpdateAnimBg="0"/>
      <p:bldP spid="3076" grpId="0" build="p" animBg="1" autoUpdateAnimBg="0" advAuto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Content Placeholder 2"/>
          <p:cNvSpPr>
            <a:spLocks noGrp="1"/>
          </p:cNvSpPr>
          <p:nvPr>
            <p:ph idx="1"/>
          </p:nvPr>
        </p:nvSpPr>
        <p:spPr>
          <a:xfrm>
            <a:off x="457200" y="2362200"/>
            <a:ext cx="8497888" cy="4114800"/>
          </a:xfrm>
        </p:spPr>
        <p:txBody>
          <a:bodyPr/>
          <a:lstStyle/>
          <a:p>
            <a:pPr marL="0" indent="0">
              <a:buFont typeface="Wingdings" panose="05000000000000000000" pitchFamily="2" charset="2"/>
              <a:buNone/>
            </a:pPr>
            <a:r>
              <a:rPr lang="es-ES" altLang="en-US" smtClean="0"/>
              <a:t>“...Entonces le dejó. Y Jesús, después que fue bautizado, subió luego del agua; y he aquí los cielos le fueron abiertos, y vio al Espíritu de Dios que descendía como paloma, y venía sobre él. Y hubo una voz de los cielos, que decía: </a:t>
            </a:r>
            <a:r>
              <a:rPr lang="es-ES" altLang="en-US" smtClean="0">
                <a:solidFill>
                  <a:srgbClr val="FF0000"/>
                </a:solidFill>
              </a:rPr>
              <a:t>Este es mi Hijo amado, en quien tengo complacencia</a:t>
            </a:r>
            <a:r>
              <a:rPr lang="es-ES" altLang="en-US" smtClean="0"/>
              <a:t>.”</a:t>
            </a:r>
            <a:endParaRPr lang="en-US" altLang="en-US" smtClean="0"/>
          </a:p>
        </p:txBody>
      </p:sp>
      <p:sp>
        <p:nvSpPr>
          <p:cNvPr id="1331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altLang="en-US" smtClean="0"/>
              <a:t>1. El Bautismo de Jesús  </a:t>
            </a:r>
            <a:r>
              <a:rPr lang="es-PR" altLang="en-US" sz="4000" smtClean="0"/>
              <a:t>(</a:t>
            </a:r>
            <a:r>
              <a:rPr lang="es-PR" altLang="en-US" sz="4000" smtClean="0">
                <a:solidFill>
                  <a:srgbClr val="FF0000"/>
                </a:solidFill>
              </a:rPr>
              <a:t>Mateo 3.13-17</a:t>
            </a:r>
            <a:r>
              <a:rPr lang="es-PR" altLang="en-US" sz="4000" smtClean="0"/>
              <a:t>)</a:t>
            </a:r>
            <a:endParaRPr lang="es-PR" altLang="en-US" smtClean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Content Placeholder 2"/>
          <p:cNvSpPr>
            <a:spLocks noGrp="1"/>
          </p:cNvSpPr>
          <p:nvPr>
            <p:ph idx="1"/>
          </p:nvPr>
        </p:nvSpPr>
        <p:spPr>
          <a:xfrm>
            <a:off x="457200" y="1981200"/>
            <a:ext cx="8497888" cy="4114800"/>
          </a:xfrm>
        </p:spPr>
        <p:txBody>
          <a:bodyPr/>
          <a:lstStyle/>
          <a:p>
            <a:r>
              <a:rPr lang="es-ES" altLang="en-US" smtClean="0"/>
              <a:t>Dios Mismo añadió Su propio testimonio de que Jesús era el Mesías cuando se bautizó. </a:t>
            </a:r>
          </a:p>
          <a:p>
            <a:r>
              <a:rPr lang="es-ES" altLang="en-US" smtClean="0"/>
              <a:t>El bautismo de Jesús no era igual al que practicaba Juan. Por eso, Juan no entendía lo que Cristo hacía y trató de someterse al bautismo por Cristo, para identificarse con El; no lo contario (</a:t>
            </a:r>
            <a:r>
              <a:rPr lang="es-ES" altLang="en-US" smtClean="0">
                <a:solidFill>
                  <a:schemeClr val="tx2"/>
                </a:solidFill>
              </a:rPr>
              <a:t>3:13–14</a:t>
            </a:r>
            <a:r>
              <a:rPr lang="es-ES" altLang="en-US" smtClean="0"/>
              <a:t>). </a:t>
            </a:r>
          </a:p>
          <a:p>
            <a:r>
              <a:rPr lang="es-ES" altLang="en-US" smtClean="0"/>
              <a:t>Sin embargo, Cristo insistió en la importancia de este evento (</a:t>
            </a:r>
            <a:r>
              <a:rPr lang="es-ES" altLang="en-US" smtClean="0">
                <a:solidFill>
                  <a:schemeClr val="tx2"/>
                </a:solidFill>
              </a:rPr>
              <a:t>3:15</a:t>
            </a:r>
            <a:r>
              <a:rPr lang="es-ES" altLang="en-US" smtClean="0"/>
              <a:t>). (Porter)</a:t>
            </a:r>
          </a:p>
        </p:txBody>
      </p:sp>
      <p:sp>
        <p:nvSpPr>
          <p:cNvPr id="1433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altLang="en-US" smtClean="0"/>
              <a:t>1. El Bautismo de Jesús  </a:t>
            </a:r>
            <a:r>
              <a:rPr lang="es-PR" altLang="en-US" sz="4000" smtClean="0"/>
              <a:t>(</a:t>
            </a:r>
            <a:r>
              <a:rPr lang="es-PR" altLang="en-US" sz="4000" smtClean="0">
                <a:solidFill>
                  <a:srgbClr val="FF0000"/>
                </a:solidFill>
              </a:rPr>
              <a:t>Mateo 3.13-17</a:t>
            </a:r>
            <a:r>
              <a:rPr lang="es-PR" altLang="en-US" sz="4000" smtClean="0"/>
              <a:t>)</a:t>
            </a:r>
            <a:endParaRPr lang="es-PR" altLang="en-US" smtClean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Content Placeholder 2"/>
          <p:cNvSpPr>
            <a:spLocks noGrp="1"/>
          </p:cNvSpPr>
          <p:nvPr>
            <p:ph idx="1"/>
          </p:nvPr>
        </p:nvSpPr>
        <p:spPr>
          <a:xfrm>
            <a:off x="457200" y="1981200"/>
            <a:ext cx="8497888" cy="4114800"/>
          </a:xfrm>
        </p:spPr>
        <p:txBody>
          <a:bodyPr/>
          <a:lstStyle/>
          <a:p>
            <a:r>
              <a:rPr lang="es-ES" altLang="en-US" smtClean="0"/>
              <a:t>Este bautismo representaba la presentación pública de Jesús al Padre para Su servicio. </a:t>
            </a:r>
          </a:p>
          <a:p>
            <a:r>
              <a:rPr lang="es-ES" altLang="en-US" smtClean="0"/>
              <a:t>Estaba listo y llenaba los requisitos para presentarse a Dios para este ministerio. </a:t>
            </a:r>
          </a:p>
          <a:p>
            <a:r>
              <a:rPr lang="es-ES" altLang="en-US" smtClean="0"/>
              <a:t>Dios confirmó el acto al hablar desde el cielo para demostrar Su aprobación de Jesús. El Espíritu Santo también descendió sobre Él para el ministerio que comenzaba (</a:t>
            </a:r>
            <a:r>
              <a:rPr lang="es-ES" altLang="en-US" smtClean="0">
                <a:solidFill>
                  <a:schemeClr val="tx2"/>
                </a:solidFill>
              </a:rPr>
              <a:t>3:16–17</a:t>
            </a:r>
            <a:r>
              <a:rPr lang="es-ES" altLang="en-US" smtClean="0"/>
              <a:t>). (Porter)</a:t>
            </a:r>
          </a:p>
        </p:txBody>
      </p:sp>
      <p:sp>
        <p:nvSpPr>
          <p:cNvPr id="1536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altLang="en-US" smtClean="0"/>
              <a:t>1. El Bautismo de Jesús  </a:t>
            </a:r>
            <a:r>
              <a:rPr lang="es-PR" altLang="en-US" sz="4000" smtClean="0"/>
              <a:t>(</a:t>
            </a:r>
            <a:r>
              <a:rPr lang="es-PR" altLang="en-US" sz="4000" smtClean="0">
                <a:solidFill>
                  <a:srgbClr val="FF0000"/>
                </a:solidFill>
              </a:rPr>
              <a:t>Mateo 3.13-17</a:t>
            </a:r>
            <a:r>
              <a:rPr lang="es-PR" altLang="en-US" sz="4000" smtClean="0"/>
              <a:t>)</a:t>
            </a:r>
            <a:endParaRPr lang="es-PR" altLang="en-US" smtClean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altLang="en-US" smtClean="0"/>
              <a:t>2. La tentación de Jesús </a:t>
            </a:r>
            <a:r>
              <a:rPr lang="es-PR" altLang="en-US" sz="4000" smtClean="0"/>
              <a:t>(</a:t>
            </a:r>
            <a:r>
              <a:rPr lang="es-PR" altLang="en-US" sz="4000" smtClean="0">
                <a:solidFill>
                  <a:srgbClr val="FF0000"/>
                </a:solidFill>
              </a:rPr>
              <a:t>Mateo 4.1-11</a:t>
            </a:r>
            <a:r>
              <a:rPr lang="es-PR" altLang="en-US" sz="4000" smtClean="0"/>
              <a:t>)</a:t>
            </a:r>
          </a:p>
        </p:txBody>
      </p:sp>
      <p:pic>
        <p:nvPicPr>
          <p:cNvPr id="16387" name="Picture 7" descr="http://4.bp.blogspot.com/-bSuTvEQ1EIU/VOlxp-pCPvI/AAAAAAAAQGc/3Y1CWnADdJQ/s1600/Jesus%2BTempted%2Bin%2Bthe%2BWildernes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79" t="5775" r="3482" b="6137"/>
          <a:stretch>
            <a:fillRect/>
          </a:stretch>
        </p:blipFill>
        <p:spPr bwMode="auto">
          <a:xfrm>
            <a:off x="1371600" y="2209800"/>
            <a:ext cx="6400800" cy="4198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Content Placeholder 2"/>
          <p:cNvSpPr>
            <a:spLocks noGrp="1"/>
          </p:cNvSpPr>
          <p:nvPr>
            <p:ph idx="1"/>
          </p:nvPr>
        </p:nvSpPr>
        <p:spPr>
          <a:xfrm>
            <a:off x="457200" y="2017713"/>
            <a:ext cx="8497888" cy="4114800"/>
          </a:xfrm>
        </p:spPr>
        <p:txBody>
          <a:bodyPr/>
          <a:lstStyle/>
          <a:p>
            <a:pPr marL="0" indent="0">
              <a:buFont typeface="Wingdings" panose="05000000000000000000" pitchFamily="2" charset="2"/>
              <a:buNone/>
            </a:pPr>
            <a:r>
              <a:rPr lang="es-ES" altLang="en-US" smtClean="0"/>
              <a:t>“Entonces Jesús fue llevado por el Espíritu al desierto, para ser tentado por el diablo. Y después de haber ayunado cuarenta días y cuarenta noches, tuvo hambre. Y vino a él el tentador, y le dijo: Si eres Hijo de Dios, di que estas piedras se conviertan en pan. El respondió y dijo: </a:t>
            </a:r>
            <a:r>
              <a:rPr lang="es-ES" altLang="en-US" smtClean="0">
                <a:solidFill>
                  <a:srgbClr val="FF0000"/>
                </a:solidFill>
              </a:rPr>
              <a:t>Escrito está: No sólo de pan vivirá el hombre, sino de toda palabra que sale de la boca de Dios</a:t>
            </a:r>
            <a:r>
              <a:rPr lang="es-ES" altLang="en-US" smtClean="0"/>
              <a:t>...”</a:t>
            </a:r>
            <a:endParaRPr lang="en-US" altLang="en-US" smtClean="0"/>
          </a:p>
        </p:txBody>
      </p:sp>
      <p:sp>
        <p:nvSpPr>
          <p:cNvPr id="1741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altLang="en-US" smtClean="0"/>
              <a:t>2. La tentación de Jesús </a:t>
            </a:r>
            <a:r>
              <a:rPr lang="es-PR" altLang="en-US" sz="4000" smtClean="0"/>
              <a:t>(</a:t>
            </a:r>
            <a:r>
              <a:rPr lang="es-PR" altLang="en-US" sz="4000" smtClean="0">
                <a:solidFill>
                  <a:srgbClr val="FF0000"/>
                </a:solidFill>
              </a:rPr>
              <a:t>Mateo 4.1-11</a:t>
            </a:r>
            <a:r>
              <a:rPr lang="es-PR" altLang="en-US" sz="4000" smtClean="0"/>
              <a:t>)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Content Placeholder 2"/>
          <p:cNvSpPr>
            <a:spLocks noGrp="1"/>
          </p:cNvSpPr>
          <p:nvPr>
            <p:ph idx="1"/>
          </p:nvPr>
        </p:nvSpPr>
        <p:spPr>
          <a:xfrm>
            <a:off x="457200" y="2017713"/>
            <a:ext cx="8497888" cy="4114800"/>
          </a:xfrm>
        </p:spPr>
        <p:txBody>
          <a:bodyPr/>
          <a:lstStyle/>
          <a:p>
            <a:pPr marL="0" indent="0">
              <a:buFont typeface="Wingdings" panose="05000000000000000000" pitchFamily="2" charset="2"/>
              <a:buNone/>
            </a:pPr>
            <a:r>
              <a:rPr lang="es-ES" altLang="en-US" smtClean="0"/>
              <a:t>“...Entonces el diablo le llevó a la santa ciudad, y le puso sobre el pináculo del templo, y le dijo: Si eres Hijo de Dios, échate abajo; porque escrito está: A sus ángeles mandará acerca de ti, y, En sus manos te sostendrán, Para que no tropieces con tu pie en piedra. Jesús le dijo: </a:t>
            </a:r>
            <a:r>
              <a:rPr lang="es-ES" altLang="en-US" smtClean="0">
                <a:solidFill>
                  <a:srgbClr val="FF0000"/>
                </a:solidFill>
              </a:rPr>
              <a:t>Escrito está también: No tentarás al Señor tu Dios</a:t>
            </a:r>
            <a:r>
              <a:rPr lang="es-ES" altLang="en-US" smtClean="0"/>
              <a:t>...”</a:t>
            </a:r>
            <a:endParaRPr lang="en-US" altLang="en-US" smtClean="0"/>
          </a:p>
        </p:txBody>
      </p:sp>
      <p:sp>
        <p:nvSpPr>
          <p:cNvPr id="1843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altLang="en-US" smtClean="0"/>
              <a:t>2. La tentación de Jesús </a:t>
            </a:r>
            <a:r>
              <a:rPr lang="es-PR" altLang="en-US" sz="4000" smtClean="0"/>
              <a:t>(</a:t>
            </a:r>
            <a:r>
              <a:rPr lang="es-PR" altLang="en-US" sz="4000" smtClean="0">
                <a:solidFill>
                  <a:srgbClr val="FF0000"/>
                </a:solidFill>
              </a:rPr>
              <a:t>Mateo 4.1-11</a:t>
            </a:r>
            <a:r>
              <a:rPr lang="es-PR" altLang="en-US" sz="4000" smtClean="0"/>
              <a:t>)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Content Placeholder 2"/>
          <p:cNvSpPr>
            <a:spLocks noGrp="1"/>
          </p:cNvSpPr>
          <p:nvPr>
            <p:ph idx="1"/>
          </p:nvPr>
        </p:nvSpPr>
        <p:spPr>
          <a:xfrm>
            <a:off x="457200" y="2017713"/>
            <a:ext cx="8497888" cy="4114800"/>
          </a:xfrm>
        </p:spPr>
        <p:txBody>
          <a:bodyPr/>
          <a:lstStyle/>
          <a:p>
            <a:pPr marL="0" indent="0">
              <a:buFont typeface="Wingdings" panose="05000000000000000000" pitchFamily="2" charset="2"/>
              <a:buNone/>
            </a:pPr>
            <a:r>
              <a:rPr lang="es-ES" altLang="en-US" smtClean="0"/>
              <a:t>“...Otra vez le llevó el diablo a un monte muy alto, y le mostró todos los reinos del mundo y la gloria de ellos, y le dijo: Todo esto te daré, si postrado me adorares. Entonces Jesús le dijo: </a:t>
            </a:r>
            <a:r>
              <a:rPr lang="es-ES" altLang="en-US" smtClean="0">
                <a:solidFill>
                  <a:srgbClr val="FF0000"/>
                </a:solidFill>
              </a:rPr>
              <a:t>Vete, Satanás, porque escrito está: Al Señor tu Dios adorarás, y a él sólo servirás</a:t>
            </a:r>
            <a:r>
              <a:rPr lang="es-ES" altLang="en-US" smtClean="0"/>
              <a:t>. El diablo entonces le dejó; y he aquí vinieron ángeles y le servían.”</a:t>
            </a:r>
            <a:endParaRPr lang="en-US" altLang="en-US" smtClean="0"/>
          </a:p>
        </p:txBody>
      </p:sp>
      <p:sp>
        <p:nvSpPr>
          <p:cNvPr id="1945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altLang="en-US" smtClean="0"/>
              <a:t>2. La tentación de Jesús </a:t>
            </a:r>
            <a:r>
              <a:rPr lang="es-PR" altLang="en-US" sz="4000" smtClean="0"/>
              <a:t>(</a:t>
            </a:r>
            <a:r>
              <a:rPr lang="es-PR" altLang="en-US" sz="4000" smtClean="0">
                <a:solidFill>
                  <a:srgbClr val="FF0000"/>
                </a:solidFill>
              </a:rPr>
              <a:t>Mateo 4.1-11</a:t>
            </a:r>
            <a:r>
              <a:rPr lang="es-PR" altLang="en-US" sz="4000" smtClean="0"/>
              <a:t>)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Content Placeholder 2"/>
          <p:cNvSpPr>
            <a:spLocks noGrp="1"/>
          </p:cNvSpPr>
          <p:nvPr>
            <p:ph idx="1"/>
          </p:nvPr>
        </p:nvSpPr>
        <p:spPr>
          <a:xfrm>
            <a:off x="304800" y="2017713"/>
            <a:ext cx="8497888" cy="4114800"/>
          </a:xfrm>
        </p:spPr>
        <p:txBody>
          <a:bodyPr/>
          <a:lstStyle/>
          <a:p>
            <a:r>
              <a:rPr lang="es-ES" altLang="en-US" smtClean="0"/>
              <a:t>Aun Satanás cuenta entre quienes dan testimonio que Jesús es el Mesías. </a:t>
            </a:r>
          </a:p>
          <a:p>
            <a:r>
              <a:rPr lang="es-ES" altLang="en-US" smtClean="0"/>
              <a:t>Reconoce la importancia de Jesús en el programa de Dios. </a:t>
            </a:r>
          </a:p>
          <a:p>
            <a:r>
              <a:rPr lang="es-ES" altLang="en-US" smtClean="0"/>
              <a:t>Usa [las tentaciones] para tratar de impedir el propósito de Dios. </a:t>
            </a:r>
          </a:p>
          <a:p>
            <a:r>
              <a:rPr lang="es-ES" altLang="en-US" smtClean="0"/>
              <a:t>Al rechazar las tentaciones de Satanás, Jesús provee otra evidencia más de que Él era el siervo de Dios. (Porter)</a:t>
            </a:r>
          </a:p>
        </p:txBody>
      </p:sp>
      <p:sp>
        <p:nvSpPr>
          <p:cNvPr id="2048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altLang="en-US" smtClean="0"/>
              <a:t>2. La tentación de Jesús </a:t>
            </a:r>
            <a:r>
              <a:rPr lang="es-PR" altLang="en-US" sz="4000" smtClean="0"/>
              <a:t>(</a:t>
            </a:r>
            <a:r>
              <a:rPr lang="es-PR" altLang="en-US" sz="4000" smtClean="0">
                <a:solidFill>
                  <a:srgbClr val="FF0000"/>
                </a:solidFill>
              </a:rPr>
              <a:t>Mateo 4.1-11</a:t>
            </a:r>
            <a:r>
              <a:rPr lang="es-PR" altLang="en-US" sz="4000" smtClean="0"/>
              <a:t>)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Content Placeholder 2"/>
          <p:cNvSpPr>
            <a:spLocks noGrp="1"/>
          </p:cNvSpPr>
          <p:nvPr>
            <p:ph idx="1"/>
          </p:nvPr>
        </p:nvSpPr>
        <p:spPr>
          <a:xfrm>
            <a:off x="304800" y="2017713"/>
            <a:ext cx="8497888" cy="4114800"/>
          </a:xfrm>
        </p:spPr>
        <p:txBody>
          <a:bodyPr/>
          <a:lstStyle/>
          <a:p>
            <a:r>
              <a:rPr lang="es-ES" altLang="en-US" i="1" smtClean="0"/>
              <a:t>La tentación en cuanto al hambre </a:t>
            </a:r>
            <a:r>
              <a:rPr lang="es-ES" altLang="en-US" i="1" smtClean="0">
                <a:solidFill>
                  <a:schemeClr val="tx2"/>
                </a:solidFill>
              </a:rPr>
              <a:t>4:1–4</a:t>
            </a:r>
          </a:p>
          <a:p>
            <a:pPr lvl="1"/>
            <a:r>
              <a:rPr lang="es-ES" altLang="en-US" smtClean="0"/>
              <a:t>Satanás tentó a Jesús a usar Su poder sobrenatural para satisfacer un deseo natural de Su propia carne. </a:t>
            </a:r>
          </a:p>
          <a:p>
            <a:pPr lvl="1"/>
            <a:r>
              <a:rPr lang="es-ES" altLang="en-US" smtClean="0"/>
              <a:t>Jesús rechazó la tentación porque no era el plan de Dios que comiera en ese momento. </a:t>
            </a:r>
          </a:p>
          <a:p>
            <a:pPr lvl="1"/>
            <a:r>
              <a:rPr lang="es-ES" altLang="en-US" smtClean="0"/>
              <a:t>Al llegar el tiempo indicado Dios proveería la comida. Era más importante someterse al plan de Dios y glorificarle por medio de Su obediencia. (Porter)</a:t>
            </a:r>
          </a:p>
        </p:txBody>
      </p:sp>
      <p:sp>
        <p:nvSpPr>
          <p:cNvPr id="2150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altLang="en-US" smtClean="0"/>
              <a:t>2. La tentación de Jesús </a:t>
            </a:r>
            <a:r>
              <a:rPr lang="es-PR" altLang="en-US" sz="4000" smtClean="0"/>
              <a:t>(</a:t>
            </a:r>
            <a:r>
              <a:rPr lang="es-PR" altLang="en-US" sz="4000" smtClean="0">
                <a:solidFill>
                  <a:srgbClr val="FF0000"/>
                </a:solidFill>
              </a:rPr>
              <a:t>Mateo 4.1-11</a:t>
            </a:r>
            <a:r>
              <a:rPr lang="es-PR" altLang="en-US" sz="4000" smtClean="0"/>
              <a:t>)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Content Placeholder 2"/>
          <p:cNvSpPr>
            <a:spLocks noGrp="1"/>
          </p:cNvSpPr>
          <p:nvPr>
            <p:ph idx="1"/>
          </p:nvPr>
        </p:nvSpPr>
        <p:spPr>
          <a:xfrm>
            <a:off x="304800" y="2017713"/>
            <a:ext cx="8639175" cy="4114800"/>
          </a:xfrm>
        </p:spPr>
        <p:txBody>
          <a:bodyPr/>
          <a:lstStyle/>
          <a:p>
            <a:r>
              <a:rPr lang="es-ES" altLang="en-US" i="1" smtClean="0"/>
              <a:t>La tentación en cuanto a Su autoridad </a:t>
            </a:r>
            <a:r>
              <a:rPr lang="es-ES" altLang="en-US" i="1" smtClean="0">
                <a:solidFill>
                  <a:schemeClr val="tx2"/>
                </a:solidFill>
              </a:rPr>
              <a:t>4:5–7</a:t>
            </a:r>
          </a:p>
          <a:p>
            <a:pPr lvl="1"/>
            <a:r>
              <a:rPr lang="es-ES" altLang="en-US" smtClean="0"/>
              <a:t>La segunda tentación fue la de demostrar Su poder delante del pueblo al echarse desde el pináculo del templo y salir ileso. </a:t>
            </a:r>
          </a:p>
          <a:p>
            <a:pPr lvl="1"/>
            <a:r>
              <a:rPr lang="es-ES" altLang="en-US" smtClean="0"/>
              <a:t>El pueblo vería Su autoridad sobrenatural y lo establecerían como su Mesías. </a:t>
            </a:r>
          </a:p>
          <a:p>
            <a:pPr lvl="1"/>
            <a:r>
              <a:rPr lang="es-ES" altLang="en-US" smtClean="0"/>
              <a:t>Aunque tenía todo el derecho para hacer tal acto, tampoco era la voluntad de Dios. (Porter)</a:t>
            </a:r>
          </a:p>
        </p:txBody>
      </p:sp>
      <p:sp>
        <p:nvSpPr>
          <p:cNvPr id="2253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altLang="en-US" smtClean="0"/>
              <a:t>2. La tentación de Jesús </a:t>
            </a:r>
            <a:r>
              <a:rPr lang="es-PR" altLang="en-US" sz="4000" smtClean="0"/>
              <a:t>(</a:t>
            </a:r>
            <a:r>
              <a:rPr lang="es-PR" altLang="en-US" sz="4000" smtClean="0">
                <a:solidFill>
                  <a:srgbClr val="FF0000"/>
                </a:solidFill>
              </a:rPr>
              <a:t>Mateo 4.1-11</a:t>
            </a:r>
            <a:r>
              <a:rPr lang="es-PR" altLang="en-US" sz="4000" smtClean="0"/>
              <a:t>)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838200"/>
            <a:ext cx="3649663" cy="838200"/>
          </a:xfrm>
        </p:spPr>
        <p:txBody>
          <a:bodyPr/>
          <a:lstStyle/>
          <a:p>
            <a:pPr eaLnBrk="1" hangingPunct="1"/>
            <a:r>
              <a:rPr lang="es-PR" altLang="en-US" smtClean="0"/>
              <a:t>Texto Básico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2438400"/>
            <a:ext cx="7772400" cy="914400"/>
          </a:xfrm>
        </p:spPr>
        <p:txBody>
          <a:bodyPr/>
          <a:lstStyle/>
          <a:p>
            <a:pPr eaLnBrk="1" hangingPunct="1"/>
            <a:r>
              <a:rPr lang="fr-FR" altLang="en-US" smtClean="0"/>
              <a:t>Mateo</a:t>
            </a:r>
          </a:p>
          <a:p>
            <a:pPr lvl="1" eaLnBrk="1" hangingPunct="1"/>
            <a:r>
              <a:rPr lang="fr-FR" altLang="en-US" smtClean="0"/>
              <a:t>3.13-17</a:t>
            </a:r>
          </a:p>
          <a:p>
            <a:pPr lvl="1" eaLnBrk="1" hangingPunct="1"/>
            <a:r>
              <a:rPr lang="fr-FR" altLang="en-US" smtClean="0"/>
              <a:t>4.1-11</a:t>
            </a:r>
          </a:p>
        </p:txBody>
      </p:sp>
      <p:pic>
        <p:nvPicPr>
          <p:cNvPr id="5124" name="Picture 7" descr="http://escritosdelcristianismoprimitivo.com/.cm4all/iproc.php/Anverso%20Papiro%20P86%20del%20NT%20en%20griego%20Mateo%205,%2013-16%20Serm%C3%B3n%20de%20la%20Monta%C3%B1a.png/downsize_1280_0/Anverso%20Papiro%20P86%20del%20NT%20en%20griego%20Mateo%205,%2013-16%20Serm%C3%B3n%20de%20la%20Monta%C3%B1a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6975" y="2317750"/>
            <a:ext cx="5178425" cy="408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Content Placeholder 2"/>
          <p:cNvSpPr>
            <a:spLocks noGrp="1"/>
          </p:cNvSpPr>
          <p:nvPr>
            <p:ph idx="1"/>
          </p:nvPr>
        </p:nvSpPr>
        <p:spPr>
          <a:xfrm>
            <a:off x="304800" y="2017713"/>
            <a:ext cx="8639175" cy="4114800"/>
          </a:xfrm>
        </p:spPr>
        <p:txBody>
          <a:bodyPr/>
          <a:lstStyle/>
          <a:p>
            <a:r>
              <a:rPr lang="es-ES" altLang="en-US" i="1" smtClean="0"/>
              <a:t>La tentación en cuanto a Su misión </a:t>
            </a:r>
            <a:r>
              <a:rPr lang="es-ES" altLang="en-US" i="1" smtClean="0">
                <a:solidFill>
                  <a:schemeClr val="tx2"/>
                </a:solidFill>
              </a:rPr>
              <a:t>4:8–11</a:t>
            </a:r>
          </a:p>
          <a:p>
            <a:pPr lvl="1"/>
            <a:r>
              <a:rPr lang="es-ES" altLang="en-US" smtClean="0"/>
              <a:t>Finalmente, Satanás le ofrece todos los reinos del mundo, si le adora. </a:t>
            </a:r>
          </a:p>
          <a:p>
            <a:pPr lvl="1"/>
            <a:r>
              <a:rPr lang="es-ES" altLang="en-US" smtClean="0"/>
              <a:t>[…] De nuevo, Cristo se somete a la voluntad de Dios para Su vida. </a:t>
            </a:r>
          </a:p>
          <a:p>
            <a:pPr lvl="1"/>
            <a:r>
              <a:rPr lang="es-ES" altLang="en-US" smtClean="0"/>
              <a:t>No cambiará Su plan, no importa qué recompensa le pueda ofrecer Satanás. La sumisión de Jesús al Padre confirma Su identificación como El Mesías. </a:t>
            </a:r>
          </a:p>
          <a:p>
            <a:pPr lvl="1"/>
            <a:r>
              <a:rPr lang="es-ES" altLang="en-US" smtClean="0"/>
              <a:t>Así que, Satanás le deja por un rato. (Porter)</a:t>
            </a:r>
          </a:p>
        </p:txBody>
      </p:sp>
      <p:sp>
        <p:nvSpPr>
          <p:cNvPr id="2355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altLang="en-US" smtClean="0"/>
              <a:t>2. La tentación de Jesús </a:t>
            </a:r>
            <a:r>
              <a:rPr lang="es-PR" altLang="en-US" sz="4000" smtClean="0"/>
              <a:t>(</a:t>
            </a:r>
            <a:r>
              <a:rPr lang="es-PR" altLang="en-US" sz="4000" smtClean="0">
                <a:solidFill>
                  <a:srgbClr val="FF0000"/>
                </a:solidFill>
              </a:rPr>
              <a:t>Mateo 4.1-11</a:t>
            </a:r>
            <a:r>
              <a:rPr lang="es-PR" altLang="en-US" sz="4000" smtClean="0"/>
              <a:t>)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PR" altLang="en-US" smtClean="0"/>
              <a:t>Aplicaciones</a:t>
            </a:r>
          </a:p>
        </p:txBody>
      </p:sp>
      <p:sp>
        <p:nvSpPr>
          <p:cNvPr id="1044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2017713"/>
            <a:ext cx="8497888" cy="3849687"/>
          </a:xfrm>
        </p:spPr>
        <p:txBody>
          <a:bodyPr/>
          <a:lstStyle/>
          <a:p>
            <a:pPr marL="400050" indent="-400050" eaLnBrk="1" hangingPunct="1">
              <a:buSzPct val="85000"/>
              <a:tabLst>
                <a:tab pos="1257300" algn="l"/>
              </a:tabLst>
            </a:pPr>
            <a:r>
              <a:rPr lang="es-PR" altLang="en-US" smtClean="0"/>
              <a:t>El bautismo de Jesús y el nuestro</a:t>
            </a:r>
          </a:p>
          <a:p>
            <a:pPr marL="746125" lvl="1" indent="-346075" eaLnBrk="1" hangingPunct="1">
              <a:buSzPct val="85000"/>
              <a:tabLst>
                <a:tab pos="1257300" algn="l"/>
              </a:tabLst>
            </a:pPr>
            <a:r>
              <a:rPr lang="es-PR" altLang="en-US" smtClean="0"/>
              <a:t>Todos los cristianos somos llamados a seguir el ejemplo de Jesús en el bautismo, bautizándonos como nuestro Señor lo hizo.</a:t>
            </a:r>
          </a:p>
          <a:p>
            <a:pPr marL="746125" lvl="1" indent="-346075" eaLnBrk="1" hangingPunct="1">
              <a:buSzPct val="85000"/>
              <a:tabLst>
                <a:tab pos="1257300" algn="l"/>
              </a:tabLst>
            </a:pPr>
            <a:r>
              <a:rPr lang="es-PR" altLang="en-US" smtClean="0"/>
              <a:t>Tenemos que cumplir con toda justicia, siguiendo el ejemplo de nuestro Señor.</a:t>
            </a:r>
          </a:p>
        </p:txBody>
      </p:sp>
      <p:pic>
        <p:nvPicPr>
          <p:cNvPr id="24580" name="Picture 4" descr="Biblia abiert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3825" y="-6350"/>
            <a:ext cx="2676525" cy="1463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44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044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044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451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PR" altLang="en-US" smtClean="0"/>
              <a:t>Aplicaciones</a:t>
            </a:r>
          </a:p>
        </p:txBody>
      </p:sp>
      <p:sp>
        <p:nvSpPr>
          <p:cNvPr id="1044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2017713"/>
            <a:ext cx="8497888" cy="4611687"/>
          </a:xfrm>
        </p:spPr>
        <p:txBody>
          <a:bodyPr/>
          <a:lstStyle/>
          <a:p>
            <a:pPr marL="400050" indent="-400050" eaLnBrk="1" hangingPunct="1">
              <a:buSzPct val="85000"/>
              <a:tabLst>
                <a:tab pos="1257300" algn="l"/>
              </a:tabLst>
            </a:pPr>
            <a:r>
              <a:rPr lang="es-PR" altLang="en-US" smtClean="0"/>
              <a:t>La tentación de Jesús y la nuestra</a:t>
            </a:r>
          </a:p>
          <a:p>
            <a:pPr marL="746125" lvl="1" indent="-346075" eaLnBrk="1" hangingPunct="1">
              <a:buSzPct val="85000"/>
              <a:tabLst>
                <a:tab pos="1257300" algn="l"/>
              </a:tabLst>
            </a:pPr>
            <a:r>
              <a:rPr lang="es-PR" altLang="en-US" smtClean="0"/>
              <a:t>La tentación de Jesús se realizó en un contexto histórico muy diferente al nuestro, sin embargo, las tentaciones que tenemos hoy son similares a las que Él tuvo.</a:t>
            </a:r>
          </a:p>
          <a:p>
            <a:pPr marL="746125" lvl="1" indent="-346075" eaLnBrk="1" hangingPunct="1">
              <a:buSzPct val="85000"/>
              <a:tabLst>
                <a:tab pos="1257300" algn="l"/>
              </a:tabLst>
            </a:pPr>
            <a:r>
              <a:rPr lang="es-PR" altLang="en-US" smtClean="0"/>
              <a:t>Todo cristiano es tentado a usar sus dones espirituales en forma equivocada. ¡Jesús resistió estas tentaciones durante los primeros días de su ministerio terrenal y nos enseñó a cómo vencerlas nosotros!</a:t>
            </a:r>
          </a:p>
          <a:p>
            <a:pPr marL="746125" lvl="1" indent="-346075" eaLnBrk="1" hangingPunct="1">
              <a:buSzPct val="85000"/>
              <a:tabLst>
                <a:tab pos="1257300" algn="l"/>
              </a:tabLst>
            </a:pPr>
            <a:endParaRPr lang="es-PR" altLang="en-US" smtClean="0"/>
          </a:p>
        </p:txBody>
      </p:sp>
      <p:pic>
        <p:nvPicPr>
          <p:cNvPr id="25604" name="Picture 4" descr="Biblia abiert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3825" y="-6350"/>
            <a:ext cx="2676525" cy="1463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44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044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044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451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62050" y="6243638"/>
            <a:ext cx="1905000" cy="4572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l"/>
            <a:fld id="{D13B0456-2696-4ABC-A82A-656235EB6EBA}" type="slidenum">
              <a:rPr lang="en-US" altLang="en-US"/>
              <a:pPr algn="l"/>
              <a:t>23</a:t>
            </a:fld>
            <a:endParaRPr lang="en-US" altLang="en-US"/>
          </a:p>
        </p:txBody>
      </p:sp>
      <p:sp>
        <p:nvSpPr>
          <p:cNvPr id="26627" name="Footer Placeholder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r>
              <a:rPr lang="es-PR" altLang="en-US" smtClean="0"/>
              <a:t>Iglesia Bíblica Bautista</a:t>
            </a:r>
          </a:p>
          <a:p>
            <a:r>
              <a:rPr lang="es-PR" altLang="en-US" smtClean="0"/>
              <a:t>www.iglesiabiblicabautista.org</a:t>
            </a:r>
          </a:p>
        </p:txBody>
      </p:sp>
      <p:sp>
        <p:nvSpPr>
          <p:cNvPr id="2662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Bibliografía</a:t>
            </a:r>
          </a:p>
        </p:txBody>
      </p:sp>
      <p:sp>
        <p:nvSpPr>
          <p:cNvPr id="3789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23863" y="1981200"/>
            <a:ext cx="8531225" cy="4114800"/>
          </a:xfrm>
        </p:spPr>
        <p:txBody>
          <a:bodyPr/>
          <a:lstStyle/>
          <a:p>
            <a:pPr marL="609600" indent="-60960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en-US" altLang="en-US" sz="1600" dirty="0" smtClean="0"/>
              <a:t>Barclay, William. </a:t>
            </a:r>
            <a:r>
              <a:rPr lang="en-US" altLang="en-US" sz="1600" i="1" dirty="0" err="1" smtClean="0"/>
              <a:t>Comentario</a:t>
            </a:r>
            <a:r>
              <a:rPr lang="en-US" altLang="en-US" sz="1600" i="1" dirty="0" smtClean="0"/>
              <a:t> al Nuevo </a:t>
            </a:r>
            <a:r>
              <a:rPr lang="en-US" altLang="en-US" sz="1600" i="1" dirty="0" err="1" smtClean="0"/>
              <a:t>Testamento</a:t>
            </a:r>
            <a:r>
              <a:rPr lang="en-US" altLang="en-US" sz="1600" i="1" dirty="0" smtClean="0"/>
              <a:t>: Mateo I, </a:t>
            </a:r>
            <a:r>
              <a:rPr lang="en-US" altLang="en-US" sz="1600" dirty="0" smtClean="0"/>
              <a:t>Vol.1. Barcelona: Editorial </a:t>
            </a:r>
            <a:r>
              <a:rPr lang="en-US" altLang="en-US" sz="1600" dirty="0" err="1" smtClean="0"/>
              <a:t>Clie</a:t>
            </a:r>
            <a:r>
              <a:rPr lang="en-US" altLang="en-US" sz="1600" dirty="0" smtClean="0"/>
              <a:t>, 1995.  88-102.</a:t>
            </a:r>
          </a:p>
          <a:p>
            <a:pPr marL="609600" indent="-60960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en-US" altLang="en-US" sz="1600" dirty="0" smtClean="0"/>
              <a:t>------- </a:t>
            </a:r>
            <a:r>
              <a:rPr lang="en-US" altLang="en-US" sz="1600" i="1" dirty="0" err="1" smtClean="0"/>
              <a:t>Comentario</a:t>
            </a:r>
            <a:r>
              <a:rPr lang="en-US" altLang="en-US" sz="1600" i="1" dirty="0" smtClean="0"/>
              <a:t> al Nuevo </a:t>
            </a:r>
            <a:r>
              <a:rPr lang="en-US" altLang="en-US" sz="1600" i="1" dirty="0" err="1" smtClean="0"/>
              <a:t>Testamento</a:t>
            </a:r>
            <a:r>
              <a:rPr lang="en-US" altLang="en-US" sz="1600" i="1" dirty="0" smtClean="0"/>
              <a:t>: Mateo II, </a:t>
            </a:r>
            <a:r>
              <a:rPr lang="en-US" altLang="en-US" sz="1600" dirty="0" smtClean="0"/>
              <a:t>Vol.1. Barcelona: Editorial </a:t>
            </a:r>
            <a:r>
              <a:rPr lang="en-US" altLang="en-US" sz="1600" dirty="0" err="1" smtClean="0"/>
              <a:t>Clie</a:t>
            </a:r>
            <a:r>
              <a:rPr lang="en-US" altLang="en-US" sz="1600" dirty="0" smtClean="0"/>
              <a:t>, 1995.  111-113.</a:t>
            </a:r>
          </a:p>
          <a:p>
            <a:pPr marL="609600" indent="-60960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es-PR" altLang="en-US" sz="1600" dirty="0" smtClean="0"/>
              <a:t>Carro, Daniel, et al. </a:t>
            </a:r>
            <a:r>
              <a:rPr lang="es-PR" altLang="en-US" sz="1600" i="1" dirty="0" smtClean="0"/>
              <a:t>Comentario </a:t>
            </a:r>
            <a:r>
              <a:rPr lang="es-PR" altLang="en-US" sz="1600" i="1" dirty="0" err="1" smtClean="0"/>
              <a:t>Bı́blico</a:t>
            </a:r>
            <a:r>
              <a:rPr lang="es-PR" altLang="en-US" sz="1600" i="1" dirty="0" smtClean="0"/>
              <a:t> Mundo Hispano Mateo </a:t>
            </a:r>
            <a:r>
              <a:rPr lang="es-PR" altLang="en-US" sz="1600" dirty="0" smtClean="0"/>
              <a:t>1. ed. El Paso, TX: Editorial Mundo Hispano, 1993, c1997.</a:t>
            </a:r>
          </a:p>
          <a:p>
            <a:pPr marL="609600" indent="-60960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en-US" altLang="en-US" sz="1600" dirty="0" smtClean="0"/>
              <a:t>Casa Bautista de </a:t>
            </a:r>
            <a:r>
              <a:rPr lang="en-US" altLang="en-US" sz="1600" dirty="0" err="1" smtClean="0"/>
              <a:t>Publicaciones</a:t>
            </a:r>
            <a:r>
              <a:rPr lang="en-US" altLang="en-US" sz="1600" dirty="0" smtClean="0"/>
              <a:t> (1996), </a:t>
            </a:r>
            <a:r>
              <a:rPr lang="en-US" altLang="en-US" sz="1600" i="1" dirty="0" smtClean="0"/>
              <a:t>El Expositor </a:t>
            </a:r>
            <a:r>
              <a:rPr lang="en-US" altLang="en-US" sz="1600" i="1" dirty="0" err="1" smtClean="0"/>
              <a:t>Bíblico</a:t>
            </a:r>
            <a:r>
              <a:rPr lang="en-US" altLang="en-US" sz="1600" i="1" dirty="0" smtClean="0"/>
              <a:t>: La </a:t>
            </a:r>
            <a:r>
              <a:rPr lang="en-US" altLang="en-US" sz="1600" i="1" dirty="0" err="1" smtClean="0"/>
              <a:t>Biblia</a:t>
            </a:r>
            <a:r>
              <a:rPr lang="en-US" altLang="en-US" sz="1600" i="1" dirty="0" smtClean="0"/>
              <a:t>, </a:t>
            </a:r>
            <a:r>
              <a:rPr lang="en-US" altLang="en-US" sz="1600" i="1" dirty="0" err="1" smtClean="0"/>
              <a:t>Libro</a:t>
            </a:r>
            <a:r>
              <a:rPr lang="en-US" altLang="en-US" sz="1600" i="1" dirty="0" smtClean="0"/>
              <a:t> </a:t>
            </a:r>
            <a:r>
              <a:rPr lang="en-US" altLang="en-US" sz="1600" i="1" dirty="0" err="1" smtClean="0"/>
              <a:t>por</a:t>
            </a:r>
            <a:r>
              <a:rPr lang="en-US" altLang="en-US" sz="1600" i="1" dirty="0" smtClean="0"/>
              <a:t> </a:t>
            </a:r>
            <a:r>
              <a:rPr lang="en-US" altLang="en-US" sz="1600" i="1" dirty="0" err="1" smtClean="0"/>
              <a:t>Libro</a:t>
            </a:r>
            <a:r>
              <a:rPr lang="en-US" altLang="en-US" sz="1600" i="1" dirty="0" smtClean="0"/>
              <a:t>, Maestros, </a:t>
            </a:r>
            <a:r>
              <a:rPr lang="en-US" altLang="en-US" sz="1600" i="1" dirty="0" err="1" smtClean="0"/>
              <a:t>Volumen</a:t>
            </a:r>
            <a:r>
              <a:rPr lang="en-US" altLang="en-US" sz="1600" i="1" dirty="0" smtClean="0"/>
              <a:t> 1. </a:t>
            </a:r>
            <a:r>
              <a:rPr lang="en-US" altLang="en-US" sz="1600" dirty="0" smtClean="0"/>
              <a:t>210-216.</a:t>
            </a:r>
          </a:p>
          <a:p>
            <a:pPr marL="609600" indent="-60960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es-PR" altLang="en-US" sz="1600" dirty="0" smtClean="0"/>
              <a:t>Henry, Matthew. </a:t>
            </a:r>
            <a:r>
              <a:rPr lang="es-PR" altLang="en-US" sz="1600" i="1" dirty="0" smtClean="0"/>
              <a:t>Comentario De La Biblia Matthew Henry En Un Tomo.</a:t>
            </a:r>
            <a:r>
              <a:rPr lang="es-PR" altLang="en-US" sz="1600" dirty="0" smtClean="0"/>
              <a:t> (Miami: Editorial </a:t>
            </a:r>
            <a:r>
              <a:rPr lang="es-PR" altLang="en-US" sz="1600" dirty="0" err="1" smtClean="0"/>
              <a:t>Unilit</a:t>
            </a:r>
            <a:r>
              <a:rPr lang="es-PR" altLang="en-US" sz="1600" dirty="0" smtClean="0"/>
              <a:t>, 2003).</a:t>
            </a:r>
            <a:r>
              <a:rPr lang="es-ES" altLang="en-US" sz="1600" dirty="0" smtClean="0"/>
              <a:t> </a:t>
            </a:r>
            <a:endParaRPr lang="en-US" altLang="en-US" sz="1600" i="1" dirty="0" smtClean="0"/>
          </a:p>
          <a:p>
            <a:pPr marL="609600" indent="-609600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en-US" altLang="en-US" sz="1600" i="1" dirty="0" err="1" smtClean="0"/>
              <a:t>Mapas</a:t>
            </a:r>
            <a:r>
              <a:rPr lang="en-US" altLang="en-US" sz="1600" i="1" dirty="0" smtClean="0"/>
              <a:t> De La </a:t>
            </a:r>
            <a:r>
              <a:rPr lang="en-US" altLang="en-US" sz="1600" i="1" dirty="0" err="1" smtClean="0"/>
              <a:t>Biblia</a:t>
            </a:r>
            <a:r>
              <a:rPr lang="en-US" altLang="en-US" sz="1600" i="1" dirty="0" smtClean="0"/>
              <a:t> Caribe</a:t>
            </a:r>
            <a:r>
              <a:rPr lang="en-US" altLang="en-US" sz="1600" dirty="0" smtClean="0"/>
              <a:t>, electronic ed. (Nashville: Editorial Caribe, 2000, c1998).</a:t>
            </a:r>
            <a:endParaRPr lang="es-PR" altLang="en-US" sz="1600" dirty="0" smtClean="0"/>
          </a:p>
          <a:p>
            <a:pPr marL="609600" indent="-60960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es-PR" altLang="en-US" sz="1600" dirty="0" smtClean="0"/>
              <a:t>Nelson, </a:t>
            </a:r>
            <a:r>
              <a:rPr lang="es-PR" altLang="en-US" sz="1600" dirty="0" err="1" smtClean="0"/>
              <a:t>Wilton</a:t>
            </a:r>
            <a:r>
              <a:rPr lang="es-PR" altLang="en-US" sz="1600" dirty="0" smtClean="0"/>
              <a:t> M. and Juan Rojas Mayo, Nelson Nuevo Diccionario Ilustrado De La Biblia, </a:t>
            </a:r>
            <a:r>
              <a:rPr lang="es-PR" altLang="en-US" sz="1600" dirty="0" err="1" smtClean="0"/>
              <a:t>electronic</a:t>
            </a:r>
            <a:r>
              <a:rPr lang="es-PR" altLang="en-US" sz="1600" dirty="0" smtClean="0"/>
              <a:t> ed. (Nashville: Editorial Caribe, 2000, c1998).</a:t>
            </a:r>
          </a:p>
          <a:p>
            <a:pPr marL="609600" indent="-60960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es-ES" sz="1600" dirty="0" err="1" smtClean="0"/>
              <a:t>Porter</a:t>
            </a:r>
            <a:r>
              <a:rPr lang="es-ES" sz="1600" dirty="0"/>
              <a:t>, Rafael. </a:t>
            </a:r>
            <a:r>
              <a:rPr lang="es-ES" sz="1600" i="1" dirty="0"/>
              <a:t>Estudios </a:t>
            </a:r>
            <a:r>
              <a:rPr lang="es-ES" sz="1600" i="1" dirty="0" err="1"/>
              <a:t>Bı́blicos</a:t>
            </a:r>
            <a:r>
              <a:rPr lang="es-ES" sz="1600" i="1" dirty="0"/>
              <a:t> ELA: ¿Listos para el rey? (Mateo)</a:t>
            </a:r>
            <a:r>
              <a:rPr lang="es-ES" sz="1600" dirty="0"/>
              <a:t>. Puebla, Pue., México: Ediciones Las Américas, A. C., 1986. </a:t>
            </a:r>
            <a:r>
              <a:rPr lang="es-ES" sz="1600" dirty="0" err="1"/>
              <a:t>Print</a:t>
            </a:r>
            <a:r>
              <a:rPr lang="es-ES" sz="1600" dirty="0"/>
              <a:t>.</a:t>
            </a:r>
          </a:p>
          <a:p>
            <a:pPr marL="609600" indent="-60960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es-PR" altLang="en-US" sz="1600" dirty="0" smtClean="0"/>
              <a:t>Vine, W.E. </a:t>
            </a:r>
            <a:r>
              <a:rPr lang="es-PR" altLang="en-US" sz="1600" i="1" dirty="0" smtClean="0"/>
              <a:t>Vine Diccionario Expositivo De Palabras Del Antiguo Y Del Nuevo Testamento Exhaustivo</a:t>
            </a:r>
            <a:r>
              <a:rPr lang="es-PR" altLang="en-US" sz="1600" dirty="0" smtClean="0"/>
              <a:t>, </a:t>
            </a:r>
            <a:r>
              <a:rPr lang="es-PR" altLang="en-US" sz="1600" dirty="0" err="1" smtClean="0"/>
              <a:t>electronic</a:t>
            </a:r>
            <a:r>
              <a:rPr lang="es-PR" altLang="en-US" sz="1600" dirty="0" smtClean="0"/>
              <a:t> ed. (Nashville: Editorial Caribe, 2000, c1999). </a:t>
            </a:r>
            <a:endParaRPr lang="es-PR" sz="1600" dirty="0" smtClean="0"/>
          </a:p>
          <a:p>
            <a:pPr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None/>
              <a:defRPr/>
            </a:pPr>
            <a:r>
              <a:rPr lang="es-PR" sz="1600" dirty="0" smtClean="0">
                <a:hlinkClick r:id="rId3"/>
              </a:rPr>
              <a:t>http://distantshores.org/resources/illustrations/sweet-publishing</a:t>
            </a:r>
            <a:r>
              <a:rPr lang="es-PR" sz="1600" dirty="0" smtClean="0"/>
              <a:t> </a:t>
            </a:r>
            <a:r>
              <a:rPr lang="es-ES" sz="1600" dirty="0" smtClean="0"/>
              <a:t>(imágenes bíblicas).</a:t>
            </a:r>
          </a:p>
          <a:p>
            <a:pPr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None/>
              <a:defRPr/>
            </a:pPr>
            <a:r>
              <a:rPr lang="en-US" sz="1600" dirty="0" smtClean="0">
                <a:hlinkClick r:id="rId4"/>
              </a:rPr>
              <a:t>http://st-takla.org/Gallery/Bible/Illustrations.html</a:t>
            </a:r>
            <a:r>
              <a:rPr lang="en-US" sz="1600" dirty="0" smtClean="0"/>
              <a:t> </a:t>
            </a:r>
            <a:r>
              <a:rPr lang="es-ES" sz="1600" dirty="0"/>
              <a:t>(imágenes bíblicas).</a:t>
            </a:r>
            <a:endParaRPr lang="en-US" sz="1600" dirty="0"/>
          </a:p>
          <a:p>
            <a:pPr marL="609600" indent="-609600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es-PR" altLang="en-US" sz="1800" dirty="0" smtClean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https://s-media-cache-ak0.pinimg.com/736x/e5/0c/5c/e50c5c08f074cc102f891a7cd8a46da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6" t="12036" r="1086" b="3192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1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fld id="{38083DDB-E660-4DA9-9CDC-7D899495433C}" type="slidenum">
              <a:rPr lang="en-US" altLang="en-US"/>
              <a:pPr/>
              <a:t>24</a:t>
            </a:fld>
            <a:endParaRPr lang="en-US" altLang="en-US"/>
          </a:p>
        </p:txBody>
      </p:sp>
      <p:sp>
        <p:nvSpPr>
          <p:cNvPr id="238595" name="Rectangle 3"/>
          <p:cNvSpPr>
            <a:spLocks noGrp="1" noChangeArrowheads="1"/>
          </p:cNvSpPr>
          <p:nvPr>
            <p:ph type="title" idx="4294967295"/>
          </p:nvPr>
        </p:nvSpPr>
        <p:spPr>
          <a:xfrm>
            <a:off x="762000" y="457200"/>
            <a:ext cx="7772400" cy="914400"/>
          </a:xfrm>
          <a:solidFill>
            <a:schemeClr val="tx1">
              <a:lumMod val="95000"/>
              <a:lumOff val="5000"/>
              <a:alpha val="45000"/>
            </a:schemeClr>
          </a:solidFill>
        </p:spPr>
        <p:txBody>
          <a:bodyPr/>
          <a:lstStyle/>
          <a:p>
            <a:pPr eaLnBrk="1" hangingPunct="1">
              <a:defRPr/>
            </a:pPr>
            <a:r>
              <a:rPr lang="es-PR" dirty="0">
                <a:solidFill>
                  <a:schemeClr val="bg1"/>
                </a:solidFill>
              </a:rPr>
              <a:t>Próximo </a:t>
            </a:r>
            <a:r>
              <a:rPr lang="es-PR" dirty="0" smtClean="0">
                <a:solidFill>
                  <a:schemeClr val="bg1"/>
                </a:solidFill>
              </a:rPr>
              <a:t>Estudio (Libro 1)</a:t>
            </a:r>
            <a:endParaRPr lang="es-PR" dirty="0">
              <a:solidFill>
                <a:schemeClr val="bg1"/>
              </a:solidFill>
            </a:endParaRPr>
          </a:p>
        </p:txBody>
      </p:sp>
      <p:sp>
        <p:nvSpPr>
          <p:cNvPr id="238596" name="Rectangle 4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762000" y="1371600"/>
            <a:ext cx="7772400" cy="4495800"/>
          </a:xfrm>
          <a:solidFill>
            <a:schemeClr val="tx1">
              <a:lumMod val="95000"/>
              <a:lumOff val="5000"/>
              <a:alpha val="45000"/>
            </a:schemeClr>
          </a:solidFill>
        </p:spPr>
        <p:txBody>
          <a:bodyPr anchor="ctr">
            <a:noAutofit/>
          </a:bodyPr>
          <a:lstStyle/>
          <a:p>
            <a:pPr marL="0" indent="0" algn="ctr" eaLnBrk="1" hangingPunct="1">
              <a:spcAft>
                <a:spcPts val="600"/>
              </a:spcAft>
              <a:buFontTx/>
              <a:buNone/>
              <a:defRPr/>
            </a:pPr>
            <a:r>
              <a:rPr lang="es-PR" sz="3600" dirty="0">
                <a:solidFill>
                  <a:schemeClr val="bg1"/>
                </a:solidFill>
                <a:latin typeface="Candara" pitchFamily="34" charset="0"/>
              </a:rPr>
              <a:t>Unidad </a:t>
            </a:r>
            <a:r>
              <a:rPr lang="es-PR" sz="3600" dirty="0" smtClean="0">
                <a:solidFill>
                  <a:schemeClr val="bg1"/>
                </a:solidFill>
                <a:latin typeface="Candara" pitchFamily="34" charset="0"/>
              </a:rPr>
              <a:t>1: Los</a:t>
            </a:r>
            <a:r>
              <a:rPr lang="en-US" sz="3600" dirty="0" smtClean="0">
                <a:solidFill>
                  <a:schemeClr val="bg1"/>
                </a:solidFill>
                <a:latin typeface="Candara" pitchFamily="34" charset="0"/>
              </a:rPr>
              <a:t> </a:t>
            </a:r>
            <a:r>
              <a:rPr lang="es-PR" sz="3600" dirty="0" smtClean="0">
                <a:solidFill>
                  <a:schemeClr val="bg1"/>
                </a:solidFill>
                <a:latin typeface="Candara" pitchFamily="34" charset="0"/>
              </a:rPr>
              <a:t>inicios del reino</a:t>
            </a:r>
            <a:endParaRPr lang="es-PR" sz="36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 eaLnBrk="1" hangingPunct="1">
              <a:spcAft>
                <a:spcPts val="600"/>
              </a:spcAft>
              <a:buFontTx/>
              <a:buNone/>
              <a:defRPr/>
            </a:pPr>
            <a:r>
              <a:rPr lang="es-PR" sz="4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Estudio 31:</a:t>
            </a:r>
          </a:p>
          <a:p>
            <a:pPr marL="0" indent="0" algn="ctr" eaLnBrk="1" hangingPunct="1">
              <a:spcAft>
                <a:spcPts val="600"/>
              </a:spcAft>
              <a:buFontTx/>
              <a:buNone/>
              <a:defRPr/>
            </a:pPr>
            <a:r>
              <a:rPr lang="es-PR" sz="4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“Lanzamiento del movimiento del reino”</a:t>
            </a:r>
          </a:p>
          <a:p>
            <a:pPr marL="0" indent="0" algn="ctr" eaLnBrk="1" hangingPunct="1">
              <a:buFontTx/>
              <a:buNone/>
              <a:tabLst>
                <a:tab pos="457200" algn="l"/>
              </a:tabLst>
              <a:defRPr/>
            </a:pPr>
            <a:r>
              <a:rPr lang="es-PR" sz="3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es-PR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Mateo 4:12-25; 5:1-2; 7:28-29; 9:32-38; 13:53-58)</a:t>
            </a:r>
          </a:p>
          <a:p>
            <a:pPr marL="0" indent="0" algn="ctr" eaLnBrk="1" hangingPunct="1">
              <a:buFontTx/>
              <a:buNone/>
              <a:tabLst>
                <a:tab pos="457200" algn="l"/>
              </a:tabLst>
              <a:defRPr/>
            </a:pPr>
            <a:r>
              <a:rPr lang="es-PR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16 de agosto de 2016</a:t>
            </a:r>
            <a:endParaRPr lang="es-PR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85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3859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385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385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385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3859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3859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8595" grpId="0" animBg="1" autoUpdateAnimBg="0"/>
      <p:bldP spid="238596" grpId="0" build="p" animBg="1" autoUpdateAnimBg="0" advAuto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IBB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lum brigh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488" y="0"/>
            <a:ext cx="7924800" cy="683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62050" y="6243638"/>
            <a:ext cx="1905000" cy="4572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l"/>
            <a:fld id="{D4814AFD-AA4A-44FD-88DD-36C03AD0AFD0}" type="slidenum">
              <a:rPr lang="en-US" altLang="en-US"/>
              <a:pPr algn="l"/>
              <a:t>26</a:t>
            </a:fld>
            <a:endParaRPr lang="en-US" altLang="en-US"/>
          </a:p>
        </p:txBody>
      </p:sp>
      <p:sp>
        <p:nvSpPr>
          <p:cNvPr id="29699" name="Footer Placeholder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r>
              <a:rPr lang="es-PR" altLang="en-US" smtClean="0"/>
              <a:t>Iglesia Bíblica Bautista</a:t>
            </a:r>
          </a:p>
          <a:p>
            <a:r>
              <a:rPr lang="es-PR" altLang="en-US" smtClean="0"/>
              <a:t>www.iglesiabiblicabautista.org</a:t>
            </a:r>
          </a:p>
        </p:txBody>
      </p:sp>
      <p:sp>
        <p:nvSpPr>
          <p:cNvPr id="2970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El Plan de Dios para ti</a:t>
            </a:r>
          </a:p>
        </p:txBody>
      </p:sp>
      <p:sp>
        <p:nvSpPr>
          <p:cNvPr id="2970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438400"/>
            <a:ext cx="8229600" cy="4114800"/>
          </a:xfrm>
        </p:spPr>
        <p:txBody>
          <a:bodyPr/>
          <a:lstStyle/>
          <a:p>
            <a:pPr eaLnBrk="1" hangingPunct="1"/>
            <a:r>
              <a:rPr lang="es-PR" altLang="en-US" smtClean="0"/>
              <a:t>"Como está escrito: No hay justo, ni aun uno; No hay quien entienda, No hay quien busque a Dios."                         (</a:t>
            </a:r>
            <a:r>
              <a:rPr lang="es-PR" altLang="en-US" smtClean="0">
                <a:solidFill>
                  <a:schemeClr val="tx2"/>
                </a:solidFill>
              </a:rPr>
              <a:t>Romanos 3.10-11, RVR60</a:t>
            </a:r>
            <a:r>
              <a:rPr lang="es-PR" altLang="en-US" smtClean="0"/>
              <a:t>)</a:t>
            </a:r>
          </a:p>
          <a:p>
            <a:pPr lvl="1" eaLnBrk="1" hangingPunct="1"/>
            <a:endParaRPr lang="es-PR" altLang="en-US" smtClean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62050" y="6243638"/>
            <a:ext cx="1905000" cy="4572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l"/>
            <a:fld id="{0AD83A9C-6266-41F8-AED6-BACD4E1CAA62}" type="slidenum">
              <a:rPr lang="en-US" altLang="en-US"/>
              <a:pPr algn="l"/>
              <a:t>27</a:t>
            </a:fld>
            <a:endParaRPr lang="en-US" altLang="en-US"/>
          </a:p>
        </p:txBody>
      </p:sp>
      <p:sp>
        <p:nvSpPr>
          <p:cNvPr id="30723" name="Footer Placeholder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r>
              <a:rPr lang="es-PR" altLang="en-US" smtClean="0"/>
              <a:t>Iglesia Bíblica Bautista</a:t>
            </a:r>
          </a:p>
          <a:p>
            <a:r>
              <a:rPr lang="es-PR" altLang="en-US" smtClean="0"/>
              <a:t>www.iglesiabiblicabautista.org</a:t>
            </a:r>
          </a:p>
        </p:txBody>
      </p:sp>
      <p:sp>
        <p:nvSpPr>
          <p:cNvPr id="3072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El Plan de Dios para ti</a:t>
            </a:r>
          </a:p>
        </p:txBody>
      </p:sp>
      <p:sp>
        <p:nvSpPr>
          <p:cNvPr id="3072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438400"/>
            <a:ext cx="7772400" cy="4114800"/>
          </a:xfrm>
        </p:spPr>
        <p:txBody>
          <a:bodyPr/>
          <a:lstStyle/>
          <a:p>
            <a:pPr eaLnBrk="1" hangingPunct="1"/>
            <a:r>
              <a:rPr lang="es-PR" altLang="en-US" smtClean="0"/>
              <a:t>"Porque la paga del pecado es muerte, mas la dádiva de Dios es vida eterna en Cristo Jesús Señor nuestro. " 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s-PR" altLang="en-US" smtClean="0"/>
              <a:t>	(</a:t>
            </a:r>
            <a:r>
              <a:rPr lang="es-PR" altLang="en-US" smtClean="0">
                <a:solidFill>
                  <a:schemeClr val="tx2"/>
                </a:solidFill>
              </a:rPr>
              <a:t>Romanos 6.23, RVR60</a:t>
            </a:r>
            <a:r>
              <a:rPr lang="es-PR" altLang="en-US" smtClean="0"/>
              <a:t>)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62050" y="6243638"/>
            <a:ext cx="1905000" cy="4572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l"/>
            <a:fld id="{7E352F50-C3AA-46F4-8516-16E0A803800D}" type="slidenum">
              <a:rPr lang="en-US" altLang="en-US"/>
              <a:pPr algn="l"/>
              <a:t>28</a:t>
            </a:fld>
            <a:endParaRPr lang="en-US" altLang="en-US"/>
          </a:p>
        </p:txBody>
      </p:sp>
      <p:sp>
        <p:nvSpPr>
          <p:cNvPr id="31747" name="Footer Placeholder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r>
              <a:rPr lang="es-PR" altLang="en-US" smtClean="0"/>
              <a:t>Iglesia Bíblica Bautista</a:t>
            </a:r>
          </a:p>
          <a:p>
            <a:r>
              <a:rPr lang="es-PR" altLang="en-US" smtClean="0"/>
              <a:t>www.iglesiabiblicabautista.org</a:t>
            </a:r>
          </a:p>
        </p:txBody>
      </p:sp>
      <p:sp>
        <p:nvSpPr>
          <p:cNvPr id="3174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El Plan de Dios para ti</a:t>
            </a:r>
          </a:p>
        </p:txBody>
      </p:sp>
      <p:sp>
        <p:nvSpPr>
          <p:cNvPr id="3174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438400"/>
            <a:ext cx="7772400" cy="4114800"/>
          </a:xfrm>
        </p:spPr>
        <p:txBody>
          <a:bodyPr/>
          <a:lstStyle/>
          <a:p>
            <a:pPr eaLnBrk="1" hangingPunct="1"/>
            <a:r>
              <a:rPr lang="es-PR" altLang="en-US" smtClean="0"/>
              <a:t>"No ha hecho con nosotros conforme a nuestras iniquidades, Ni nos ha pagado conforme a nuestros pecados." 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s-PR" altLang="en-US" smtClean="0"/>
              <a:t>	(</a:t>
            </a:r>
            <a:r>
              <a:rPr lang="es-PR" altLang="en-US" smtClean="0">
                <a:solidFill>
                  <a:schemeClr val="tx2"/>
                </a:solidFill>
              </a:rPr>
              <a:t>Salmos 103.10, RVR60</a:t>
            </a:r>
            <a:r>
              <a:rPr lang="es-PR" altLang="en-US" smtClean="0"/>
              <a:t>)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62050" y="6243638"/>
            <a:ext cx="1905000" cy="4572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l"/>
            <a:fld id="{7C758285-E129-4D28-BB60-A903979667C0}" type="slidenum">
              <a:rPr lang="en-US" altLang="en-US"/>
              <a:pPr algn="l"/>
              <a:t>29</a:t>
            </a:fld>
            <a:endParaRPr lang="en-US" altLang="en-US"/>
          </a:p>
        </p:txBody>
      </p:sp>
      <p:sp>
        <p:nvSpPr>
          <p:cNvPr id="32771" name="Footer Placeholder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r>
              <a:rPr lang="es-PR" altLang="en-US" smtClean="0"/>
              <a:t>Iglesia Bíblica Bautista</a:t>
            </a:r>
          </a:p>
          <a:p>
            <a:r>
              <a:rPr lang="es-PR" altLang="en-US" smtClean="0"/>
              <a:t>www.iglesiabiblicabautista.org</a:t>
            </a:r>
          </a:p>
        </p:txBody>
      </p:sp>
      <p:sp>
        <p:nvSpPr>
          <p:cNvPr id="3277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El Plan de Dios para ti</a:t>
            </a:r>
          </a:p>
        </p:txBody>
      </p:sp>
      <p:sp>
        <p:nvSpPr>
          <p:cNvPr id="3277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438400"/>
            <a:ext cx="7772400" cy="4114800"/>
          </a:xfrm>
        </p:spPr>
        <p:txBody>
          <a:bodyPr/>
          <a:lstStyle/>
          <a:p>
            <a:pPr eaLnBrk="1" hangingPunct="1"/>
            <a:r>
              <a:rPr lang="es-PR" altLang="en-US" smtClean="0"/>
              <a:t>"Pero Dios, habiendo pasado por alto los tiempos de esta ignorancia, ahora manda a todos los hombres en todo lugar, que se arrepientan;" 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s-PR" altLang="en-US" smtClean="0"/>
              <a:t>	(</a:t>
            </a:r>
            <a:r>
              <a:rPr lang="es-PR" altLang="en-US" smtClean="0">
                <a:solidFill>
                  <a:schemeClr val="tx2"/>
                </a:solidFill>
              </a:rPr>
              <a:t>Hechos de los Apóstoles 17.30, RVR60</a:t>
            </a:r>
            <a:r>
              <a:rPr lang="es-PR" altLang="en-US" smtClean="0"/>
              <a:t>)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rollos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3">
            <a:lum bright="10000" contrast="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6147" name="Rectangle 3"/>
          <p:cNvSpPr>
            <a:spLocks noGrp="1" noChangeArrowheads="1"/>
          </p:cNvSpPr>
          <p:nvPr>
            <p:ph type="title"/>
          </p:nvPr>
        </p:nvSpPr>
        <p:spPr>
          <a:xfrm>
            <a:off x="2293938" y="214313"/>
            <a:ext cx="5326062" cy="1462087"/>
          </a:xfrm>
        </p:spPr>
        <p:txBody>
          <a:bodyPr/>
          <a:lstStyle/>
          <a:p>
            <a:pPr eaLnBrk="1" hangingPunct="1"/>
            <a:r>
              <a:rPr lang="es-PR" altLang="en-US" smtClean="0"/>
              <a:t>Versículo Clave:</a:t>
            </a:r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2185988" y="2217738"/>
            <a:ext cx="6653212" cy="3268662"/>
          </a:xfrm>
        </p:spPr>
        <p:txBody>
          <a:bodyPr/>
          <a:lstStyle/>
          <a:p>
            <a:pPr eaLnBrk="1" hangingPunct="1"/>
            <a:r>
              <a:rPr lang="es-PR" altLang="en-US" smtClean="0">
                <a:solidFill>
                  <a:srgbClr val="000000"/>
                </a:solidFill>
              </a:rPr>
              <a:t>(</a:t>
            </a:r>
            <a:r>
              <a:rPr lang="es-PR" altLang="en-US" smtClean="0">
                <a:solidFill>
                  <a:schemeClr val="tx2"/>
                </a:solidFill>
              </a:rPr>
              <a:t>Mateo 4.4, RVR60</a:t>
            </a:r>
            <a:r>
              <a:rPr lang="es-PR" altLang="en-US" smtClean="0">
                <a:solidFill>
                  <a:srgbClr val="000000"/>
                </a:solidFill>
              </a:rPr>
              <a:t>)</a:t>
            </a:r>
          </a:p>
          <a:p>
            <a:r>
              <a:rPr lang="es-PR" altLang="en-US" smtClean="0"/>
              <a:t>"El respondió y dijo: </a:t>
            </a:r>
            <a:r>
              <a:rPr lang="es-PR" altLang="en-US" smtClean="0">
                <a:solidFill>
                  <a:srgbClr val="FF0000"/>
                </a:solidFill>
              </a:rPr>
              <a:t>Escrito está: No sólo de pan vivirá el hombre, sino de toda palabra que sale de la boca de Dios.</a:t>
            </a:r>
            <a:r>
              <a:rPr lang="es-PR" altLang="en-US" smtClean="0"/>
              <a:t>”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62050" y="6243638"/>
            <a:ext cx="1905000" cy="4572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l"/>
            <a:fld id="{AE06ED55-9111-48C8-86B9-F0BB873398D5}" type="slidenum">
              <a:rPr lang="en-US" altLang="en-US"/>
              <a:pPr algn="l"/>
              <a:t>30</a:t>
            </a:fld>
            <a:endParaRPr lang="en-US" altLang="en-US"/>
          </a:p>
        </p:txBody>
      </p:sp>
      <p:sp>
        <p:nvSpPr>
          <p:cNvPr id="33795" name="Footer Placeholder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r>
              <a:rPr lang="es-PR" altLang="en-US" smtClean="0"/>
              <a:t>Iglesia Bíblica Bautista</a:t>
            </a:r>
          </a:p>
          <a:p>
            <a:r>
              <a:rPr lang="es-PR" altLang="en-US" smtClean="0"/>
              <a:t>www.iglesiabiblicabautista.org</a:t>
            </a:r>
          </a:p>
        </p:txBody>
      </p:sp>
      <p:sp>
        <p:nvSpPr>
          <p:cNvPr id="3379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El Plan de Dios para ti</a:t>
            </a:r>
          </a:p>
        </p:txBody>
      </p:sp>
      <p:sp>
        <p:nvSpPr>
          <p:cNvPr id="3379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438400"/>
            <a:ext cx="7772400" cy="4114800"/>
          </a:xfrm>
        </p:spPr>
        <p:txBody>
          <a:bodyPr/>
          <a:lstStyle/>
          <a:p>
            <a:pPr eaLnBrk="1" hangingPunct="1"/>
            <a:r>
              <a:rPr lang="es-PR" altLang="en-US" smtClean="0"/>
              <a:t>"diciendo: El tiempo se ha cumplido, y el reino de Dios se ha acercado; arrepentíos, y creed en el evangelio.“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s-PR" altLang="en-US" smtClean="0"/>
              <a:t>	(</a:t>
            </a:r>
            <a:r>
              <a:rPr lang="es-PR" altLang="en-US" smtClean="0">
                <a:solidFill>
                  <a:schemeClr val="tx2"/>
                </a:solidFill>
              </a:rPr>
              <a:t>Marcos 1.15, RVR60</a:t>
            </a:r>
            <a:r>
              <a:rPr lang="es-PR" altLang="en-US" smtClean="0"/>
              <a:t>)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62050" y="6243638"/>
            <a:ext cx="1905000" cy="4572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l"/>
            <a:fld id="{28B1F1B1-F648-4C88-9F3F-95D76AB4F93A}" type="slidenum">
              <a:rPr lang="en-US" altLang="en-US"/>
              <a:pPr algn="l"/>
              <a:t>31</a:t>
            </a:fld>
            <a:endParaRPr lang="en-US" altLang="en-US"/>
          </a:p>
        </p:txBody>
      </p:sp>
      <p:sp>
        <p:nvSpPr>
          <p:cNvPr id="34819" name="Footer Placeholder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r>
              <a:rPr lang="es-PR" altLang="en-US" smtClean="0"/>
              <a:t>Iglesia Bíblica Bautista</a:t>
            </a:r>
          </a:p>
          <a:p>
            <a:r>
              <a:rPr lang="es-PR" altLang="en-US" smtClean="0"/>
              <a:t>www.iglesiabiblicabautista.org</a:t>
            </a:r>
          </a:p>
        </p:txBody>
      </p:sp>
      <p:sp>
        <p:nvSpPr>
          <p:cNvPr id="3482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El Plan de Dios para ti</a:t>
            </a:r>
          </a:p>
        </p:txBody>
      </p:sp>
      <p:sp>
        <p:nvSpPr>
          <p:cNvPr id="3482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209800"/>
            <a:ext cx="7772400" cy="4114800"/>
          </a:xfrm>
        </p:spPr>
        <p:txBody>
          <a:bodyPr/>
          <a:lstStyle/>
          <a:p>
            <a:pPr eaLnBrk="1" hangingPunct="1"/>
            <a:r>
              <a:rPr lang="es-PR" altLang="en-US" smtClean="0"/>
              <a:t>"que si confesares con tu boca que Jesús es el Señor, y creyeres en tu corazón que Dios le levantó de los muertos, serás salvo. Porque con el corazón se cree para justicia, pero con la boca se confiesa para salvación.“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s-PR" altLang="en-US" smtClean="0"/>
              <a:t>	(</a:t>
            </a:r>
            <a:r>
              <a:rPr lang="es-PR" altLang="en-US" smtClean="0">
                <a:solidFill>
                  <a:schemeClr val="tx2"/>
                </a:solidFill>
              </a:rPr>
              <a:t>Romanos 10.9-10, RVR60</a:t>
            </a:r>
            <a:r>
              <a:rPr lang="es-PR" altLang="en-US" smtClean="0"/>
              <a:t>)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62050" y="6243638"/>
            <a:ext cx="1905000" cy="4572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l"/>
            <a:fld id="{623AD141-425F-4908-9328-74C0821608D8}" type="slidenum">
              <a:rPr lang="en-US" altLang="en-US"/>
              <a:pPr algn="l"/>
              <a:t>32</a:t>
            </a:fld>
            <a:endParaRPr lang="en-US" altLang="en-US"/>
          </a:p>
        </p:txBody>
      </p:sp>
      <p:sp>
        <p:nvSpPr>
          <p:cNvPr id="35843" name="Footer Placeholder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r>
              <a:rPr lang="es-PR" altLang="en-US" smtClean="0"/>
              <a:t>Iglesia Bíblica Bautista</a:t>
            </a:r>
          </a:p>
          <a:p>
            <a:r>
              <a:rPr lang="es-PR" altLang="en-US" smtClean="0"/>
              <a:t>www.iglesiabiblicabautista.org</a:t>
            </a:r>
          </a:p>
        </p:txBody>
      </p:sp>
      <p:sp>
        <p:nvSpPr>
          <p:cNvPr id="3584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El Plan de Dios para ti</a:t>
            </a:r>
          </a:p>
        </p:txBody>
      </p:sp>
      <p:sp>
        <p:nvSpPr>
          <p:cNvPr id="358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438400"/>
            <a:ext cx="7772400" cy="4114800"/>
          </a:xfrm>
        </p:spPr>
        <p:txBody>
          <a:bodyPr/>
          <a:lstStyle/>
          <a:p>
            <a:pPr eaLnBrk="1" hangingPunct="1"/>
            <a:r>
              <a:rPr lang="es-PR" altLang="en-US" smtClean="0"/>
              <a:t>"De cierto, de cierto os digo: El que oye mi palabra, y cree al que me envió, tiene vida eterna; y no vendrá a condenación, mas ha pasado de muerte a vida." 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s-PR" altLang="en-US" smtClean="0"/>
              <a:t>	(</a:t>
            </a:r>
            <a:r>
              <a:rPr lang="es-PR" altLang="en-US" smtClean="0">
                <a:solidFill>
                  <a:schemeClr val="tx2"/>
                </a:solidFill>
              </a:rPr>
              <a:t>Juan 5.24, RVR60</a:t>
            </a:r>
            <a:r>
              <a:rPr lang="es-PR" altLang="en-US" smtClean="0"/>
              <a:t>)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62050" y="6243638"/>
            <a:ext cx="1905000" cy="4572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l"/>
            <a:fld id="{77E2DA11-0ED7-4323-B576-C3D12A0CD0B2}" type="slidenum">
              <a:rPr lang="en-US" altLang="en-US"/>
              <a:pPr algn="l"/>
              <a:t>33</a:t>
            </a:fld>
            <a:endParaRPr lang="en-US" altLang="en-US"/>
          </a:p>
        </p:txBody>
      </p:sp>
      <p:sp>
        <p:nvSpPr>
          <p:cNvPr id="36867" name="Footer Placeholder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r>
              <a:rPr lang="es-PR" altLang="en-US" smtClean="0"/>
              <a:t>Iglesia Bíblica Bautista</a:t>
            </a:r>
          </a:p>
          <a:p>
            <a:r>
              <a:rPr lang="es-PR" altLang="en-US" smtClean="0"/>
              <a:t>www.iglesiabiblicabautista.org</a:t>
            </a:r>
          </a:p>
        </p:txBody>
      </p:sp>
      <p:sp>
        <p:nvSpPr>
          <p:cNvPr id="3686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El Plan de Dios para ti</a:t>
            </a:r>
          </a:p>
        </p:txBody>
      </p:sp>
      <p:sp>
        <p:nvSpPr>
          <p:cNvPr id="3686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438400"/>
            <a:ext cx="7772400" cy="4114800"/>
          </a:xfrm>
        </p:spPr>
        <p:txBody>
          <a:bodyPr/>
          <a:lstStyle/>
          <a:p>
            <a:pPr eaLnBrk="1" hangingPunct="1"/>
            <a:r>
              <a:rPr lang="es-PR" altLang="en-US" smtClean="0"/>
              <a:t>"De modo que si alguno está en Cristo, nueva criatura es; las cosas viejas pasaron; he aquí todas son hechas nuevas." 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s-PR" altLang="en-US" smtClean="0"/>
              <a:t>	(</a:t>
            </a:r>
            <a:r>
              <a:rPr lang="es-PR" altLang="en-US" smtClean="0">
                <a:solidFill>
                  <a:schemeClr val="tx2"/>
                </a:solidFill>
              </a:rPr>
              <a:t>2 Corintios 5.17, RVR60</a:t>
            </a:r>
            <a:r>
              <a:rPr lang="es-PR" altLang="en-US" smtClean="0"/>
              <a:t>)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62050" y="6243638"/>
            <a:ext cx="1905000" cy="4572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l"/>
            <a:fld id="{99F1CF14-2B37-4BFB-BA0D-14CFA62185D6}" type="slidenum">
              <a:rPr lang="en-US" altLang="en-US"/>
              <a:pPr algn="l"/>
              <a:t>34</a:t>
            </a:fld>
            <a:endParaRPr lang="en-US" altLang="en-US"/>
          </a:p>
        </p:txBody>
      </p:sp>
      <p:sp>
        <p:nvSpPr>
          <p:cNvPr id="37891" name="Footer Placeholder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r>
              <a:rPr lang="es-PR" altLang="en-US" smtClean="0"/>
              <a:t>Iglesia Bíblica Bautista</a:t>
            </a:r>
          </a:p>
          <a:p>
            <a:r>
              <a:rPr lang="es-PR" altLang="en-US" smtClean="0"/>
              <a:t>www.iglesiabiblicabautista.org</a:t>
            </a:r>
          </a:p>
        </p:txBody>
      </p:sp>
      <p:sp>
        <p:nvSpPr>
          <p:cNvPr id="3789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El Plan de Dios para ti</a:t>
            </a:r>
          </a:p>
        </p:txBody>
      </p:sp>
      <p:sp>
        <p:nvSpPr>
          <p:cNvPr id="3789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438400"/>
            <a:ext cx="7772400" cy="4114800"/>
          </a:xfrm>
        </p:spPr>
        <p:txBody>
          <a:bodyPr/>
          <a:lstStyle/>
          <a:p>
            <a:pPr eaLnBrk="1" hangingPunct="1"/>
            <a:r>
              <a:rPr lang="es-PR" altLang="en-US" smtClean="0"/>
              <a:t>"Mas vosotros sois linaje escogido, real sacerdocio, nación santa, pueblo adquirido por Dios, para que anunciéis las virtudes de aquel que os llamó de las tinieblas a su luz admirable;" 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s-PR" altLang="en-US" smtClean="0"/>
              <a:t>	(</a:t>
            </a:r>
            <a:r>
              <a:rPr lang="es-PR" altLang="en-US" smtClean="0">
                <a:solidFill>
                  <a:schemeClr val="tx2"/>
                </a:solidFill>
              </a:rPr>
              <a:t>1 Pedro 2.9, RVR60</a:t>
            </a:r>
            <a:r>
              <a:rPr lang="es-PR" altLang="en-US" smtClean="0"/>
              <a:t>) 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IBB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lum brigh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0"/>
            <a:ext cx="7924800" cy="683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PR" altLang="en-US" smtClean="0"/>
              <a:t>Verdad Central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81000" y="2170113"/>
            <a:ext cx="4306888" cy="4611687"/>
          </a:xfrm>
        </p:spPr>
        <p:txBody>
          <a:bodyPr/>
          <a:lstStyle/>
          <a:p>
            <a:pPr eaLnBrk="1" hangingPunct="1"/>
            <a:r>
              <a:rPr lang="es-PR" altLang="en-US" smtClean="0"/>
              <a:t>Por medio del Espíritu Santo Jesús triunfó sobre las tentaciones en su ministerio.</a:t>
            </a:r>
          </a:p>
        </p:txBody>
      </p:sp>
      <p:pic>
        <p:nvPicPr>
          <p:cNvPr id="7172" name="Picture 7" descr="http://christcenteredmall.com/stores/art/dewey/zooms/led-by-the-spirit-zoom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1088" y="2017713"/>
            <a:ext cx="3567112" cy="4459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1"/>
          <p:cNvPicPr>
            <a:picLocks noChangeAspect="1" noChangeArrowheads="1"/>
          </p:cNvPicPr>
          <p:nvPr/>
        </p:nvPicPr>
        <p:blipFill>
          <a:blip r:embed="rId3">
            <a:lum bright="6000"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1" name="Rectangle 3"/>
          <p:cNvSpPr>
            <a:spLocks noGrp="1" noChangeArrowheads="1"/>
          </p:cNvSpPr>
          <p:nvPr>
            <p:ph type="title"/>
          </p:nvPr>
        </p:nvSpPr>
        <p:spPr>
          <a:xfrm>
            <a:off x="193675" y="152400"/>
            <a:ext cx="5749925" cy="1004888"/>
          </a:xfrm>
          <a:solidFill>
            <a:schemeClr val="tx1">
              <a:alpha val="61000"/>
            </a:schemeClr>
          </a:solidFill>
        </p:spPr>
        <p:txBody>
          <a:bodyPr/>
          <a:lstStyle/>
          <a:p>
            <a:pPr eaLnBrk="1" hangingPunct="1">
              <a:defRPr/>
            </a:pPr>
            <a:r>
              <a:rPr lang="es-PR" smtClean="0">
                <a:solidFill>
                  <a:schemeClr val="bg1"/>
                </a:solidFill>
                <a:effectLst>
                  <a:outerShdw blurRad="38100" dist="38100" dir="2700000" algn="tl">
                    <a:srgbClr val="1C1C1C"/>
                  </a:outerShdw>
                </a:effectLst>
              </a:rPr>
              <a:t>Metas de Aprendizaje</a:t>
            </a:r>
          </a:p>
        </p:txBody>
      </p:sp>
      <p:sp>
        <p:nvSpPr>
          <p:cNvPr id="12292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2886075" y="2743200"/>
            <a:ext cx="6172200" cy="3711575"/>
          </a:xfrm>
          <a:solidFill>
            <a:schemeClr val="tx1">
              <a:alpha val="61000"/>
            </a:schemeClr>
          </a:solidFill>
        </p:spPr>
        <p:txBody>
          <a:bodyPr>
            <a:spAutoFit/>
          </a:bodyPr>
          <a:lstStyle/>
          <a:p>
            <a:pPr marL="609600" indent="-609600" eaLnBrk="1" hangingPunct="1">
              <a:buSzPct val="105000"/>
              <a:buFont typeface="Wingdings" panose="05000000000000000000" pitchFamily="2" charset="2"/>
              <a:buNone/>
              <a:defRPr/>
            </a:pPr>
            <a:r>
              <a:rPr lang="es-PR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1C1C1C"/>
                  </a:outerShdw>
                </a:effectLst>
              </a:rPr>
              <a:t>Que el alumno demuestre:</a:t>
            </a:r>
          </a:p>
          <a:p>
            <a:pPr eaLnBrk="1" hangingPunct="1">
              <a:defRPr/>
            </a:pPr>
            <a:r>
              <a:rPr lang="es-PR" sz="2800" dirty="0" smtClean="0">
                <a:solidFill>
                  <a:schemeClr val="bg1"/>
                </a:solidFill>
              </a:rPr>
              <a:t>su conocimiento de la naturaleza del bautismo y las tentaciones de Jesús, </a:t>
            </a:r>
          </a:p>
          <a:p>
            <a:pPr eaLnBrk="1" hangingPunct="1">
              <a:defRPr/>
            </a:pPr>
            <a:r>
              <a:rPr lang="es-PR" sz="2800" dirty="0" smtClean="0">
                <a:solidFill>
                  <a:schemeClr val="bg1"/>
                </a:solidFill>
              </a:rPr>
              <a:t>Y demuestre su actitud de ser inspirado por el Espíritu Santo para resistir hoy las tentaciones de la vida cristiana.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019800" y="533400"/>
            <a:ext cx="2895600" cy="8302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es-PR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EL muro de las lamentaciones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29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2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2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2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1" grpId="0" animBg="1"/>
      <p:bldP spid="12292" grpId="0" build="p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9" descr="https://s-media-cache-ak0.pinimg.com/564x/4e/85/fa/4e85fad415bac37bd14ac9846dfbd08f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0150" y="2317750"/>
            <a:ext cx="3586163" cy="430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19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8" y="838200"/>
            <a:ext cx="7793037" cy="838200"/>
          </a:xfrm>
        </p:spPr>
        <p:txBody>
          <a:bodyPr/>
          <a:lstStyle/>
          <a:p>
            <a:r>
              <a:rPr lang="es-PR" altLang="en-US" smtClean="0"/>
              <a:t>Bosquejo</a:t>
            </a:r>
          </a:p>
        </p:txBody>
      </p:sp>
      <p:sp>
        <p:nvSpPr>
          <p:cNvPr id="922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438400"/>
            <a:ext cx="4191000" cy="2971800"/>
          </a:xfrm>
        </p:spPr>
        <p:txBody>
          <a:bodyPr/>
          <a:lstStyle/>
          <a:p>
            <a:r>
              <a:rPr lang="es-PR" altLang="en-US" sz="2800" smtClean="0"/>
              <a:t>El bautismo de Jesús</a:t>
            </a:r>
          </a:p>
          <a:p>
            <a:pPr lvl="1"/>
            <a:r>
              <a:rPr lang="es-PR" altLang="en-US" sz="2400" smtClean="0"/>
              <a:t>(</a:t>
            </a:r>
            <a:r>
              <a:rPr lang="es-PR" altLang="en-US" sz="2400" smtClean="0">
                <a:solidFill>
                  <a:srgbClr val="FF0000"/>
                </a:solidFill>
              </a:rPr>
              <a:t>Mateo 3.13-17</a:t>
            </a:r>
            <a:r>
              <a:rPr lang="es-PR" altLang="en-US" sz="2400" smtClean="0"/>
              <a:t>)</a:t>
            </a:r>
          </a:p>
          <a:p>
            <a:r>
              <a:rPr lang="es-PR" altLang="en-US" sz="2800" smtClean="0"/>
              <a:t>La tentación de Jesús</a:t>
            </a:r>
          </a:p>
          <a:p>
            <a:pPr lvl="1"/>
            <a:r>
              <a:rPr lang="es-PR" altLang="en-US" sz="2400" smtClean="0"/>
              <a:t>(</a:t>
            </a:r>
            <a:r>
              <a:rPr lang="es-PR" altLang="en-US" sz="2400" smtClean="0">
                <a:solidFill>
                  <a:srgbClr val="FF0000"/>
                </a:solidFill>
              </a:rPr>
              <a:t>Mateo 4.1-11</a:t>
            </a:r>
            <a:r>
              <a:rPr lang="es-PR" altLang="en-US" sz="2400" smtClean="0"/>
              <a:t>)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8" y="304800"/>
            <a:ext cx="7793037" cy="1371600"/>
          </a:xfrm>
        </p:spPr>
        <p:txBody>
          <a:bodyPr/>
          <a:lstStyle/>
          <a:p>
            <a:r>
              <a:rPr lang="en-US" altLang="en-US" smtClean="0"/>
              <a:t>Estudio del contexto</a:t>
            </a:r>
            <a:endParaRPr lang="es-PR" altLang="en-US" smtClean="0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2209800"/>
            <a:ext cx="4191000" cy="3810000"/>
          </a:xfrm>
        </p:spPr>
        <p:txBody>
          <a:bodyPr/>
          <a:lstStyle/>
          <a:p>
            <a:r>
              <a:rPr lang="es-PR" altLang="en-US" sz="2800" smtClean="0"/>
              <a:t>Las tentaciones de Jesús repetidas más tarde</a:t>
            </a:r>
          </a:p>
          <a:p>
            <a:pPr lvl="1"/>
            <a:r>
              <a:rPr lang="en-US" altLang="en-US" sz="2400" smtClean="0">
                <a:solidFill>
                  <a:srgbClr val="FF0000"/>
                </a:solidFill>
              </a:rPr>
              <a:t>Mateo 16.21 a 17.13</a:t>
            </a:r>
            <a:endParaRPr lang="es-PR" altLang="en-US" sz="2400" smtClean="0">
              <a:solidFill>
                <a:srgbClr val="FF0000"/>
              </a:solidFill>
            </a:endParaRPr>
          </a:p>
        </p:txBody>
      </p:sp>
      <p:pic>
        <p:nvPicPr>
          <p:cNvPr id="10244" name="Picture 7" descr="http://adelantelafe.com/wp-content/uploads/2015/09/487207621_1280x720-e144312611181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76" r="30930"/>
          <a:stretch>
            <a:fillRect/>
          </a:stretch>
        </p:blipFill>
        <p:spPr bwMode="auto">
          <a:xfrm>
            <a:off x="4402138" y="2328863"/>
            <a:ext cx="4191000" cy="3571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altLang="en-US" smtClean="0"/>
              <a:t>1. El Bautismo de Jesús  </a:t>
            </a:r>
            <a:r>
              <a:rPr lang="es-PR" altLang="en-US" sz="4000" smtClean="0"/>
              <a:t>(</a:t>
            </a:r>
            <a:r>
              <a:rPr lang="es-PR" altLang="en-US" sz="4000" smtClean="0">
                <a:solidFill>
                  <a:srgbClr val="FF0000"/>
                </a:solidFill>
              </a:rPr>
              <a:t>Mateo 3.13-17</a:t>
            </a:r>
            <a:r>
              <a:rPr lang="es-PR" altLang="en-US" sz="4000" smtClean="0"/>
              <a:t>)</a:t>
            </a:r>
            <a:endParaRPr lang="es-PR" altLang="en-US" smtClean="0"/>
          </a:p>
        </p:txBody>
      </p:sp>
      <p:sp>
        <p:nvSpPr>
          <p:cNvPr id="11267" name="AutoShape 12" descr="http://gallery.hd.org/_exhibits/places-and-sights/_more2002/_more04/Egypt-Cairo-Giza-the-Pyramids-1-BG.jpg"/>
          <p:cNvSpPr>
            <a:spLocks noChangeAspect="1" noChangeArrowheads="1"/>
          </p:cNvSpPr>
          <p:nvPr/>
        </p:nvSpPr>
        <p:spPr bwMode="auto">
          <a:xfrm>
            <a:off x="152400" y="0"/>
            <a:ext cx="10725150" cy="612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s-PR" altLang="en-US"/>
          </a:p>
        </p:txBody>
      </p:sp>
      <p:pic>
        <p:nvPicPr>
          <p:cNvPr id="11268" name="Picture 7" descr="http://www.thefaithexplained.com/content/uploads/2015/01/jesus-baptism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2279650"/>
            <a:ext cx="6324600" cy="419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Content Placeholder 2"/>
          <p:cNvSpPr>
            <a:spLocks noGrp="1"/>
          </p:cNvSpPr>
          <p:nvPr>
            <p:ph idx="1"/>
          </p:nvPr>
        </p:nvSpPr>
        <p:spPr>
          <a:xfrm>
            <a:off x="457200" y="2362200"/>
            <a:ext cx="8497888" cy="4114800"/>
          </a:xfrm>
        </p:spPr>
        <p:txBody>
          <a:bodyPr/>
          <a:lstStyle/>
          <a:p>
            <a:pPr marL="0" indent="0">
              <a:buFont typeface="Wingdings" panose="05000000000000000000" pitchFamily="2" charset="2"/>
              <a:buNone/>
            </a:pPr>
            <a:r>
              <a:rPr lang="es-ES" altLang="en-US" smtClean="0"/>
              <a:t>“Entonces Jesús vino de Galilea a Juan al Jordán, para ser bautizado por él. Mas Juan se le oponía, diciendo: Yo necesito ser bautizado por ti, ¿y tú vienes a mí? Pero Jesús le respondió: </a:t>
            </a:r>
            <a:r>
              <a:rPr lang="es-ES" altLang="en-US" smtClean="0">
                <a:solidFill>
                  <a:srgbClr val="FF0000"/>
                </a:solidFill>
              </a:rPr>
              <a:t>Deja ahora, porque así conviene que cumplamos toda justicia</a:t>
            </a:r>
            <a:r>
              <a:rPr lang="es-ES" altLang="en-US" smtClean="0"/>
              <a:t>...”</a:t>
            </a:r>
            <a:endParaRPr lang="en-US" altLang="en-US" smtClean="0"/>
          </a:p>
        </p:txBody>
      </p:sp>
      <p:sp>
        <p:nvSpPr>
          <p:cNvPr id="1229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altLang="en-US" smtClean="0"/>
              <a:t>1. El Bautismo de Jesús  </a:t>
            </a:r>
            <a:r>
              <a:rPr lang="es-PR" altLang="en-US" sz="4000" smtClean="0"/>
              <a:t>(</a:t>
            </a:r>
            <a:r>
              <a:rPr lang="es-PR" altLang="en-US" sz="4000" smtClean="0">
                <a:solidFill>
                  <a:srgbClr val="FF0000"/>
                </a:solidFill>
              </a:rPr>
              <a:t>Mateo 3.13-17</a:t>
            </a:r>
            <a:r>
              <a:rPr lang="es-PR" altLang="en-US" sz="4000" smtClean="0"/>
              <a:t>)</a:t>
            </a:r>
            <a:endParaRPr lang="es-PR" altLang="en-US" smtClean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Blends</Template>
  <TotalTime>3981</TotalTime>
  <Words>1896</Words>
  <Application>Microsoft Office PowerPoint</Application>
  <PresentationFormat>On-screen Show (4:3)</PresentationFormat>
  <Paragraphs>177</Paragraphs>
  <Slides>35</Slides>
  <Notes>24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35</vt:i4>
      </vt:variant>
    </vt:vector>
  </HeadingPairs>
  <TitlesOfParts>
    <vt:vector size="41" baseType="lpstr">
      <vt:lpstr>Tahoma</vt:lpstr>
      <vt:lpstr>Arial</vt:lpstr>
      <vt:lpstr>Wingdings</vt:lpstr>
      <vt:lpstr>Candara</vt:lpstr>
      <vt:lpstr>Blends</vt:lpstr>
      <vt:lpstr>Default Design</vt:lpstr>
      <vt:lpstr>Unidad 1: Los inicios del reino</vt:lpstr>
      <vt:lpstr>Texto Básico</vt:lpstr>
      <vt:lpstr>Versículo Clave:</vt:lpstr>
      <vt:lpstr>Verdad Central</vt:lpstr>
      <vt:lpstr>Metas de Aprendizaje</vt:lpstr>
      <vt:lpstr>Bosquejo</vt:lpstr>
      <vt:lpstr>Estudio del contexto</vt:lpstr>
      <vt:lpstr>1. El Bautismo de Jesús  (Mateo 3.13-17)</vt:lpstr>
      <vt:lpstr>1. El Bautismo de Jesús  (Mateo 3.13-17)</vt:lpstr>
      <vt:lpstr>1. El Bautismo de Jesús  (Mateo 3.13-17)</vt:lpstr>
      <vt:lpstr>1. El Bautismo de Jesús  (Mateo 3.13-17)</vt:lpstr>
      <vt:lpstr>1. El Bautismo de Jesús  (Mateo 3.13-17)</vt:lpstr>
      <vt:lpstr>2. La tentación de Jesús (Mateo 4.1-11)</vt:lpstr>
      <vt:lpstr>2. La tentación de Jesús (Mateo 4.1-11)</vt:lpstr>
      <vt:lpstr>2. La tentación de Jesús (Mateo 4.1-11)</vt:lpstr>
      <vt:lpstr>2. La tentación de Jesús (Mateo 4.1-11)</vt:lpstr>
      <vt:lpstr>2. La tentación de Jesús (Mateo 4.1-11)</vt:lpstr>
      <vt:lpstr>2. La tentación de Jesús (Mateo 4.1-11)</vt:lpstr>
      <vt:lpstr>2. La tentación de Jesús (Mateo 4.1-11)</vt:lpstr>
      <vt:lpstr>2. La tentación de Jesús (Mateo 4.1-11)</vt:lpstr>
      <vt:lpstr>Aplicaciones</vt:lpstr>
      <vt:lpstr>Aplicaciones</vt:lpstr>
      <vt:lpstr>Bibliografía</vt:lpstr>
      <vt:lpstr>Próximo Estudio (Libro 1)</vt:lpstr>
      <vt:lpstr>PowerPoint Presentation</vt:lpstr>
      <vt:lpstr>El Plan de Dios para ti</vt:lpstr>
      <vt:lpstr>El Plan de Dios para ti</vt:lpstr>
      <vt:lpstr>El Plan de Dios para ti</vt:lpstr>
      <vt:lpstr>El Plan de Dios para ti</vt:lpstr>
      <vt:lpstr>El Plan de Dios para ti</vt:lpstr>
      <vt:lpstr>El Plan de Dios para ti</vt:lpstr>
      <vt:lpstr>El Plan de Dios para ti</vt:lpstr>
      <vt:lpstr>El Plan de Dios para ti</vt:lpstr>
      <vt:lpstr>El Plan de Dios para ti</vt:lpstr>
      <vt:lpstr>PowerPoint Presentation</vt:lpstr>
    </vt:vector>
  </TitlesOfParts>
  <Company>UIPR-Aguadilla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30_bautismo_y_tentaciones_de_jesucristo</dc:title>
  <dc:creator>JRIVERA</dc:creator>
  <cp:lastModifiedBy>Ortega, Tito (GSO Inks/Supplies SM)</cp:lastModifiedBy>
  <cp:revision>378</cp:revision>
  <dcterms:created xsi:type="dcterms:W3CDTF">2007-03-13T18:52:37Z</dcterms:created>
  <dcterms:modified xsi:type="dcterms:W3CDTF">2016-08-18T01:17:50Z</dcterms:modified>
</cp:coreProperties>
</file>