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 id="2147483655" r:id="rId2"/>
  </p:sldMasterIdLst>
  <p:notesMasterIdLst>
    <p:notesMasterId r:id="rId39"/>
  </p:notesMasterIdLst>
  <p:handoutMasterIdLst>
    <p:handoutMasterId r:id="rId40"/>
  </p:handoutMasterIdLst>
  <p:sldIdLst>
    <p:sldId id="376" r:id="rId3"/>
    <p:sldId id="258" r:id="rId4"/>
    <p:sldId id="289" r:id="rId5"/>
    <p:sldId id="260" r:id="rId6"/>
    <p:sldId id="261" r:id="rId7"/>
    <p:sldId id="264" r:id="rId8"/>
    <p:sldId id="359" r:id="rId9"/>
    <p:sldId id="357" r:id="rId10"/>
    <p:sldId id="340" r:id="rId11"/>
    <p:sldId id="355" r:id="rId12"/>
    <p:sldId id="341" r:id="rId13"/>
    <p:sldId id="356" r:id="rId14"/>
    <p:sldId id="377" r:id="rId15"/>
    <p:sldId id="265" r:id="rId16"/>
    <p:sldId id="381" r:id="rId17"/>
    <p:sldId id="267" r:id="rId18"/>
    <p:sldId id="382" r:id="rId19"/>
    <p:sldId id="383" r:id="rId20"/>
    <p:sldId id="384" r:id="rId21"/>
    <p:sldId id="353" r:id="rId22"/>
    <p:sldId id="385" r:id="rId23"/>
    <p:sldId id="386" r:id="rId24"/>
    <p:sldId id="351" r:id="rId25"/>
    <p:sldId id="379" r:id="rId26"/>
    <p:sldId id="380" r:id="rId27"/>
    <p:sldId id="299" r:id="rId28"/>
    <p:sldId id="300" r:id="rId29"/>
    <p:sldId id="301" r:id="rId30"/>
    <p:sldId id="302" r:id="rId31"/>
    <p:sldId id="303" r:id="rId32"/>
    <p:sldId id="304" r:id="rId33"/>
    <p:sldId id="305" r:id="rId34"/>
    <p:sldId id="306" r:id="rId35"/>
    <p:sldId id="307" r:id="rId36"/>
    <p:sldId id="308" r:id="rId37"/>
    <p:sldId id="278" r:id="rId38"/>
  </p:sldIdLst>
  <p:sldSz cx="9144000" cy="6858000" type="screen4x3"/>
  <p:notesSz cx="6858000" cy="9236075"/>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0" autoAdjust="0"/>
    <p:restoredTop sz="94627" autoAdjust="0"/>
  </p:normalViewPr>
  <p:slideViewPr>
    <p:cSldViewPr>
      <p:cViewPr varScale="1">
        <p:scale>
          <a:sx n="72" d="100"/>
          <a:sy n="72" d="100"/>
        </p:scale>
        <p:origin x="1026" y="54"/>
      </p:cViewPr>
      <p:guideLst>
        <p:guide orient="horz" pos="2160"/>
        <p:guide pos="2880"/>
      </p:guideLst>
    </p:cSldViewPr>
  </p:slideViewPr>
  <p:notesTextViewPr>
    <p:cViewPr>
      <p:scale>
        <a:sx n="100" d="100"/>
        <a:sy n="100" d="100"/>
      </p:scale>
      <p:origin x="0" y="0"/>
    </p:cViewPr>
  </p:notesTextViewPr>
  <p:sorterViewPr>
    <p:cViewPr>
      <p:scale>
        <a:sx n="70" d="100"/>
        <a:sy n="70" d="100"/>
      </p:scale>
      <p:origin x="0" y="0"/>
    </p:cViewPr>
  </p:sorterViewPr>
  <p:notesViewPr>
    <p:cSldViewPr>
      <p:cViewPr varScale="1">
        <p:scale>
          <a:sx n="64" d="100"/>
          <a:sy n="64" d="100"/>
        </p:scale>
        <p:origin x="-2862" y="-102"/>
      </p:cViewPr>
      <p:guideLst>
        <p:guide orient="horz" pos="2909"/>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0594" name="Rectangle 2"/>
          <p:cNvSpPr>
            <a:spLocks noGrp="1" noChangeArrowheads="1"/>
          </p:cNvSpPr>
          <p:nvPr>
            <p:ph type="hdr" sz="quarter"/>
          </p:nvPr>
        </p:nvSpPr>
        <p:spPr bwMode="auto">
          <a:xfrm>
            <a:off x="0"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110595" name="Rectangle 3"/>
          <p:cNvSpPr>
            <a:spLocks noGrp="1" noChangeArrowheads="1"/>
          </p:cNvSpPr>
          <p:nvPr>
            <p:ph type="dt" sz="quarter" idx="1"/>
          </p:nvPr>
        </p:nvSpPr>
        <p:spPr bwMode="auto">
          <a:xfrm>
            <a:off x="3884613"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Arial" charset="0"/>
              </a:defRPr>
            </a:lvl1pPr>
          </a:lstStyle>
          <a:p>
            <a:pPr>
              <a:defRPr/>
            </a:pPr>
            <a:endParaRPr lang="en-US"/>
          </a:p>
        </p:txBody>
      </p:sp>
      <p:sp>
        <p:nvSpPr>
          <p:cNvPr id="110596" name="Rectangle 4"/>
          <p:cNvSpPr>
            <a:spLocks noGrp="1" noChangeArrowheads="1"/>
          </p:cNvSpPr>
          <p:nvPr>
            <p:ph type="ftr" sz="quarter" idx="2"/>
          </p:nvPr>
        </p:nvSpPr>
        <p:spPr bwMode="auto">
          <a:xfrm>
            <a:off x="0"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110597" name="Rectangle 5"/>
          <p:cNvSpPr>
            <a:spLocks noGrp="1" noChangeArrowheads="1"/>
          </p:cNvSpPr>
          <p:nvPr>
            <p:ph type="sldNum" sz="quarter" idx="3"/>
          </p:nvPr>
        </p:nvSpPr>
        <p:spPr bwMode="auto">
          <a:xfrm>
            <a:off x="3884613"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fld id="{8CAB8AE2-81BB-4711-B81C-60BB1A35175A}" type="slidenum">
              <a:rPr lang="en-US" altLang="en-US"/>
              <a:pPr/>
              <a:t>‹#›</a:t>
            </a:fld>
            <a:endParaRPr lang="en-US" altLang="en-US"/>
          </a:p>
        </p:txBody>
      </p:sp>
    </p:spTree>
    <p:extLst>
      <p:ext uri="{BB962C8B-B14F-4D97-AF65-F5344CB8AC3E}">
        <p14:creationId xmlns:p14="http://schemas.microsoft.com/office/powerpoint/2010/main" val="14311678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4099" name="Rectangle 3"/>
          <p:cNvSpPr>
            <a:spLocks noGrp="1" noChangeArrowheads="1"/>
          </p:cNvSpPr>
          <p:nvPr>
            <p:ph type="dt" idx="1"/>
          </p:nvPr>
        </p:nvSpPr>
        <p:spPr bwMode="auto">
          <a:xfrm>
            <a:off x="3884613"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Arial" charset="0"/>
              </a:defRPr>
            </a:lvl1pPr>
          </a:lstStyle>
          <a:p>
            <a:pPr>
              <a:defRPr/>
            </a:pPr>
            <a:endParaRPr lang="en-US"/>
          </a:p>
        </p:txBody>
      </p:sp>
      <p:sp>
        <p:nvSpPr>
          <p:cNvPr id="40964" name="Rectangle 4"/>
          <p:cNvSpPr>
            <a:spLocks noGrp="1" noRot="1" noChangeAspect="1" noChangeArrowheads="1" noTextEdit="1"/>
          </p:cNvSpPr>
          <p:nvPr>
            <p:ph type="sldImg" idx="2"/>
          </p:nvPr>
        </p:nvSpPr>
        <p:spPr bwMode="auto">
          <a:xfrm>
            <a:off x="1120775" y="692150"/>
            <a:ext cx="4618038" cy="34639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685800" y="4387850"/>
            <a:ext cx="5486400" cy="41560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4103" name="Rectangle 7"/>
          <p:cNvSpPr>
            <a:spLocks noGrp="1" noChangeArrowheads="1"/>
          </p:cNvSpPr>
          <p:nvPr>
            <p:ph type="sldNum" sz="quarter" idx="5"/>
          </p:nvPr>
        </p:nvSpPr>
        <p:spPr bwMode="auto">
          <a:xfrm>
            <a:off x="3884613"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fld id="{8024D498-1DDA-4349-83E5-7F5927B8F7E0}" type="slidenum">
              <a:rPr lang="en-US" altLang="en-US"/>
              <a:pPr/>
              <a:t>‹#›</a:t>
            </a:fld>
            <a:endParaRPr lang="en-US" altLang="en-US"/>
          </a:p>
        </p:txBody>
      </p:sp>
    </p:spTree>
    <p:extLst>
      <p:ext uri="{BB962C8B-B14F-4D97-AF65-F5344CB8AC3E}">
        <p14:creationId xmlns:p14="http://schemas.microsoft.com/office/powerpoint/2010/main" val="110494624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ln/>
        </p:spPr>
      </p:sp>
      <p:sp>
        <p:nvSpPr>
          <p:cNvPr id="41987" name="Rectangle 3"/>
          <p:cNvSpPr>
            <a:spLocks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28206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84CF1276-06B6-4CA5-BD4C-CF17F137FE01}" type="slidenum">
              <a:rPr lang="en-US" altLang="en-US" sz="1200">
                <a:latin typeface="Arial" panose="020B0604020202020204" pitchFamily="34" charset="0"/>
              </a:rPr>
              <a:pPr algn="r" eaLnBrk="1" hangingPunct="1"/>
              <a:t>10</a:t>
            </a:fld>
            <a:endParaRPr lang="en-US" altLang="en-US" sz="1200">
              <a:latin typeface="Arial" panose="020B0604020202020204" pitchFamily="34"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491425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99E6B203-5E6F-4930-B227-CA65FF1D5602}" type="slidenum">
              <a:rPr lang="en-US" altLang="en-US">
                <a:latin typeface="Arial" panose="020B0604020202020204" pitchFamily="34" charset="0"/>
              </a:rPr>
              <a:pPr/>
              <a:t>11</a:t>
            </a:fld>
            <a:endParaRPr lang="en-US" altLang="en-US">
              <a:latin typeface="Arial" panose="020B0604020202020204" pitchFamily="34"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83346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D54D0F7D-5038-4211-8DAE-81904A4B2396}" type="slidenum">
              <a:rPr lang="en-US" altLang="en-US" sz="1200">
                <a:latin typeface="Arial" panose="020B0604020202020204" pitchFamily="34" charset="0"/>
              </a:rPr>
              <a:pPr algn="r" eaLnBrk="1" hangingPunct="1"/>
              <a:t>12</a:t>
            </a:fld>
            <a:endParaRPr lang="en-US" altLang="en-US" sz="1200">
              <a:latin typeface="Arial" panose="020B0604020202020204" pitchFamily="34"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75031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EFE8AE74-1CD5-4374-889B-47C83A5CBC59}" type="slidenum">
              <a:rPr lang="en-US" altLang="en-US" sz="1200">
                <a:latin typeface="Arial" panose="020B0604020202020204" pitchFamily="34" charset="0"/>
              </a:rPr>
              <a:pPr algn="r" eaLnBrk="1" hangingPunct="1"/>
              <a:t>13</a:t>
            </a:fld>
            <a:endParaRPr lang="en-US" altLang="en-US" sz="1200">
              <a:latin typeface="Arial" panose="020B0604020202020204" pitchFamily="34"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66850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B4483C26-1E3E-4A23-8F8F-E5A5296669B9}" type="slidenum">
              <a:rPr lang="en-US" altLang="en-US">
                <a:latin typeface="Arial" panose="020B0604020202020204" pitchFamily="34" charset="0"/>
              </a:rPr>
              <a:pPr/>
              <a:t>14</a:t>
            </a:fld>
            <a:endParaRPr lang="en-US" altLang="en-US">
              <a:latin typeface="Arial" panose="020B0604020202020204"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26523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30B8E725-5D5C-41D7-B389-FEF32B48D7DE}" type="slidenum">
              <a:rPr lang="en-US" altLang="en-US">
                <a:latin typeface="Arial" panose="020B0604020202020204" pitchFamily="34" charset="0"/>
              </a:rPr>
              <a:pPr/>
              <a:t>15</a:t>
            </a:fld>
            <a:endParaRPr lang="en-US" altLang="en-US">
              <a:latin typeface="Arial" panose="020B0604020202020204" pitchFamily="34"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61918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E94E82FA-3C6B-45EA-9080-011DD5A11B88}" type="slidenum">
              <a:rPr lang="en-US" altLang="en-US">
                <a:latin typeface="Arial" panose="020B0604020202020204" pitchFamily="34" charset="0"/>
              </a:rPr>
              <a:pPr/>
              <a:t>16</a:t>
            </a:fld>
            <a:endParaRPr lang="en-US" altLang="en-US">
              <a:latin typeface="Arial" panose="020B0604020202020204" pitchFamily="34"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87206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B5B69A2C-8ACE-4850-B327-191E7AA5DEA5}" type="slidenum">
              <a:rPr lang="en-US" altLang="en-US">
                <a:latin typeface="Arial" panose="020B0604020202020204" pitchFamily="34" charset="0"/>
              </a:rPr>
              <a:pPr/>
              <a:t>17</a:t>
            </a:fld>
            <a:endParaRPr lang="en-US" altLang="en-US">
              <a:latin typeface="Arial" panose="020B0604020202020204" pitchFamily="34"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42587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D0EF357A-15A1-462C-AEEC-31AD155819CB}" type="slidenum">
              <a:rPr lang="en-US" altLang="en-US">
                <a:latin typeface="Arial" panose="020B0604020202020204" pitchFamily="34" charset="0"/>
              </a:rPr>
              <a:pPr/>
              <a:t>18</a:t>
            </a:fld>
            <a:endParaRPr lang="en-US" altLang="en-US">
              <a:latin typeface="Arial" panose="020B0604020202020204" pitchFamily="34"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697208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565C5841-4635-4407-8AE1-24E6FA240C16}" type="slidenum">
              <a:rPr lang="en-US" altLang="en-US">
                <a:latin typeface="Arial" panose="020B0604020202020204" pitchFamily="34" charset="0"/>
              </a:rPr>
              <a:pPr/>
              <a:t>19</a:t>
            </a:fld>
            <a:endParaRPr lang="en-US" altLang="en-US">
              <a:latin typeface="Arial" panose="020B0604020202020204"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77975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8547FFD3-E9DB-417D-ADF7-7EC13376EA60}" type="slidenum">
              <a:rPr lang="en-US" altLang="en-US">
                <a:latin typeface="Arial" panose="020B0604020202020204" pitchFamily="34" charset="0"/>
              </a:rPr>
              <a:pPr/>
              <a:t>2</a:t>
            </a:fld>
            <a:endParaRPr lang="en-US" altLang="en-US">
              <a:latin typeface="Arial" panose="020B0604020202020204"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05540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40586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468257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38007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2EB0711C-B37B-4B17-A9BB-0C229B744BDE}" type="slidenum">
              <a:rPr lang="en-US" altLang="en-US">
                <a:latin typeface="Arial" panose="020B0604020202020204" pitchFamily="34" charset="0"/>
              </a:rPr>
              <a:pPr/>
              <a:t>23</a:t>
            </a:fld>
            <a:endParaRPr lang="en-US" altLang="en-US">
              <a:latin typeface="Arial" panose="020B0604020202020204" pitchFamily="34" charset="0"/>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01962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AC594AD7-F590-4DD9-89C0-A4DCB7A52291}" type="slidenum">
              <a:rPr lang="en-US" altLang="en-US">
                <a:latin typeface="Arial" panose="020B0604020202020204" pitchFamily="34" charset="0"/>
              </a:rPr>
              <a:pPr/>
              <a:t>24</a:t>
            </a:fld>
            <a:endParaRPr lang="en-US" altLang="en-US">
              <a:latin typeface="Arial" panose="020B0604020202020204" pitchFamily="34"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63243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
        <p:nvSpPr>
          <p:cNvPr id="665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2070D462-8F49-4915-A2D4-C23A685803E6}" type="slidenum">
              <a:rPr lang="en-US" altLang="en-US">
                <a:latin typeface="Arial" panose="020B0604020202020204" pitchFamily="34" charset="0"/>
              </a:rPr>
              <a:pPr/>
              <a:t>25</a:t>
            </a:fld>
            <a:endParaRPr lang="en-US" altLang="en-US">
              <a:latin typeface="Arial" panose="020B0604020202020204" pitchFamily="34" charset="0"/>
            </a:endParaRPr>
          </a:p>
        </p:txBody>
      </p:sp>
    </p:spTree>
    <p:extLst>
      <p:ext uri="{BB962C8B-B14F-4D97-AF65-F5344CB8AC3E}">
        <p14:creationId xmlns:p14="http://schemas.microsoft.com/office/powerpoint/2010/main" val="30713866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2424C823-AC6C-49A5-A4D9-C68A9C1E4C55}" type="slidenum">
              <a:rPr lang="en-US" altLang="en-US">
                <a:latin typeface="Arial" panose="020B0604020202020204" pitchFamily="34" charset="0"/>
              </a:rPr>
              <a:pPr/>
              <a:t>26</a:t>
            </a:fld>
            <a:endParaRPr lang="en-US" altLang="en-US">
              <a:latin typeface="Arial" panose="020B0604020202020204" pitchFamily="34" charset="0"/>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41169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686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932065E3-4B76-4D1C-BEB9-6F0DD47905E2}" type="slidenum">
              <a:rPr lang="en-US" altLang="en-US">
                <a:latin typeface="Arial" panose="020B0604020202020204" pitchFamily="34" charset="0"/>
              </a:rPr>
              <a:pPr/>
              <a:t>27</a:t>
            </a:fld>
            <a:endParaRPr lang="en-US" altLang="en-US">
              <a:latin typeface="Arial" panose="020B0604020202020204" pitchFamily="34" charset="0"/>
            </a:endParaRPr>
          </a:p>
        </p:txBody>
      </p:sp>
    </p:spTree>
    <p:extLst>
      <p:ext uri="{BB962C8B-B14F-4D97-AF65-F5344CB8AC3E}">
        <p14:creationId xmlns:p14="http://schemas.microsoft.com/office/powerpoint/2010/main" val="21768958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696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7DF73647-2BA4-4774-B0D5-4EF78C193A4F}" type="slidenum">
              <a:rPr lang="en-US" altLang="en-US">
                <a:latin typeface="Arial" panose="020B0604020202020204" pitchFamily="34" charset="0"/>
              </a:rPr>
              <a:pPr/>
              <a:t>28</a:t>
            </a:fld>
            <a:endParaRPr lang="en-US" altLang="en-US">
              <a:latin typeface="Arial" panose="020B0604020202020204" pitchFamily="34" charset="0"/>
            </a:endParaRPr>
          </a:p>
        </p:txBody>
      </p:sp>
    </p:spTree>
    <p:extLst>
      <p:ext uri="{BB962C8B-B14F-4D97-AF65-F5344CB8AC3E}">
        <p14:creationId xmlns:p14="http://schemas.microsoft.com/office/powerpoint/2010/main" val="10607169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706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525E0ABA-F459-404E-A246-47480CD3EAB8}" type="slidenum">
              <a:rPr lang="en-US" altLang="en-US">
                <a:latin typeface="Arial" panose="020B0604020202020204" pitchFamily="34" charset="0"/>
              </a:rPr>
              <a:pPr/>
              <a:t>29</a:t>
            </a:fld>
            <a:endParaRPr lang="en-US" altLang="en-US">
              <a:latin typeface="Arial" panose="020B0604020202020204" pitchFamily="34" charset="0"/>
            </a:endParaRPr>
          </a:p>
        </p:txBody>
      </p:sp>
    </p:spTree>
    <p:extLst>
      <p:ext uri="{BB962C8B-B14F-4D97-AF65-F5344CB8AC3E}">
        <p14:creationId xmlns:p14="http://schemas.microsoft.com/office/powerpoint/2010/main" val="1424726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68502435-7BB9-4310-9FFF-CBA0CD55C0A2}" type="slidenum">
              <a:rPr lang="en-US" altLang="en-US">
                <a:latin typeface="Arial" panose="020B0604020202020204" pitchFamily="34" charset="0"/>
              </a:rPr>
              <a:pPr/>
              <a:t>3</a:t>
            </a:fld>
            <a:endParaRPr lang="en-US" altLang="en-US">
              <a:latin typeface="Arial" panose="020B0604020202020204" pitchFamily="34"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21709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716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F234B88C-1E21-4F4D-883B-E9040F09D95E}" type="slidenum">
              <a:rPr lang="en-US" altLang="en-US">
                <a:latin typeface="Arial" panose="020B0604020202020204" pitchFamily="34" charset="0"/>
              </a:rPr>
              <a:pPr/>
              <a:t>30</a:t>
            </a:fld>
            <a:endParaRPr lang="en-US" altLang="en-US">
              <a:latin typeface="Arial" panose="020B0604020202020204" pitchFamily="34" charset="0"/>
            </a:endParaRPr>
          </a:p>
        </p:txBody>
      </p:sp>
    </p:spTree>
    <p:extLst>
      <p:ext uri="{BB962C8B-B14F-4D97-AF65-F5344CB8AC3E}">
        <p14:creationId xmlns:p14="http://schemas.microsoft.com/office/powerpoint/2010/main" val="23375322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727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802AE710-4EC7-4DED-AB72-1267DF18FB3A}" type="slidenum">
              <a:rPr lang="en-US" altLang="en-US">
                <a:latin typeface="Arial" panose="020B0604020202020204" pitchFamily="34" charset="0"/>
              </a:rPr>
              <a:pPr/>
              <a:t>31</a:t>
            </a:fld>
            <a:endParaRPr lang="en-US" altLang="en-US">
              <a:latin typeface="Arial" panose="020B0604020202020204" pitchFamily="34" charset="0"/>
            </a:endParaRPr>
          </a:p>
        </p:txBody>
      </p:sp>
    </p:spTree>
    <p:extLst>
      <p:ext uri="{BB962C8B-B14F-4D97-AF65-F5344CB8AC3E}">
        <p14:creationId xmlns:p14="http://schemas.microsoft.com/office/powerpoint/2010/main" val="2870343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737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ED94D450-55AA-4CE0-B38E-89DAC9147D99}" type="slidenum">
              <a:rPr lang="en-US" altLang="en-US">
                <a:latin typeface="Arial" panose="020B0604020202020204" pitchFamily="34" charset="0"/>
              </a:rPr>
              <a:pPr/>
              <a:t>32</a:t>
            </a:fld>
            <a:endParaRPr lang="en-US" altLang="en-US">
              <a:latin typeface="Arial" panose="020B0604020202020204" pitchFamily="34" charset="0"/>
            </a:endParaRPr>
          </a:p>
        </p:txBody>
      </p:sp>
    </p:spTree>
    <p:extLst>
      <p:ext uri="{BB962C8B-B14F-4D97-AF65-F5344CB8AC3E}">
        <p14:creationId xmlns:p14="http://schemas.microsoft.com/office/powerpoint/2010/main" val="3095845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747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66F1B8F3-E37F-405B-AA7B-EC9966228503}" type="slidenum">
              <a:rPr lang="en-US" altLang="en-US">
                <a:latin typeface="Arial" panose="020B0604020202020204" pitchFamily="34" charset="0"/>
              </a:rPr>
              <a:pPr/>
              <a:t>33</a:t>
            </a:fld>
            <a:endParaRPr lang="en-US" altLang="en-US">
              <a:latin typeface="Arial" panose="020B0604020202020204" pitchFamily="34" charset="0"/>
            </a:endParaRPr>
          </a:p>
        </p:txBody>
      </p:sp>
    </p:spTree>
    <p:extLst>
      <p:ext uri="{BB962C8B-B14F-4D97-AF65-F5344CB8AC3E}">
        <p14:creationId xmlns:p14="http://schemas.microsoft.com/office/powerpoint/2010/main" val="23389191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757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B4567B51-B17E-4EB6-AF69-4A8B3247AC47}" type="slidenum">
              <a:rPr lang="en-US" altLang="en-US">
                <a:latin typeface="Arial" panose="020B0604020202020204" pitchFamily="34" charset="0"/>
              </a:rPr>
              <a:pPr/>
              <a:t>34</a:t>
            </a:fld>
            <a:endParaRPr lang="en-US" altLang="en-US">
              <a:latin typeface="Arial" panose="020B0604020202020204" pitchFamily="34" charset="0"/>
            </a:endParaRPr>
          </a:p>
        </p:txBody>
      </p:sp>
    </p:spTree>
    <p:extLst>
      <p:ext uri="{BB962C8B-B14F-4D97-AF65-F5344CB8AC3E}">
        <p14:creationId xmlns:p14="http://schemas.microsoft.com/office/powerpoint/2010/main" val="11739647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
        <p:nvSpPr>
          <p:cNvPr id="768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285F4D80-9E96-482E-9554-56FA590DA6F9}" type="slidenum">
              <a:rPr lang="en-US" altLang="en-US">
                <a:latin typeface="Arial" panose="020B0604020202020204" pitchFamily="34" charset="0"/>
              </a:rPr>
              <a:pPr/>
              <a:t>35</a:t>
            </a:fld>
            <a:endParaRPr lang="en-US" altLang="en-US">
              <a:latin typeface="Arial" panose="020B0604020202020204" pitchFamily="34" charset="0"/>
            </a:endParaRPr>
          </a:p>
        </p:txBody>
      </p:sp>
    </p:spTree>
    <p:extLst>
      <p:ext uri="{BB962C8B-B14F-4D97-AF65-F5344CB8AC3E}">
        <p14:creationId xmlns:p14="http://schemas.microsoft.com/office/powerpoint/2010/main" val="1627510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BD2939D4-D58A-489F-8497-E8CB0AAA81AC}" type="slidenum">
              <a:rPr lang="en-US" altLang="en-US">
                <a:latin typeface="Arial" panose="020B0604020202020204" pitchFamily="34" charset="0"/>
              </a:rPr>
              <a:pPr/>
              <a:t>36</a:t>
            </a:fld>
            <a:endParaRPr lang="en-US" altLang="en-US">
              <a:latin typeface="Arial" panose="020B0604020202020204" pitchFamily="34" charset="0"/>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871276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5E233D69-97BB-4C18-91B4-41338AA5049B}" type="slidenum">
              <a:rPr lang="en-US" altLang="en-US">
                <a:latin typeface="Arial" panose="020B0604020202020204" pitchFamily="34" charset="0"/>
              </a:rPr>
              <a:pPr/>
              <a:t>4</a:t>
            </a:fld>
            <a:endParaRPr lang="en-US" altLang="en-US">
              <a:latin typeface="Arial" panose="020B0604020202020204" pitchFamily="34"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3374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DDDCD959-F824-469B-95F2-83EB303345C1}" type="slidenum">
              <a:rPr lang="en-US" altLang="en-US">
                <a:latin typeface="Arial" panose="020B0604020202020204" pitchFamily="34" charset="0"/>
              </a:rPr>
              <a:pPr/>
              <a:t>5</a:t>
            </a:fld>
            <a:endParaRPr lang="en-US" altLang="en-US">
              <a:latin typeface="Arial" panose="020B0604020202020204" pitchFamily="34"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8473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E46E5ADC-96B8-4770-BDC3-04351A45C1D8}" type="slidenum">
              <a:rPr lang="en-US" altLang="en-US">
                <a:latin typeface="Arial" panose="020B0604020202020204" pitchFamily="34" charset="0"/>
              </a:rPr>
              <a:pPr/>
              <a:t>6</a:t>
            </a:fld>
            <a:endParaRPr lang="en-US" altLang="en-US">
              <a:latin typeface="Arial" panose="020B0604020202020204" pitchFamily="34"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972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a:ln/>
        </p:spPr>
      </p:sp>
      <p:sp>
        <p:nvSpPr>
          <p:cNvPr id="48131" name="Rectangle 3"/>
          <p:cNvSpPr>
            <a:spLocks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03418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AAB8F514-22B2-48CD-9F03-E1E568E31342}" type="slidenum">
              <a:rPr lang="en-US" altLang="en-US" sz="1200">
                <a:latin typeface="Arial" panose="020B0604020202020204" pitchFamily="34" charset="0"/>
              </a:rPr>
              <a:pPr algn="r" eaLnBrk="1" hangingPunct="1"/>
              <a:t>8</a:t>
            </a:fld>
            <a:endParaRPr lang="en-US" altLang="en-US" sz="1200">
              <a:latin typeface="Arial" panose="020B0604020202020204" pitchFamily="34" charset="0"/>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48570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E54941B4-A966-4A13-B745-611BCE67D785}" type="slidenum">
              <a:rPr lang="en-US" altLang="en-US">
                <a:latin typeface="Arial" panose="020B0604020202020204" pitchFamily="34" charset="0"/>
              </a:rPr>
              <a:pPr/>
              <a:t>9</a:t>
            </a:fld>
            <a:endParaRPr lang="en-US" altLang="en-US">
              <a:latin typeface="Arial" panose="020B0604020202020204" pitchFamily="34"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845999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sp>
          <p:nvSpPr>
            <p:cNvPr id="8" name="Rectangle 10"/>
            <p:cNvSpPr>
              <a:spLocks noChangeArrowheads="1"/>
            </p:cNvSpPr>
            <p:nvPr/>
          </p:nvSpPr>
          <p:spPr bwMode="auto">
            <a:xfrm>
              <a:off x="400" y="1536"/>
              <a:ext cx="20" cy="66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grpSp>
      <p:sp>
        <p:nvSpPr>
          <p:cNvPr id="57356" name="Rectangle 12"/>
          <p:cNvSpPr>
            <a:spLocks noGrp="1" noChangeArrowheads="1"/>
          </p:cNvSpPr>
          <p:nvPr>
            <p:ph type="ctrTitle"/>
          </p:nvPr>
        </p:nvSpPr>
        <p:spPr>
          <a:xfrm>
            <a:off x="990600" y="1676400"/>
            <a:ext cx="7772400" cy="1462088"/>
          </a:xfrm>
        </p:spPr>
        <p:txBody>
          <a:bodyPr/>
          <a:lstStyle>
            <a:lvl1pPr>
              <a:defRPr/>
            </a:lvl1pPr>
          </a:lstStyle>
          <a:p>
            <a:r>
              <a:rPr lang="en-US"/>
              <a:t>Click to edit Master title style</a:t>
            </a:r>
          </a:p>
        </p:txBody>
      </p:sp>
      <p:sp>
        <p:nvSpPr>
          <p:cNvPr id="5735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en-US"/>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endParaRPr lang="en-US"/>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fld id="{922185DC-603D-47D0-96D6-CF1D4607C1C0}" type="slidenum">
              <a:rPr lang="en-US" altLang="en-US"/>
              <a:pPr/>
              <a:t>‹#›</a:t>
            </a:fld>
            <a:endParaRPr lang="en-US" altLang="en-US"/>
          </a:p>
        </p:txBody>
      </p:sp>
    </p:spTree>
    <p:extLst>
      <p:ext uri="{BB962C8B-B14F-4D97-AF65-F5344CB8AC3E}">
        <p14:creationId xmlns:p14="http://schemas.microsoft.com/office/powerpoint/2010/main" val="3484514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DFC78322-89FA-4840-BF0D-CC0C09F261BB}" type="slidenum">
              <a:rPr lang="en-US" altLang="en-US"/>
              <a:pPr/>
              <a:t>‹#›</a:t>
            </a:fld>
            <a:endParaRPr lang="en-US" altLang="en-US"/>
          </a:p>
        </p:txBody>
      </p:sp>
    </p:spTree>
    <p:extLst>
      <p:ext uri="{BB962C8B-B14F-4D97-AF65-F5344CB8AC3E}">
        <p14:creationId xmlns:p14="http://schemas.microsoft.com/office/powerpoint/2010/main" val="2298553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s-PR"/>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5C5FD4EB-BB47-4291-94AF-618601BD58FD}" type="slidenum">
              <a:rPr lang="en-US" altLang="en-US"/>
              <a:pPr/>
              <a:t>‹#›</a:t>
            </a:fld>
            <a:endParaRPr lang="en-US" altLang="en-US"/>
          </a:p>
        </p:txBody>
      </p:sp>
    </p:spTree>
    <p:extLst>
      <p:ext uri="{BB962C8B-B14F-4D97-AF65-F5344CB8AC3E}">
        <p14:creationId xmlns:p14="http://schemas.microsoft.com/office/powerpoint/2010/main" val="17122984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ED877E1F-83D1-4C2B-847F-21F9B7D9F368}" type="slidenum">
              <a:rPr lang="en-US" altLang="en-US"/>
              <a:pPr/>
              <a:t>‹#›</a:t>
            </a:fld>
            <a:endParaRPr lang="en-US" altLang="en-US"/>
          </a:p>
        </p:txBody>
      </p:sp>
    </p:spTree>
    <p:extLst>
      <p:ext uri="{BB962C8B-B14F-4D97-AF65-F5344CB8AC3E}">
        <p14:creationId xmlns:p14="http://schemas.microsoft.com/office/powerpoint/2010/main" val="4283760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s-P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s-P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1E0D38C8-8A98-419C-B0C0-933FAA1F29BE}" type="slidenum">
              <a:rPr lang="en-US" altLang="en-US"/>
              <a:pPr/>
              <a:t>‹#›</a:t>
            </a:fld>
            <a:endParaRPr lang="en-US" altLang="en-US"/>
          </a:p>
        </p:txBody>
      </p:sp>
    </p:spTree>
    <p:extLst>
      <p:ext uri="{BB962C8B-B14F-4D97-AF65-F5344CB8AC3E}">
        <p14:creationId xmlns:p14="http://schemas.microsoft.com/office/powerpoint/2010/main" val="28941711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FDB352D3-E8CA-40C5-A633-A65E9422D969}" type="slidenum">
              <a:rPr lang="en-US" altLang="en-US"/>
              <a:pPr/>
              <a:t>‹#›</a:t>
            </a:fld>
            <a:endParaRPr lang="en-US" altLang="en-US"/>
          </a:p>
        </p:txBody>
      </p:sp>
    </p:spTree>
    <p:extLst>
      <p:ext uri="{BB962C8B-B14F-4D97-AF65-F5344CB8AC3E}">
        <p14:creationId xmlns:p14="http://schemas.microsoft.com/office/powerpoint/2010/main" val="27710342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s-P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FA9D6BCC-0C7B-4C6B-B0CF-937EF20F0F64}" type="slidenum">
              <a:rPr lang="en-US" altLang="en-US"/>
              <a:pPr/>
              <a:t>‹#›</a:t>
            </a:fld>
            <a:endParaRPr lang="en-US" altLang="en-US"/>
          </a:p>
        </p:txBody>
      </p:sp>
    </p:spTree>
    <p:extLst>
      <p:ext uri="{BB962C8B-B14F-4D97-AF65-F5344CB8AC3E}">
        <p14:creationId xmlns:p14="http://schemas.microsoft.com/office/powerpoint/2010/main" val="31555627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98F20F74-BCED-49BB-8890-7F0293A70D66}" type="slidenum">
              <a:rPr lang="en-US" altLang="en-US"/>
              <a:pPr/>
              <a:t>‹#›</a:t>
            </a:fld>
            <a:endParaRPr lang="en-US" altLang="en-US"/>
          </a:p>
        </p:txBody>
      </p:sp>
    </p:spTree>
    <p:extLst>
      <p:ext uri="{BB962C8B-B14F-4D97-AF65-F5344CB8AC3E}">
        <p14:creationId xmlns:p14="http://schemas.microsoft.com/office/powerpoint/2010/main" val="2442503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s-P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7ACB9B7E-7020-483F-8872-2CC4A02164F9}" type="slidenum">
              <a:rPr lang="en-US" altLang="en-US"/>
              <a:pPr/>
              <a:t>‹#›</a:t>
            </a:fld>
            <a:endParaRPr lang="en-US" altLang="en-US"/>
          </a:p>
        </p:txBody>
      </p:sp>
    </p:spTree>
    <p:extLst>
      <p:ext uri="{BB962C8B-B14F-4D97-AF65-F5344CB8AC3E}">
        <p14:creationId xmlns:p14="http://schemas.microsoft.com/office/powerpoint/2010/main" val="6745761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EB32B45B-507A-439B-8754-339390DEE62D}" type="slidenum">
              <a:rPr lang="en-US" altLang="en-US"/>
              <a:pPr/>
              <a:t>‹#›</a:t>
            </a:fld>
            <a:endParaRPr lang="en-US" altLang="en-US"/>
          </a:p>
        </p:txBody>
      </p:sp>
    </p:spTree>
    <p:extLst>
      <p:ext uri="{BB962C8B-B14F-4D97-AF65-F5344CB8AC3E}">
        <p14:creationId xmlns:p14="http://schemas.microsoft.com/office/powerpoint/2010/main" val="1343579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E56A0A0E-4AEB-4C75-BBE9-373F56413158}" type="slidenum">
              <a:rPr lang="en-US" altLang="en-US"/>
              <a:pPr/>
              <a:t>‹#›</a:t>
            </a:fld>
            <a:endParaRPr lang="en-US" altLang="en-US"/>
          </a:p>
        </p:txBody>
      </p:sp>
    </p:spTree>
    <p:extLst>
      <p:ext uri="{BB962C8B-B14F-4D97-AF65-F5344CB8AC3E}">
        <p14:creationId xmlns:p14="http://schemas.microsoft.com/office/powerpoint/2010/main" val="1250944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289356F6-BA80-42E6-AF9E-FF4A5FAB388D}" type="slidenum">
              <a:rPr lang="en-US" altLang="en-US"/>
              <a:pPr/>
              <a:t>‹#›</a:t>
            </a:fld>
            <a:endParaRPr lang="en-US" altLang="en-US"/>
          </a:p>
        </p:txBody>
      </p:sp>
    </p:spTree>
    <p:extLst>
      <p:ext uri="{BB962C8B-B14F-4D97-AF65-F5344CB8AC3E}">
        <p14:creationId xmlns:p14="http://schemas.microsoft.com/office/powerpoint/2010/main" val="4167818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s-P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FC00B1CA-560E-4FBD-98F5-5451E0DEF993}" type="slidenum">
              <a:rPr lang="en-US" altLang="en-US"/>
              <a:pPr/>
              <a:t>‹#›</a:t>
            </a:fld>
            <a:endParaRPr lang="en-US" altLang="en-US"/>
          </a:p>
        </p:txBody>
      </p:sp>
    </p:spTree>
    <p:extLst>
      <p:ext uri="{BB962C8B-B14F-4D97-AF65-F5344CB8AC3E}">
        <p14:creationId xmlns:p14="http://schemas.microsoft.com/office/powerpoint/2010/main" val="16512902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s-P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P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3F084295-0A2F-4C82-B88E-F233939D98DF}" type="slidenum">
              <a:rPr lang="en-US" altLang="en-US"/>
              <a:pPr/>
              <a:t>‹#›</a:t>
            </a:fld>
            <a:endParaRPr lang="en-US" altLang="en-US"/>
          </a:p>
        </p:txBody>
      </p:sp>
    </p:spTree>
    <p:extLst>
      <p:ext uri="{BB962C8B-B14F-4D97-AF65-F5344CB8AC3E}">
        <p14:creationId xmlns:p14="http://schemas.microsoft.com/office/powerpoint/2010/main" val="2006400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9CA3BC40-AD60-48E3-9FAC-7227CE941315}" type="slidenum">
              <a:rPr lang="en-US" altLang="en-US"/>
              <a:pPr/>
              <a:t>‹#›</a:t>
            </a:fld>
            <a:endParaRPr lang="en-US" altLang="en-US"/>
          </a:p>
        </p:txBody>
      </p:sp>
    </p:spTree>
    <p:extLst>
      <p:ext uri="{BB962C8B-B14F-4D97-AF65-F5344CB8AC3E}">
        <p14:creationId xmlns:p14="http://schemas.microsoft.com/office/powerpoint/2010/main" val="18529194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s-P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1CFB6404-2EB7-458A-98A0-0317278A9047}" type="slidenum">
              <a:rPr lang="en-US" altLang="en-US"/>
              <a:pPr/>
              <a:t>‹#›</a:t>
            </a:fld>
            <a:endParaRPr lang="en-US" altLang="en-US"/>
          </a:p>
        </p:txBody>
      </p:sp>
    </p:spTree>
    <p:extLst>
      <p:ext uri="{BB962C8B-B14F-4D97-AF65-F5344CB8AC3E}">
        <p14:creationId xmlns:p14="http://schemas.microsoft.com/office/powerpoint/2010/main" val="1454248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s-P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11763792-3A73-4F42-84A8-AD0D7081B102}" type="slidenum">
              <a:rPr lang="en-US" altLang="en-US"/>
              <a:pPr/>
              <a:t>‹#›</a:t>
            </a:fld>
            <a:endParaRPr lang="en-US" altLang="en-US"/>
          </a:p>
        </p:txBody>
      </p:sp>
    </p:spTree>
    <p:extLst>
      <p:ext uri="{BB962C8B-B14F-4D97-AF65-F5344CB8AC3E}">
        <p14:creationId xmlns:p14="http://schemas.microsoft.com/office/powerpoint/2010/main" val="105265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R"/>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432A6301-E65E-41BF-89C3-5A37F99E2D09}" type="slidenum">
              <a:rPr lang="en-US" altLang="en-US"/>
              <a:pPr/>
              <a:t>‹#›</a:t>
            </a:fld>
            <a:endParaRPr lang="en-US" altLang="en-US"/>
          </a:p>
        </p:txBody>
      </p:sp>
    </p:spTree>
    <p:extLst>
      <p:ext uri="{BB962C8B-B14F-4D97-AF65-F5344CB8AC3E}">
        <p14:creationId xmlns:p14="http://schemas.microsoft.com/office/powerpoint/2010/main" val="1849438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s-P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fld id="{622E76E4-A296-4E3F-8206-D19A6530D4C9}" type="slidenum">
              <a:rPr lang="en-US" altLang="en-US"/>
              <a:pPr/>
              <a:t>‹#›</a:t>
            </a:fld>
            <a:endParaRPr lang="en-US" altLang="en-US"/>
          </a:p>
        </p:txBody>
      </p:sp>
    </p:spTree>
    <p:extLst>
      <p:ext uri="{BB962C8B-B14F-4D97-AF65-F5344CB8AC3E}">
        <p14:creationId xmlns:p14="http://schemas.microsoft.com/office/powerpoint/2010/main" val="3519246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PR"/>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fld id="{A1724BD6-D5D7-4959-9907-82A17E9C4D77}" type="slidenum">
              <a:rPr lang="en-US" altLang="en-US"/>
              <a:pPr/>
              <a:t>‹#›</a:t>
            </a:fld>
            <a:endParaRPr lang="en-US" altLang="en-US"/>
          </a:p>
        </p:txBody>
      </p:sp>
    </p:spTree>
    <p:extLst>
      <p:ext uri="{BB962C8B-B14F-4D97-AF65-F5344CB8AC3E}">
        <p14:creationId xmlns:p14="http://schemas.microsoft.com/office/powerpoint/2010/main" val="4130250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fld id="{7A30EDE6-024C-4B8F-8CC8-776D29F52020}" type="slidenum">
              <a:rPr lang="en-US" altLang="en-US"/>
              <a:pPr/>
              <a:t>‹#›</a:t>
            </a:fld>
            <a:endParaRPr lang="en-US" altLang="en-US"/>
          </a:p>
        </p:txBody>
      </p:sp>
    </p:spTree>
    <p:extLst>
      <p:ext uri="{BB962C8B-B14F-4D97-AF65-F5344CB8AC3E}">
        <p14:creationId xmlns:p14="http://schemas.microsoft.com/office/powerpoint/2010/main" val="235802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s-P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14B4C4BA-8C49-4A2B-8149-B34AFDA6D253}" type="slidenum">
              <a:rPr lang="en-US" altLang="en-US"/>
              <a:pPr/>
              <a:t>‹#›</a:t>
            </a:fld>
            <a:endParaRPr lang="en-US" altLang="en-US"/>
          </a:p>
        </p:txBody>
      </p:sp>
    </p:spTree>
    <p:extLst>
      <p:ext uri="{BB962C8B-B14F-4D97-AF65-F5344CB8AC3E}">
        <p14:creationId xmlns:p14="http://schemas.microsoft.com/office/powerpoint/2010/main" val="48619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s-P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P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DE4DDB54-07DD-48C8-894D-9C8446F25AC8}" type="slidenum">
              <a:rPr lang="en-US" altLang="en-US"/>
              <a:pPr/>
              <a:t>‹#›</a:t>
            </a:fld>
            <a:endParaRPr lang="en-US" altLang="en-US"/>
          </a:p>
        </p:txBody>
      </p:sp>
    </p:spTree>
    <p:extLst>
      <p:ext uri="{BB962C8B-B14F-4D97-AF65-F5344CB8AC3E}">
        <p14:creationId xmlns:p14="http://schemas.microsoft.com/office/powerpoint/2010/main" val="662705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417513" y="1098550"/>
            <a:ext cx="438150" cy="47466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endParaRPr kumimoji="1" lang="es-PR" altLang="en-US" sz="2400"/>
          </a:p>
        </p:txBody>
      </p:sp>
      <p:sp>
        <p:nvSpPr>
          <p:cNvPr id="1027"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endParaRPr kumimoji="1" lang="es-PR" altLang="en-US" sz="2400"/>
          </a:p>
        </p:txBody>
      </p:sp>
      <p:sp>
        <p:nvSpPr>
          <p:cNvPr id="1028" name="Rectangle 4"/>
          <p:cNvSpPr>
            <a:spLocks noChangeArrowheads="1"/>
          </p:cNvSpPr>
          <p:nvPr/>
        </p:nvSpPr>
        <p:spPr bwMode="ltGray">
          <a:xfrm>
            <a:off x="541338" y="1520825"/>
            <a:ext cx="422275" cy="474663"/>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endParaRPr kumimoji="1" lang="es-PR" altLang="en-US" sz="2400"/>
          </a:p>
        </p:txBody>
      </p:sp>
      <p:sp>
        <p:nvSpPr>
          <p:cNvPr id="1029"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endParaRPr kumimoji="1" lang="es-PR" altLang="en-US" sz="2400"/>
          </a:p>
        </p:txBody>
      </p:sp>
      <p:sp>
        <p:nvSpPr>
          <p:cNvPr id="1030"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endParaRPr kumimoji="1" lang="es-PR" altLang="en-US" sz="2400"/>
          </a:p>
        </p:txBody>
      </p:sp>
      <p:sp>
        <p:nvSpPr>
          <p:cNvPr id="1031" name="Rectangle 7"/>
          <p:cNvSpPr>
            <a:spLocks noChangeArrowheads="1"/>
          </p:cNvSpPr>
          <p:nvPr/>
        </p:nvSpPr>
        <p:spPr bwMode="gray">
          <a:xfrm>
            <a:off x="762000" y="990600"/>
            <a:ext cx="31750" cy="105251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endParaRPr kumimoji="1" lang="es-PR" altLang="en-US" sz="2400"/>
          </a:p>
        </p:txBody>
      </p:sp>
      <p:sp>
        <p:nvSpPr>
          <p:cNvPr id="1032"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endParaRPr kumimoji="1" lang="es-PR" altLang="en-US" sz="2400"/>
          </a:p>
        </p:txBody>
      </p:sp>
      <p:sp>
        <p:nvSpPr>
          <p:cNvPr id="1033" name="Rectangle 9"/>
          <p:cNvSpPr>
            <a:spLocks noGrp="1" noChangeArrowheads="1"/>
          </p:cNvSpPr>
          <p:nvPr>
            <p:ph type="title"/>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034" name="Rectangle 10"/>
          <p:cNvSpPr>
            <a:spLocks noGrp="1" noChangeArrowheads="1"/>
          </p:cNvSpPr>
          <p:nvPr>
            <p:ph type="body" idx="1"/>
          </p:nvPr>
        </p:nvSpPr>
        <p:spPr bwMode="auto">
          <a:xfrm>
            <a:off x="1182688" y="2017713"/>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56331"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cs typeface="Arial" charset="0"/>
              </a:defRPr>
            </a:lvl1pPr>
          </a:lstStyle>
          <a:p>
            <a:pPr>
              <a:defRPr/>
            </a:pPr>
            <a:endParaRPr lang="en-US"/>
          </a:p>
        </p:txBody>
      </p:sp>
      <p:sp>
        <p:nvSpPr>
          <p:cNvPr id="5633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cs typeface="Arial" charset="0"/>
              </a:defRPr>
            </a:lvl1pPr>
          </a:lstStyle>
          <a:p>
            <a:pPr>
              <a:defRPr/>
            </a:pPr>
            <a:endParaRPr lang="en-US"/>
          </a:p>
        </p:txBody>
      </p:sp>
      <p:sp>
        <p:nvSpPr>
          <p:cNvPr id="56333"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lvl1pPr>
          </a:lstStyle>
          <a:p>
            <a:fld id="{E96920AA-8FA1-421E-93CA-61EEA85475FE}"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97"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cs typeface="Arial" charset="0"/>
        </a:defRPr>
      </a:lvl2pPr>
      <a:lvl3pPr algn="l" rtl="0" eaLnBrk="0" fontAlgn="base" hangingPunct="0">
        <a:spcBef>
          <a:spcPct val="0"/>
        </a:spcBef>
        <a:spcAft>
          <a:spcPct val="0"/>
        </a:spcAft>
        <a:defRPr sz="4400">
          <a:solidFill>
            <a:schemeClr val="tx2"/>
          </a:solidFill>
          <a:latin typeface="Tahoma" pitchFamily="34" charset="0"/>
          <a:cs typeface="Arial" charset="0"/>
        </a:defRPr>
      </a:lvl3pPr>
      <a:lvl4pPr algn="l" rtl="0" eaLnBrk="0" fontAlgn="base" hangingPunct="0">
        <a:spcBef>
          <a:spcPct val="0"/>
        </a:spcBef>
        <a:spcAft>
          <a:spcPct val="0"/>
        </a:spcAft>
        <a:defRPr sz="4400">
          <a:solidFill>
            <a:schemeClr val="tx2"/>
          </a:solidFill>
          <a:latin typeface="Tahoma" pitchFamily="34" charset="0"/>
          <a:cs typeface="Arial" charset="0"/>
        </a:defRPr>
      </a:lvl4pPr>
      <a:lvl5pPr algn="l" rtl="0" eaLnBrk="0" fontAlgn="base" hangingPunct="0">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s-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40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mn-lt"/>
                <a:cs typeface="Arial" charset="0"/>
              </a:defRPr>
            </a:lvl1pPr>
          </a:lstStyle>
          <a:p>
            <a:pPr>
              <a:defRPr/>
            </a:pPr>
            <a:endParaRPr lang="en-US"/>
          </a:p>
        </p:txBody>
      </p:sp>
      <p:sp>
        <p:nvSpPr>
          <p:cNvPr id="10240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mn-lt"/>
                <a:cs typeface="Arial" charset="0"/>
              </a:defRPr>
            </a:lvl1pPr>
          </a:lstStyle>
          <a:p>
            <a:pPr>
              <a:defRPr/>
            </a:pPr>
            <a:endParaRPr lang="en-US"/>
          </a:p>
        </p:txBody>
      </p:sp>
      <p:sp>
        <p:nvSpPr>
          <p:cNvPr id="10240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Arial" panose="020B0604020202020204" pitchFamily="34" charset="0"/>
              </a:defRPr>
            </a:lvl1pPr>
          </a:lstStyle>
          <a:p>
            <a:fld id="{9C94F06B-8CE7-400E-B893-736C4DB22817}"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s-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distantshores.org/resources/illustrations/sweet-publishing"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t-takla.org/Gallery/Bible/Illustrations.html"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iglesiabiblicabautista.org/"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iglesiabiblicabautista.org/" TargetMode="External"/><Relationship Id="rId2" Type="http://schemas.openxmlformats.org/officeDocument/2006/relationships/notesSlide" Target="../notesSlides/notesSlide36.xml"/><Relationship Id="rId1" Type="http://schemas.openxmlformats.org/officeDocument/2006/relationships/slideLayout" Target="../slideLayouts/slideLayout19.xml"/><Relationship Id="rId4" Type="http://schemas.openxmlformats.org/officeDocument/2006/relationships/image" Target="../media/image19.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8" name="Picture 11" descr="https://i.ytimg.com/vi/hf86pLDV-dI/maxresdefault.jpg"/>
          <p:cNvPicPr>
            <a:picLocks noChangeAspect="1" noChangeArrowheads="1"/>
          </p:cNvPicPr>
          <p:nvPr/>
        </p:nvPicPr>
        <p:blipFill>
          <a:blip r:embed="rId3">
            <a:extLst>
              <a:ext uri="{28A0092B-C50C-407E-A947-70E740481C1C}">
                <a14:useLocalDpi xmlns:a14="http://schemas.microsoft.com/office/drawing/2010/main" val="0"/>
              </a:ext>
            </a:extLst>
          </a:blip>
          <a:srcRect l="2454" r="24007"/>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9508" name="Rectangle 4"/>
          <p:cNvSpPr>
            <a:spLocks noGrp="1" noChangeArrowheads="1"/>
          </p:cNvSpPr>
          <p:nvPr>
            <p:ph type="ctrTitle" idx="4294967295"/>
          </p:nvPr>
        </p:nvSpPr>
        <p:spPr>
          <a:xfrm>
            <a:off x="685800" y="2057400"/>
            <a:ext cx="7772400" cy="1219200"/>
          </a:xfrm>
          <a:solidFill>
            <a:schemeClr val="tx1">
              <a:lumMod val="65000"/>
              <a:lumOff val="35000"/>
              <a:alpha val="39999"/>
            </a:schemeClr>
          </a:solidFill>
        </p:spPr>
        <p:txBody>
          <a:bodyPr anchor="ctr" anchorCtr="1"/>
          <a:lstStyle/>
          <a:p>
            <a:pPr algn="ctr">
              <a:defRPr/>
            </a:pPr>
            <a:r>
              <a:rPr lang="es-PR" altLang="en-US" sz="4000" dirty="0" smtClean="0">
                <a:solidFill>
                  <a:schemeClr val="bg1"/>
                </a:solidFill>
                <a:effectLst>
                  <a:outerShdw blurRad="38100" dist="38100" dir="2700000" algn="tl">
                    <a:srgbClr val="000000"/>
                  </a:outerShdw>
                </a:effectLst>
              </a:rPr>
              <a:t>Unidad 2: El modo de vida en el Reino</a:t>
            </a:r>
            <a:endParaRPr lang="en-US" altLang="en-US" sz="4000" dirty="0" smtClean="0">
              <a:solidFill>
                <a:schemeClr val="bg1"/>
              </a:solidFill>
              <a:effectLst>
                <a:outerShdw blurRad="38100" dist="38100" dir="2700000" algn="tl">
                  <a:srgbClr val="000000"/>
                </a:outerShdw>
              </a:effectLst>
            </a:endParaRPr>
          </a:p>
        </p:txBody>
      </p:sp>
      <p:sp>
        <p:nvSpPr>
          <p:cNvPr id="149509" name="Rectangle 5"/>
          <p:cNvSpPr>
            <a:spLocks noGrp="1" noChangeArrowheads="1"/>
          </p:cNvSpPr>
          <p:nvPr>
            <p:ph type="subTitle" idx="4294967295"/>
          </p:nvPr>
        </p:nvSpPr>
        <p:spPr>
          <a:xfrm>
            <a:off x="1371600" y="3733800"/>
            <a:ext cx="6400800" cy="1752600"/>
          </a:xfrm>
          <a:solidFill>
            <a:schemeClr val="tx1">
              <a:lumMod val="65000"/>
              <a:lumOff val="35000"/>
              <a:alpha val="39999"/>
            </a:schemeClr>
          </a:solidFill>
        </p:spPr>
        <p:txBody>
          <a:bodyPr/>
          <a:lstStyle/>
          <a:p>
            <a:pPr marL="0" indent="0" algn="ctr">
              <a:lnSpc>
                <a:spcPct val="90000"/>
              </a:lnSpc>
              <a:buFont typeface="Wingdings" panose="05000000000000000000" pitchFamily="2" charset="2"/>
              <a:buNone/>
              <a:defRPr/>
            </a:pPr>
            <a:r>
              <a:rPr lang="es-PR" altLang="en-US" sz="3600" dirty="0" smtClean="0">
                <a:solidFill>
                  <a:schemeClr val="bg1"/>
                </a:solidFill>
                <a:effectLst>
                  <a:outerShdw blurRad="38100" dist="38100" dir="2700000" algn="tl">
                    <a:srgbClr val="000000"/>
                  </a:outerShdw>
                </a:effectLst>
              </a:rPr>
              <a:t>Estudio 32: El Camino del Discípulo</a:t>
            </a:r>
            <a:r>
              <a:rPr lang="es-PR" altLang="en-US" sz="3600" dirty="0" smtClean="0"/>
              <a:t> </a:t>
            </a:r>
          </a:p>
          <a:p>
            <a:pPr marL="0" indent="0" algn="ctr">
              <a:lnSpc>
                <a:spcPct val="90000"/>
              </a:lnSpc>
              <a:buFont typeface="Wingdings" panose="05000000000000000000" pitchFamily="2" charset="2"/>
              <a:buNone/>
              <a:defRPr/>
            </a:pPr>
            <a:r>
              <a:rPr lang="es-PR" altLang="en-US" dirty="0" smtClean="0">
                <a:solidFill>
                  <a:schemeClr val="bg1"/>
                </a:solidFill>
              </a:rPr>
              <a:t>23 de agosto de 2016</a:t>
            </a:r>
          </a:p>
        </p:txBody>
      </p:sp>
      <p:sp>
        <p:nvSpPr>
          <p:cNvPr id="3077" name="Text Box 5"/>
          <p:cNvSpPr txBox="1">
            <a:spLocks noChangeArrowheads="1"/>
          </p:cNvSpPr>
          <p:nvPr/>
        </p:nvSpPr>
        <p:spPr bwMode="auto">
          <a:xfrm>
            <a:off x="0" y="6210300"/>
            <a:ext cx="2895600" cy="641350"/>
          </a:xfrm>
          <a:prstGeom prst="rect">
            <a:avLst/>
          </a:prstGeom>
          <a:noFill/>
          <a:ln w="9525">
            <a:noFill/>
            <a:miter lim="800000"/>
            <a:headEnd/>
            <a:tailEnd/>
          </a:ln>
          <a:effectLst/>
        </p:spPr>
        <p:txBody>
          <a:bodyPr>
            <a:spAutoFit/>
          </a:bodyPr>
          <a:lstStyle/>
          <a:p>
            <a:pPr algn="ctr" eaLnBrk="1" hangingPunct="1">
              <a:spcBef>
                <a:spcPct val="50000"/>
              </a:spcBef>
              <a:defRPr/>
            </a:pPr>
            <a:r>
              <a:rPr lang="es-PR">
                <a:effectLst>
                  <a:outerShdw blurRad="38100" dist="38100" dir="2700000" algn="tl">
                    <a:srgbClr val="C0C0C0"/>
                  </a:outerShdw>
                </a:effectLst>
                <a:latin typeface="Arial" charset="0"/>
                <a:cs typeface="Arial" charset="0"/>
              </a:rPr>
              <a:t>Iglesia Bíblica Bautista de Aguadilla</a:t>
            </a:r>
          </a:p>
        </p:txBody>
      </p:sp>
      <p:pic>
        <p:nvPicPr>
          <p:cNvPr id="3078" name="Picture 6" descr="jesus_fish_lg_cl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6515100"/>
            <a:ext cx="6858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Text Box 7"/>
          <p:cNvSpPr txBox="1">
            <a:spLocks noChangeArrowheads="1"/>
          </p:cNvSpPr>
          <p:nvPr/>
        </p:nvSpPr>
        <p:spPr bwMode="auto">
          <a:xfrm>
            <a:off x="5791200" y="6491288"/>
            <a:ext cx="3352800" cy="366712"/>
          </a:xfrm>
          <a:prstGeom prst="rect">
            <a:avLst/>
          </a:prstGeom>
          <a:noFill/>
          <a:ln w="9525">
            <a:noFill/>
            <a:miter lim="800000"/>
            <a:headEnd/>
            <a:tailEnd/>
          </a:ln>
          <a:effectLst/>
        </p:spPr>
        <p:txBody>
          <a:bodyPr>
            <a:spAutoFit/>
          </a:bodyPr>
          <a:lstStyle/>
          <a:p>
            <a:pPr eaLnBrk="1" hangingPunct="1">
              <a:spcBef>
                <a:spcPct val="50000"/>
              </a:spcBef>
              <a:defRPr/>
            </a:pPr>
            <a:r>
              <a:rPr lang="es-PR" i="1">
                <a:effectLst>
                  <a:outerShdw blurRad="38100" dist="38100" dir="2700000" algn="tl">
                    <a:srgbClr val="C0C0C0"/>
                  </a:outerShdw>
                </a:effectLst>
                <a:latin typeface="Arial" charset="0"/>
                <a:cs typeface="Arial" charset="0"/>
              </a:rPr>
              <a:t>La Biblia Libro por Libro, CBP</a:t>
            </a:r>
            <a:r>
              <a:rPr lang="en-US" i="1" baseline="30000">
                <a:effectLst>
                  <a:outerShdw blurRad="38100" dist="38100" dir="2700000" algn="tl">
                    <a:srgbClr val="C0C0C0"/>
                  </a:outerShdw>
                </a:effectLst>
                <a:latin typeface="Arial" charset="0"/>
                <a:cs typeface="Arial" charset="0"/>
              </a:rPr>
              <a:t>®</a:t>
            </a:r>
            <a:endParaRPr lang="en-US">
              <a:effectLst>
                <a:outerShdw blurRad="38100" dist="38100" dir="2700000" algn="tl">
                  <a:srgbClr val="C0C0C0"/>
                </a:outerShdw>
              </a:effectLst>
              <a:latin typeface="Arial" charset="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animEffect transition="in" filter="fade">
                                      <p:cBhvr>
                                        <p:cTn id="7" dur="500"/>
                                        <p:tgtEl>
                                          <p:spTgt spid="307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77"/>
                                        </p:tgtEl>
                                        <p:attrNameLst>
                                          <p:attrName>style.visibility</p:attrName>
                                        </p:attrNameLst>
                                      </p:cBhvr>
                                      <p:to>
                                        <p:strVal val="visible"/>
                                      </p:to>
                                    </p:set>
                                    <p:animEffect transition="in" filter="fade">
                                      <p:cBhvr>
                                        <p:cTn id="10" dur="500"/>
                                        <p:tgtEl>
                                          <p:spTgt spid="307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079"/>
                                        </p:tgtEl>
                                        <p:attrNameLst>
                                          <p:attrName>style.visibility</p:attrName>
                                        </p:attrNameLst>
                                      </p:cBhvr>
                                      <p:to>
                                        <p:strVal val="visible"/>
                                      </p:to>
                                    </p:set>
                                    <p:animEffect transition="in" filter="fade">
                                      <p:cBhvr>
                                        <p:cTn id="13" dur="500"/>
                                        <p:tgtEl>
                                          <p:spTgt spid="307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9509">
                                            <p:bg/>
                                          </p:spTgt>
                                        </p:tgtEl>
                                        <p:attrNameLst>
                                          <p:attrName>style.visibility</p:attrName>
                                        </p:attrNameLst>
                                      </p:cBhvr>
                                      <p:to>
                                        <p:strVal val="visible"/>
                                      </p:to>
                                    </p:set>
                                    <p:animEffect transition="in" filter="fade">
                                      <p:cBhvr>
                                        <p:cTn id="16" dur="500"/>
                                        <p:tgtEl>
                                          <p:spTgt spid="149509">
                                            <p:bg/>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9509">
                                            <p:txEl>
                                              <p:pRg st="0" end="0"/>
                                            </p:txEl>
                                          </p:spTgt>
                                        </p:tgtEl>
                                        <p:attrNameLst>
                                          <p:attrName>style.visibility</p:attrName>
                                        </p:attrNameLst>
                                      </p:cBhvr>
                                      <p:to>
                                        <p:strVal val="visible"/>
                                      </p:to>
                                    </p:set>
                                    <p:animEffect transition="in" filter="fade">
                                      <p:cBhvr>
                                        <p:cTn id="19" dur="500"/>
                                        <p:tgtEl>
                                          <p:spTgt spid="149509">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9509">
                                            <p:txEl>
                                              <p:pRg st="1" end="1"/>
                                            </p:txEl>
                                          </p:spTgt>
                                        </p:tgtEl>
                                        <p:attrNameLst>
                                          <p:attrName>style.visibility</p:attrName>
                                        </p:attrNameLst>
                                      </p:cBhvr>
                                      <p:to>
                                        <p:strVal val="visible"/>
                                      </p:to>
                                    </p:set>
                                    <p:animEffect transition="in" filter="fade">
                                      <p:cBhvr>
                                        <p:cTn id="22" dur="500"/>
                                        <p:tgtEl>
                                          <p:spTgt spid="149509">
                                            <p:txEl>
                                              <p:pRg st="1" end="1"/>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9508"/>
                                        </p:tgtEl>
                                        <p:attrNameLst>
                                          <p:attrName>style.visibility</p:attrName>
                                        </p:attrNameLst>
                                      </p:cBhvr>
                                      <p:to>
                                        <p:strVal val="visible"/>
                                      </p:to>
                                    </p:set>
                                    <p:animEffect transition="in" filter="fade">
                                      <p:cBhvr>
                                        <p:cTn id="25" dur="500"/>
                                        <p:tgtEl>
                                          <p:spTgt spid="149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8" grpId="0" animBg="1" autoUpdateAnimBg="0"/>
      <p:bldP spid="149509" grpId="0" build="p" animBg="1" autoUpdateAnimBg="0" advAuto="0"/>
      <p:bldP spid="3077" grpId="0" autoUpdateAnimBg="0"/>
      <p:bldP spid="3079"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body" idx="4294967295"/>
          </p:nvPr>
        </p:nvSpPr>
        <p:spPr>
          <a:xfrm>
            <a:off x="304800" y="2057400"/>
            <a:ext cx="4572000" cy="4724400"/>
          </a:xfrm>
        </p:spPr>
        <p:txBody>
          <a:bodyPr/>
          <a:lstStyle/>
          <a:p>
            <a:pPr marL="533400" indent="-533400"/>
            <a:r>
              <a:rPr lang="es-PR" altLang="en-US" sz="2800" smtClean="0"/>
              <a:t>(</a:t>
            </a:r>
            <a:r>
              <a:rPr lang="es-PR" altLang="en-US" sz="2800" smtClean="0">
                <a:solidFill>
                  <a:schemeClr val="hlink"/>
                </a:solidFill>
              </a:rPr>
              <a:t>Mateo 5.3-12</a:t>
            </a:r>
            <a:r>
              <a:rPr lang="es-PR" altLang="en-US" sz="2800" smtClean="0"/>
              <a:t>)</a:t>
            </a:r>
          </a:p>
          <a:p>
            <a:pPr marL="533400" indent="-533400"/>
            <a:r>
              <a:rPr lang="es-PR" altLang="en-US" sz="2800" smtClean="0"/>
              <a:t>El que uno se sienta feliz no es el único propósito de las </a:t>
            </a:r>
            <a:r>
              <a:rPr lang="es-PR" altLang="en-US" sz="2800" i="1" smtClean="0"/>
              <a:t>bienaventuranzas.</a:t>
            </a:r>
          </a:p>
          <a:p>
            <a:pPr marL="533400" indent="-533400"/>
            <a:r>
              <a:rPr lang="es-PR" altLang="en-US" sz="2800" smtClean="0"/>
              <a:t>Jesús expresa también su propia felicidad al ser seguido por los </a:t>
            </a:r>
            <a:r>
              <a:rPr lang="es-PR" altLang="en-US" sz="2800" i="1" smtClean="0"/>
              <a:t>pobres en espíritu …,mansos …, y misericordiosos.</a:t>
            </a:r>
            <a:endParaRPr lang="es-PR" altLang="en-US" sz="2800" smtClean="0"/>
          </a:p>
        </p:txBody>
      </p:sp>
      <p:sp>
        <p:nvSpPr>
          <p:cNvPr id="13315" name="Rectangle 2"/>
          <p:cNvSpPr>
            <a:spLocks noChangeArrowheads="1"/>
          </p:cNvSpPr>
          <p:nvPr/>
        </p:nvSpPr>
        <p:spPr bwMode="auto">
          <a:xfrm>
            <a:off x="1150938" y="304800"/>
            <a:ext cx="7793037"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es-PR" altLang="en-US" sz="4400">
                <a:solidFill>
                  <a:schemeClr val="tx2"/>
                </a:solidFill>
              </a:rPr>
              <a:t>Estudio del contexto</a:t>
            </a:r>
          </a:p>
        </p:txBody>
      </p:sp>
      <p:pic>
        <p:nvPicPr>
          <p:cNvPr id="13316" name="Picture 15" descr="http://www.christianityboard.com/uploads/blog-056812900146971899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2190750"/>
            <a:ext cx="3259138" cy="445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type="body" idx="1"/>
          </p:nvPr>
        </p:nvSpPr>
        <p:spPr>
          <a:xfrm>
            <a:off x="304800" y="2209800"/>
            <a:ext cx="4495800" cy="3810000"/>
          </a:xfrm>
        </p:spPr>
        <p:txBody>
          <a:bodyPr/>
          <a:lstStyle/>
          <a:p>
            <a:pPr marL="533400" indent="-533400"/>
            <a:r>
              <a:rPr lang="es-PR" altLang="en-US" sz="2800" smtClean="0"/>
              <a:t>El Camino de la Influencia en el Reino (</a:t>
            </a:r>
            <a:r>
              <a:rPr lang="es-PR" altLang="en-US" sz="2800" smtClean="0">
                <a:solidFill>
                  <a:schemeClr val="hlink"/>
                </a:solidFill>
              </a:rPr>
              <a:t>Mateo 5.13-16</a:t>
            </a:r>
            <a:r>
              <a:rPr lang="es-PR" altLang="en-US" sz="2800" smtClean="0"/>
              <a:t>)</a:t>
            </a:r>
          </a:p>
        </p:txBody>
      </p:sp>
      <p:sp>
        <p:nvSpPr>
          <p:cNvPr id="14339" name="Rectangle 2"/>
          <p:cNvSpPr>
            <a:spLocks noChangeArrowheads="1"/>
          </p:cNvSpPr>
          <p:nvPr/>
        </p:nvSpPr>
        <p:spPr bwMode="auto">
          <a:xfrm>
            <a:off x="1150938" y="304800"/>
            <a:ext cx="7793037"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es-PR" altLang="en-US" sz="4400">
                <a:solidFill>
                  <a:schemeClr val="tx2"/>
                </a:solidFill>
              </a:rPr>
              <a:t>Estudio del contexto</a:t>
            </a:r>
          </a:p>
        </p:txBody>
      </p:sp>
      <p:pic>
        <p:nvPicPr>
          <p:cNvPr id="14340" name="Picture 9" descr="s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2278063"/>
            <a:ext cx="3632200" cy="24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body" idx="4294967295"/>
          </p:nvPr>
        </p:nvSpPr>
        <p:spPr>
          <a:xfrm>
            <a:off x="228600" y="1981200"/>
            <a:ext cx="5105400" cy="4648200"/>
          </a:xfrm>
        </p:spPr>
        <p:txBody>
          <a:bodyPr/>
          <a:lstStyle/>
          <a:p>
            <a:pPr marL="609600" indent="-609600"/>
            <a:r>
              <a:rPr lang="es-PR" altLang="en-US" sz="2800" smtClean="0"/>
              <a:t>(</a:t>
            </a:r>
            <a:r>
              <a:rPr lang="es-PR" altLang="en-US" sz="2800" smtClean="0">
                <a:solidFill>
                  <a:schemeClr val="hlink"/>
                </a:solidFill>
              </a:rPr>
              <a:t>Mateo 5.13-16</a:t>
            </a:r>
            <a:r>
              <a:rPr lang="es-PR" altLang="en-US" sz="2800" smtClean="0"/>
              <a:t>)</a:t>
            </a:r>
          </a:p>
          <a:p>
            <a:pPr marL="609600" indent="-609600"/>
            <a:r>
              <a:rPr lang="es-PR" altLang="en-US" sz="2800" smtClean="0"/>
              <a:t>Símbolos de la eficacia de                                 la obra de los discípulos de                         Jesús en el mundo:</a:t>
            </a:r>
          </a:p>
          <a:p>
            <a:pPr marL="990600" lvl="1" indent="-533400"/>
            <a:r>
              <a:rPr lang="es-PR" altLang="en-US" sz="2400" smtClean="0"/>
              <a:t>Sal, luz, ciudad, lámpara </a:t>
            </a:r>
          </a:p>
          <a:p>
            <a:pPr marL="609600" indent="-609600"/>
            <a:r>
              <a:rPr lang="es-PR" altLang="en-US" sz="2800" smtClean="0"/>
              <a:t>Estos símbolos ilustran la naturaleza del discipulado.</a:t>
            </a:r>
          </a:p>
        </p:txBody>
      </p:sp>
      <p:sp>
        <p:nvSpPr>
          <p:cNvPr id="15363" name="Rectangle 2"/>
          <p:cNvSpPr>
            <a:spLocks noChangeArrowheads="1"/>
          </p:cNvSpPr>
          <p:nvPr/>
        </p:nvSpPr>
        <p:spPr bwMode="auto">
          <a:xfrm>
            <a:off x="1150938" y="304800"/>
            <a:ext cx="7793037"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es-PR" altLang="en-US" sz="4400">
                <a:solidFill>
                  <a:schemeClr val="tx2"/>
                </a:solidFill>
              </a:rPr>
              <a:t>Estudio del contexto</a:t>
            </a:r>
          </a:p>
        </p:txBody>
      </p:sp>
      <p:pic>
        <p:nvPicPr>
          <p:cNvPr id="15364" name="Picture 11" descr="Jesus_teach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1925" y="2143125"/>
            <a:ext cx="3063875"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3"/>
          <p:cNvSpPr>
            <a:spLocks noGrp="1" noChangeArrowheads="1"/>
          </p:cNvSpPr>
          <p:nvPr>
            <p:ph type="body" idx="4294967295"/>
          </p:nvPr>
        </p:nvSpPr>
        <p:spPr>
          <a:xfrm>
            <a:off x="176213" y="1981200"/>
            <a:ext cx="5386387" cy="3810000"/>
          </a:xfrm>
        </p:spPr>
        <p:txBody>
          <a:bodyPr/>
          <a:lstStyle/>
          <a:p>
            <a:pPr marL="282575" indent="-282575">
              <a:defRPr/>
            </a:pPr>
            <a:r>
              <a:rPr lang="es-PR" altLang="en-US" sz="2800" dirty="0" smtClean="0"/>
              <a:t>El Camino de Privilegio y Responsabilidad en el Reino (</a:t>
            </a:r>
            <a:r>
              <a:rPr lang="es-PR" altLang="en-US" sz="2800" dirty="0" smtClean="0">
                <a:solidFill>
                  <a:schemeClr val="hlink"/>
                </a:solidFill>
              </a:rPr>
              <a:t>Mateo 5.17-48</a:t>
            </a:r>
            <a:r>
              <a:rPr lang="es-PR" altLang="en-US" sz="2800" dirty="0" smtClean="0"/>
              <a:t>)</a:t>
            </a:r>
          </a:p>
          <a:p>
            <a:pPr marL="282575" indent="-282575">
              <a:defRPr/>
            </a:pPr>
            <a:r>
              <a:rPr lang="es-PR" altLang="en-US" sz="2800" dirty="0" smtClean="0"/>
              <a:t>Jesús no vino para “abrogar la ley” sino para cumplirla.</a:t>
            </a:r>
          </a:p>
          <a:p>
            <a:pPr marL="282575" indent="-282575">
              <a:defRPr/>
            </a:pPr>
            <a:r>
              <a:rPr lang="es-PR" altLang="en-US" sz="2800" dirty="0" smtClean="0"/>
              <a:t>Extiende la interpretación del pecado, denotando la importancia de una vida santa.</a:t>
            </a:r>
          </a:p>
          <a:p>
            <a:pPr marL="282575" indent="-282575">
              <a:defRPr/>
            </a:pPr>
            <a:r>
              <a:rPr lang="es-PR" altLang="en-US" sz="2800" dirty="0" smtClean="0"/>
              <a:t>Sostiene la preeminencia del amor.</a:t>
            </a:r>
          </a:p>
          <a:p>
            <a:pPr marL="533400" indent="-533400">
              <a:defRPr/>
            </a:pPr>
            <a:endParaRPr lang="es-PR" altLang="en-US" sz="2800" dirty="0" smtClean="0"/>
          </a:p>
        </p:txBody>
      </p:sp>
      <p:sp>
        <p:nvSpPr>
          <p:cNvPr id="16387" name="Rectangle 2"/>
          <p:cNvSpPr>
            <a:spLocks noChangeArrowheads="1"/>
          </p:cNvSpPr>
          <p:nvPr/>
        </p:nvSpPr>
        <p:spPr bwMode="auto">
          <a:xfrm>
            <a:off x="1150938" y="304800"/>
            <a:ext cx="7793037"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es-PR" altLang="en-US" sz="4400">
                <a:solidFill>
                  <a:schemeClr val="tx2"/>
                </a:solidFill>
              </a:rPr>
              <a:t>Estudio del contexto</a:t>
            </a:r>
          </a:p>
        </p:txBody>
      </p:sp>
      <p:pic>
        <p:nvPicPr>
          <p:cNvPr id="16388" name="Picture 7" descr="http://www.jesuschristsavior.net/Mount.jpeg"/>
          <p:cNvPicPr>
            <a:picLocks noChangeAspect="1" noChangeArrowheads="1"/>
          </p:cNvPicPr>
          <p:nvPr/>
        </p:nvPicPr>
        <p:blipFill>
          <a:blip r:embed="rId3">
            <a:extLst>
              <a:ext uri="{28A0092B-C50C-407E-A947-70E740481C1C}">
                <a14:useLocalDpi xmlns:a14="http://schemas.microsoft.com/office/drawing/2010/main" val="0"/>
              </a:ext>
            </a:extLst>
          </a:blip>
          <a:srcRect b="14815"/>
          <a:stretch>
            <a:fillRect/>
          </a:stretch>
        </p:blipFill>
        <p:spPr bwMode="auto">
          <a:xfrm>
            <a:off x="5562600" y="2133600"/>
            <a:ext cx="3236913" cy="397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marL="838200" indent="-838200">
              <a:buFontTx/>
              <a:buAutoNum type="arabicPeriod"/>
            </a:pPr>
            <a:r>
              <a:rPr lang="es-PR" altLang="en-US" smtClean="0"/>
              <a:t>El Sermón del Monte (</a:t>
            </a:r>
            <a:r>
              <a:rPr lang="es-PR" altLang="en-US" smtClean="0">
                <a:solidFill>
                  <a:srgbClr val="FF0000"/>
                </a:solidFill>
              </a:rPr>
              <a:t>Mateo 5.1-2</a:t>
            </a:r>
            <a:r>
              <a:rPr lang="es-PR" altLang="en-US" smtClean="0"/>
              <a:t>)</a:t>
            </a:r>
          </a:p>
        </p:txBody>
      </p:sp>
      <p:sp>
        <p:nvSpPr>
          <p:cNvPr id="17411"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pic>
        <p:nvPicPr>
          <p:cNvPr id="17412" name="Picture 14" descr="http://wol.jw.org/en/wol/mp/r1/lp-e/cf/2007/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286000"/>
            <a:ext cx="69850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marL="838200" indent="-838200">
              <a:buFontTx/>
              <a:buAutoNum type="arabicPeriod"/>
            </a:pPr>
            <a:r>
              <a:rPr lang="es-PR" altLang="en-US" smtClean="0"/>
              <a:t>El Sermón del Monte (</a:t>
            </a:r>
            <a:r>
              <a:rPr lang="es-PR" altLang="en-US" smtClean="0">
                <a:solidFill>
                  <a:srgbClr val="FF0000"/>
                </a:solidFill>
              </a:rPr>
              <a:t>Mateo 5.1-2</a:t>
            </a:r>
            <a:r>
              <a:rPr lang="es-PR" altLang="en-US" smtClean="0"/>
              <a:t>)</a:t>
            </a:r>
          </a:p>
        </p:txBody>
      </p:sp>
      <p:sp>
        <p:nvSpPr>
          <p:cNvPr id="18435"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n-US"/>
          </a:p>
        </p:txBody>
      </p:sp>
      <p:sp>
        <p:nvSpPr>
          <p:cNvPr id="18436" name="Content Placeholder 2"/>
          <p:cNvSpPr>
            <a:spLocks noGrp="1"/>
          </p:cNvSpPr>
          <p:nvPr>
            <p:ph idx="1"/>
          </p:nvPr>
        </p:nvSpPr>
        <p:spPr>
          <a:xfrm>
            <a:off x="457200" y="2438400"/>
            <a:ext cx="8382000" cy="4114800"/>
          </a:xfrm>
        </p:spPr>
        <p:txBody>
          <a:bodyPr/>
          <a:lstStyle/>
          <a:p>
            <a:pPr marL="0" indent="0">
              <a:buFont typeface="Wingdings" panose="05000000000000000000" pitchFamily="2" charset="2"/>
              <a:buNone/>
            </a:pPr>
            <a:r>
              <a:rPr lang="es-ES" altLang="en-US" smtClean="0"/>
              <a:t>“Viendo la multitud, subió al monte; y sentándose, vinieron a él sus discípulos. Y abriendo su boca les enseñaba, diciendo:”</a:t>
            </a:r>
            <a:endParaRPr lang="en-US" altLang="en-US" smtClean="0"/>
          </a:p>
        </p:txBody>
      </p:sp>
    </p:spTree>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marL="838200" indent="-838200">
              <a:buFontTx/>
              <a:buAutoNum type="arabicPeriod" startAt="2"/>
            </a:pPr>
            <a:r>
              <a:rPr lang="es-PR" altLang="en-US" smtClean="0"/>
              <a:t>El Camino de la Felicidad en el Reino (</a:t>
            </a:r>
            <a:r>
              <a:rPr lang="es-PR" altLang="en-US" smtClean="0">
                <a:solidFill>
                  <a:schemeClr val="hlink"/>
                </a:solidFill>
              </a:rPr>
              <a:t>Mateo 5.3-12</a:t>
            </a:r>
            <a:r>
              <a:rPr lang="es-PR" altLang="en-US" smtClean="0"/>
              <a:t>)</a:t>
            </a:r>
          </a:p>
        </p:txBody>
      </p:sp>
      <p:pic>
        <p:nvPicPr>
          <p:cNvPr id="19459" name="Picture 12" descr="http://www.virtueonline.org/sites/default/files/styles/news-large/public/crowd.jpg?itok=04ez0T-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2305050"/>
            <a:ext cx="7239000"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marL="838200" indent="-838200">
              <a:buFontTx/>
              <a:buAutoNum type="arabicPeriod" startAt="2"/>
            </a:pPr>
            <a:r>
              <a:rPr lang="es-PR" altLang="en-US" smtClean="0"/>
              <a:t>El Camino de la Felicidad en el Reino (</a:t>
            </a:r>
            <a:r>
              <a:rPr lang="es-PR" altLang="en-US" smtClean="0">
                <a:solidFill>
                  <a:schemeClr val="hlink"/>
                </a:solidFill>
              </a:rPr>
              <a:t>Mateo 5.3-12</a:t>
            </a:r>
            <a:r>
              <a:rPr lang="es-PR" altLang="en-US" smtClean="0"/>
              <a:t>)</a:t>
            </a:r>
          </a:p>
        </p:txBody>
      </p:sp>
      <p:sp>
        <p:nvSpPr>
          <p:cNvPr id="20483" name="Content Placeholder 2"/>
          <p:cNvSpPr>
            <a:spLocks noGrp="1"/>
          </p:cNvSpPr>
          <p:nvPr>
            <p:ph idx="1"/>
          </p:nvPr>
        </p:nvSpPr>
        <p:spPr>
          <a:xfrm>
            <a:off x="457200" y="2057400"/>
            <a:ext cx="8382000" cy="4114800"/>
          </a:xfrm>
        </p:spPr>
        <p:txBody>
          <a:bodyPr/>
          <a:lstStyle/>
          <a:p>
            <a:pPr marL="0" indent="0">
              <a:buFont typeface="Wingdings" panose="05000000000000000000" pitchFamily="2" charset="2"/>
              <a:buNone/>
            </a:pPr>
            <a:r>
              <a:rPr lang="es-ES" altLang="en-US" smtClean="0">
                <a:solidFill>
                  <a:srgbClr val="FF0000"/>
                </a:solidFill>
              </a:rPr>
              <a:t>“Bienaventurados los pobres en espíritu, porque de ellos es el reino de los cielos. Bienaventurados los que lloran, porque ellos recibirán consolación. Bienaventurados los mansos, porque ellos recibirán la tierra por heredad. Bienaventurados los que tienen hambre y sed de justicia, porque ellos serán saciados...”</a:t>
            </a:r>
          </a:p>
        </p:txBody>
      </p:sp>
    </p:spTree>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marL="838200" indent="-838200">
              <a:buFontTx/>
              <a:buAutoNum type="arabicPeriod" startAt="2"/>
            </a:pPr>
            <a:r>
              <a:rPr lang="es-PR" altLang="en-US" smtClean="0"/>
              <a:t>El Camino de la Felicidad en el Reino (</a:t>
            </a:r>
            <a:r>
              <a:rPr lang="es-PR" altLang="en-US" smtClean="0">
                <a:solidFill>
                  <a:schemeClr val="hlink"/>
                </a:solidFill>
              </a:rPr>
              <a:t>Mateo 5.3-12</a:t>
            </a:r>
            <a:r>
              <a:rPr lang="es-PR" altLang="en-US" smtClean="0"/>
              <a:t>)</a:t>
            </a:r>
          </a:p>
        </p:txBody>
      </p:sp>
      <p:sp>
        <p:nvSpPr>
          <p:cNvPr id="21507" name="Content Placeholder 2"/>
          <p:cNvSpPr>
            <a:spLocks noGrp="1"/>
          </p:cNvSpPr>
          <p:nvPr>
            <p:ph idx="1"/>
          </p:nvPr>
        </p:nvSpPr>
        <p:spPr>
          <a:xfrm>
            <a:off x="457200" y="2057400"/>
            <a:ext cx="8382000" cy="4114800"/>
          </a:xfrm>
        </p:spPr>
        <p:txBody>
          <a:bodyPr/>
          <a:lstStyle/>
          <a:p>
            <a:pPr marL="0" indent="0">
              <a:buFont typeface="Wingdings" panose="05000000000000000000" pitchFamily="2" charset="2"/>
              <a:buNone/>
            </a:pPr>
            <a:r>
              <a:rPr lang="es-ES" altLang="en-US" smtClean="0">
                <a:solidFill>
                  <a:srgbClr val="FF0000"/>
                </a:solidFill>
              </a:rPr>
              <a:t>“...Bienaventurados los misericordiosos, porque ellos alcanzarán misericordia. Bienaventurados los de limpio corazón, porque ellos verán a Dios. Bienaventurados los pacificadores, porque ellos serán llamados hijos de Dios. Bienaventurados los que padecen persecución por causa de la justicia, porque de ellos es el reino de los cielos...”</a:t>
            </a:r>
          </a:p>
        </p:txBody>
      </p:sp>
    </p:spTree>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marL="838200" indent="-838200">
              <a:buFontTx/>
              <a:buAutoNum type="arabicPeriod" startAt="2"/>
            </a:pPr>
            <a:r>
              <a:rPr lang="es-PR" altLang="en-US" smtClean="0"/>
              <a:t>El Camino de la Felicidad en el Reino (</a:t>
            </a:r>
            <a:r>
              <a:rPr lang="es-PR" altLang="en-US" smtClean="0">
                <a:solidFill>
                  <a:schemeClr val="hlink"/>
                </a:solidFill>
              </a:rPr>
              <a:t>Mateo 5.3-12</a:t>
            </a:r>
            <a:r>
              <a:rPr lang="es-PR" altLang="en-US" smtClean="0"/>
              <a:t>)</a:t>
            </a:r>
          </a:p>
        </p:txBody>
      </p:sp>
      <p:sp>
        <p:nvSpPr>
          <p:cNvPr id="22531" name="Content Placeholder 2"/>
          <p:cNvSpPr>
            <a:spLocks noGrp="1"/>
          </p:cNvSpPr>
          <p:nvPr>
            <p:ph idx="1"/>
          </p:nvPr>
        </p:nvSpPr>
        <p:spPr>
          <a:xfrm>
            <a:off x="457200" y="2057400"/>
            <a:ext cx="8382000" cy="4114800"/>
          </a:xfrm>
        </p:spPr>
        <p:txBody>
          <a:bodyPr/>
          <a:lstStyle/>
          <a:p>
            <a:pPr marL="0" indent="0">
              <a:buFont typeface="Wingdings" panose="05000000000000000000" pitchFamily="2" charset="2"/>
              <a:buNone/>
            </a:pPr>
            <a:r>
              <a:rPr lang="es-ES" altLang="en-US" smtClean="0">
                <a:solidFill>
                  <a:srgbClr val="FF0000"/>
                </a:solidFill>
              </a:rPr>
              <a:t>“...Bienaventurados sois cuando por mi causa os vituperen y os persigan, y digan toda clase de mal contra vosotros, mintiendo. Gozaos y alegraos, porque vuestro galardón es grande en los cielos; porque así persiguieron a los profetas que fueron antes de vosotros.”</a:t>
            </a:r>
          </a:p>
        </p:txBody>
      </p:sp>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143000" y="838200"/>
            <a:ext cx="3649663" cy="838200"/>
          </a:xfrm>
        </p:spPr>
        <p:txBody>
          <a:bodyPr/>
          <a:lstStyle/>
          <a:p>
            <a:pPr eaLnBrk="1" hangingPunct="1"/>
            <a:r>
              <a:rPr lang="es-PR" altLang="en-US" smtClean="0"/>
              <a:t>Texto Básico</a:t>
            </a:r>
          </a:p>
        </p:txBody>
      </p:sp>
      <p:sp>
        <p:nvSpPr>
          <p:cNvPr id="5123" name="Rectangle 3"/>
          <p:cNvSpPr>
            <a:spLocks noGrp="1" noChangeArrowheads="1"/>
          </p:cNvSpPr>
          <p:nvPr>
            <p:ph type="body" sz="half" idx="1"/>
          </p:nvPr>
        </p:nvSpPr>
        <p:spPr>
          <a:xfrm>
            <a:off x="457200" y="2590800"/>
            <a:ext cx="7772400" cy="914400"/>
          </a:xfrm>
        </p:spPr>
        <p:txBody>
          <a:bodyPr/>
          <a:lstStyle/>
          <a:p>
            <a:pPr eaLnBrk="1" hangingPunct="1"/>
            <a:r>
              <a:rPr lang="fr-FR" altLang="en-US" smtClean="0"/>
              <a:t>Mateo</a:t>
            </a:r>
          </a:p>
          <a:p>
            <a:pPr lvl="1" eaLnBrk="1" hangingPunct="1"/>
            <a:r>
              <a:rPr lang="fr-FR" altLang="en-US" smtClean="0"/>
              <a:t>5.1-16</a:t>
            </a:r>
          </a:p>
        </p:txBody>
      </p:sp>
      <p:pic>
        <p:nvPicPr>
          <p:cNvPr id="5124" name="Picture 7" descr="http://escritosdelcristianismoprimitivo.com/.cm4all/iproc.php/Anverso%20Papiro%20P86%20del%20NT%20en%20griego%20Mateo%205,%2013-16%20Serm%C3%B3n%20de%20la%20Monta%C3%B1a.png/downsize_1280_0/Anverso%20Papiro%20P86%20del%20NT%20en%20griego%20Mateo%205,%2013-16%20Serm%C3%B3n%20de%20la%20Monta%C3%B1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6975" y="2317750"/>
            <a:ext cx="5178425"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143000" y="228600"/>
            <a:ext cx="8001000" cy="1462088"/>
          </a:xfrm>
        </p:spPr>
        <p:txBody>
          <a:bodyPr/>
          <a:lstStyle/>
          <a:p>
            <a:pPr marL="762000" indent="-762000">
              <a:buFontTx/>
              <a:buAutoNum type="arabicPeriod" startAt="3"/>
            </a:pPr>
            <a:r>
              <a:rPr lang="es-PR" altLang="en-US" smtClean="0"/>
              <a:t>El Camino de la Influencia en el Reino (</a:t>
            </a:r>
            <a:r>
              <a:rPr lang="es-PR" altLang="en-US" smtClean="0">
                <a:solidFill>
                  <a:schemeClr val="hlink"/>
                </a:solidFill>
              </a:rPr>
              <a:t>Mateo 5.13-16</a:t>
            </a:r>
            <a:r>
              <a:rPr lang="es-PR" altLang="en-US" smtClean="0"/>
              <a:t>)</a:t>
            </a:r>
            <a:endParaRPr lang="en-US" altLang="en-US" smtClean="0"/>
          </a:p>
        </p:txBody>
      </p:sp>
      <p:pic>
        <p:nvPicPr>
          <p:cNvPr id="23555" name="Picture 17" descr="https://i.ytimg.com/vi/hf86pLDV-dI/maxresdefaul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2133600"/>
            <a:ext cx="8151813"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143000" y="228600"/>
            <a:ext cx="8001000" cy="1462088"/>
          </a:xfrm>
        </p:spPr>
        <p:txBody>
          <a:bodyPr/>
          <a:lstStyle/>
          <a:p>
            <a:pPr marL="762000" indent="-762000">
              <a:buFontTx/>
              <a:buAutoNum type="arabicPeriod" startAt="3"/>
            </a:pPr>
            <a:r>
              <a:rPr lang="es-PR" altLang="en-US" smtClean="0"/>
              <a:t>El Camino de la Influencia en el Reino (</a:t>
            </a:r>
            <a:r>
              <a:rPr lang="es-PR" altLang="en-US" smtClean="0">
                <a:solidFill>
                  <a:schemeClr val="hlink"/>
                </a:solidFill>
              </a:rPr>
              <a:t>Mateo 5.13-16</a:t>
            </a:r>
            <a:r>
              <a:rPr lang="es-PR" altLang="en-US" smtClean="0"/>
              <a:t>)</a:t>
            </a:r>
            <a:endParaRPr lang="en-US" altLang="en-US" smtClean="0"/>
          </a:p>
        </p:txBody>
      </p:sp>
      <p:sp>
        <p:nvSpPr>
          <p:cNvPr id="24579" name="Content Placeholder 2"/>
          <p:cNvSpPr>
            <a:spLocks noGrp="1"/>
          </p:cNvSpPr>
          <p:nvPr>
            <p:ph idx="1"/>
          </p:nvPr>
        </p:nvSpPr>
        <p:spPr>
          <a:xfrm>
            <a:off x="457200" y="2057400"/>
            <a:ext cx="8382000" cy="4114800"/>
          </a:xfrm>
        </p:spPr>
        <p:txBody>
          <a:bodyPr/>
          <a:lstStyle/>
          <a:p>
            <a:pPr marL="0" indent="0">
              <a:buFont typeface="Wingdings" panose="05000000000000000000" pitchFamily="2" charset="2"/>
              <a:buNone/>
            </a:pPr>
            <a:r>
              <a:rPr lang="es-ES" altLang="en-US" smtClean="0">
                <a:solidFill>
                  <a:srgbClr val="FF0000"/>
                </a:solidFill>
              </a:rPr>
              <a:t>“Vosotros sois la sal de la tierra; pero si la sal se desvaneciere, ¿con qué será salada? No sirve más para nada, sino para ser echada fuera y hollada por los hombres. Vosotros sois la luz del mundo; una ciudad asentada sobre un monte no se puede esconder. Ni se enciende una luz y se pone debajo de un almud, sino sobre el candelero, y alumbra a todos los que están en casa...”</a:t>
            </a:r>
          </a:p>
        </p:txBody>
      </p:sp>
    </p:spTree>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143000" y="228600"/>
            <a:ext cx="8001000" cy="1462088"/>
          </a:xfrm>
        </p:spPr>
        <p:txBody>
          <a:bodyPr/>
          <a:lstStyle/>
          <a:p>
            <a:pPr marL="762000" indent="-762000">
              <a:buFontTx/>
              <a:buAutoNum type="arabicPeriod" startAt="3"/>
            </a:pPr>
            <a:r>
              <a:rPr lang="es-PR" altLang="en-US" smtClean="0"/>
              <a:t>El Camino de la Influencia en el Reino (</a:t>
            </a:r>
            <a:r>
              <a:rPr lang="es-PR" altLang="en-US" smtClean="0">
                <a:solidFill>
                  <a:schemeClr val="hlink"/>
                </a:solidFill>
              </a:rPr>
              <a:t>Mateo 5.13-16</a:t>
            </a:r>
            <a:r>
              <a:rPr lang="es-PR" altLang="en-US" smtClean="0"/>
              <a:t>)</a:t>
            </a:r>
            <a:endParaRPr lang="en-US" altLang="en-US" smtClean="0"/>
          </a:p>
        </p:txBody>
      </p:sp>
      <p:sp>
        <p:nvSpPr>
          <p:cNvPr id="25603" name="Content Placeholder 2"/>
          <p:cNvSpPr>
            <a:spLocks noGrp="1"/>
          </p:cNvSpPr>
          <p:nvPr>
            <p:ph idx="1"/>
          </p:nvPr>
        </p:nvSpPr>
        <p:spPr>
          <a:xfrm>
            <a:off x="457200" y="2057400"/>
            <a:ext cx="8382000" cy="4114800"/>
          </a:xfrm>
        </p:spPr>
        <p:txBody>
          <a:bodyPr/>
          <a:lstStyle/>
          <a:p>
            <a:pPr marL="0" indent="0">
              <a:buFont typeface="Wingdings" panose="05000000000000000000" pitchFamily="2" charset="2"/>
              <a:buNone/>
            </a:pPr>
            <a:r>
              <a:rPr lang="es-ES" altLang="en-US" smtClean="0">
                <a:solidFill>
                  <a:srgbClr val="FF0000"/>
                </a:solidFill>
              </a:rPr>
              <a:t>“...Así alumbre vuestra luz delante de los hombres, para que vean vuestras buenas obras, y glorifiquen a vuestro Padre que está en los cielos.”</a:t>
            </a:r>
          </a:p>
        </p:txBody>
      </p:sp>
    </p:spTree>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s-PR" altLang="en-US" smtClean="0"/>
              <a:t>Aplicaciones</a:t>
            </a:r>
          </a:p>
        </p:txBody>
      </p:sp>
      <p:sp>
        <p:nvSpPr>
          <p:cNvPr id="104451" name="Rectangle 3"/>
          <p:cNvSpPr>
            <a:spLocks noGrp="1" noChangeArrowheads="1"/>
          </p:cNvSpPr>
          <p:nvPr>
            <p:ph type="body" idx="1"/>
          </p:nvPr>
        </p:nvSpPr>
        <p:spPr>
          <a:xfrm>
            <a:off x="152400" y="2057400"/>
            <a:ext cx="8497888" cy="4764088"/>
          </a:xfrm>
        </p:spPr>
        <p:txBody>
          <a:bodyPr/>
          <a:lstStyle/>
          <a:p>
            <a:pPr marL="609600" indent="-609600" eaLnBrk="1" hangingPunct="1">
              <a:lnSpc>
                <a:spcPct val="90000"/>
              </a:lnSpc>
              <a:buSzPct val="85000"/>
              <a:tabLst>
                <a:tab pos="1257300" algn="l"/>
              </a:tabLst>
            </a:pPr>
            <a:r>
              <a:rPr lang="es-PR" altLang="en-US" sz="2800" smtClean="0"/>
              <a:t>El Sermón del Monte en el día de hoy.</a:t>
            </a:r>
          </a:p>
          <a:p>
            <a:pPr marL="1009650" lvl="1" indent="-609600" eaLnBrk="1" hangingPunct="1">
              <a:lnSpc>
                <a:spcPct val="90000"/>
              </a:lnSpc>
              <a:buSzPct val="85000"/>
              <a:tabLst>
                <a:tab pos="1257300" algn="l"/>
              </a:tabLst>
            </a:pPr>
            <a:r>
              <a:rPr lang="es-PR" altLang="en-US" sz="2000" smtClean="0"/>
              <a:t>Las enseñanzas de Jesús siguen vigentes hoy, aunque muchas personas quieran modificarlas.</a:t>
            </a:r>
          </a:p>
          <a:p>
            <a:pPr marL="1009650" lvl="1" indent="-609600" eaLnBrk="1" hangingPunct="1">
              <a:lnSpc>
                <a:spcPct val="90000"/>
              </a:lnSpc>
              <a:buSzPct val="85000"/>
              <a:tabLst>
                <a:tab pos="1257300" algn="l"/>
              </a:tabLst>
            </a:pPr>
            <a:r>
              <a:rPr lang="es-PR" altLang="en-US" sz="2000" smtClean="0"/>
              <a:t>El propósito de nuestro Señor fue proveer una articulación de la naturaleza espiritual del reino de Dios, el cual contrastaba con el concepto de una reino material y político.</a:t>
            </a:r>
          </a:p>
          <a:p>
            <a:pPr marL="609600" indent="-609600" eaLnBrk="1" hangingPunct="1">
              <a:lnSpc>
                <a:spcPct val="90000"/>
              </a:lnSpc>
              <a:buSzPct val="85000"/>
              <a:tabLst>
                <a:tab pos="1257300" algn="l"/>
              </a:tabLst>
            </a:pPr>
            <a:r>
              <a:rPr lang="es-PR" altLang="en-US" sz="2800" smtClean="0"/>
              <a:t>¿Somos bienaventurados?</a:t>
            </a:r>
          </a:p>
          <a:p>
            <a:pPr marL="1009650" lvl="1" indent="-609600" eaLnBrk="1" hangingPunct="1">
              <a:lnSpc>
                <a:spcPct val="90000"/>
              </a:lnSpc>
              <a:buSzPct val="85000"/>
              <a:tabLst>
                <a:tab pos="1257300" algn="l"/>
              </a:tabLst>
            </a:pPr>
            <a:r>
              <a:rPr lang="es-PR" altLang="en-US" sz="2000" smtClean="0"/>
              <a:t>Jesús nos enumera una lista de identificadores que nos hacen bienaventurados. Debemos evaluar nuestras vidas a la luz de la Palabra de Dios.</a:t>
            </a:r>
          </a:p>
          <a:p>
            <a:pPr marL="609600" indent="-609600" eaLnBrk="1" hangingPunct="1">
              <a:lnSpc>
                <a:spcPct val="90000"/>
              </a:lnSpc>
              <a:buSzPct val="85000"/>
              <a:tabLst>
                <a:tab pos="1257300" algn="l"/>
              </a:tabLst>
            </a:pPr>
            <a:r>
              <a:rPr lang="es-PR" altLang="en-US" sz="2400" smtClean="0"/>
              <a:t>¿Influencia o influenciado?</a:t>
            </a:r>
          </a:p>
          <a:p>
            <a:pPr marL="1009650" lvl="1" indent="-609600" eaLnBrk="1" hangingPunct="1">
              <a:lnSpc>
                <a:spcPct val="90000"/>
              </a:lnSpc>
              <a:buSzPct val="85000"/>
              <a:tabLst>
                <a:tab pos="1257300" algn="l"/>
              </a:tabLst>
            </a:pPr>
            <a:r>
              <a:rPr lang="es-PR" altLang="en-US" sz="2000" smtClean="0"/>
              <a:t>Para vivir vidas espirituales victoriosas, debemos notros influir en el mundo con la luz de Cristo y no permitir que las influencias mundanas influyan en nosotros.</a:t>
            </a: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04451">
                                            <p:txEl>
                                              <p:pRg st="3" end="3"/>
                                            </p:txEl>
                                          </p:spTgt>
                                        </p:tgtEl>
                                        <p:attrNameLst>
                                          <p:attrName>style.visibility</p:attrName>
                                        </p:attrNameLst>
                                      </p:cBhvr>
                                      <p:to>
                                        <p:strVal val="visible"/>
                                      </p:to>
                                    </p:set>
                                    <p:animEffect transition="in" filter="dissolve">
                                      <p:cBhvr>
                                        <p:cTn id="18" dur="500"/>
                                        <p:tgtEl>
                                          <p:spTgt spid="104451">
                                            <p:txEl>
                                              <p:pRg st="3" end="3"/>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04451">
                                            <p:txEl>
                                              <p:pRg st="4" end="4"/>
                                            </p:txEl>
                                          </p:spTgt>
                                        </p:tgtEl>
                                        <p:attrNameLst>
                                          <p:attrName>style.visibility</p:attrName>
                                        </p:attrNameLst>
                                      </p:cBhvr>
                                      <p:to>
                                        <p:strVal val="visible"/>
                                      </p:to>
                                    </p:set>
                                    <p:animEffect transition="in" filter="dissolve">
                                      <p:cBhvr>
                                        <p:cTn id="21" dur="500"/>
                                        <p:tgtEl>
                                          <p:spTgt spid="104451">
                                            <p:txEl>
                                              <p:pRg st="4" end="4"/>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104451">
                                            <p:txEl>
                                              <p:pRg st="5" end="5"/>
                                            </p:txEl>
                                          </p:spTgt>
                                        </p:tgtEl>
                                        <p:attrNameLst>
                                          <p:attrName>style.visibility</p:attrName>
                                        </p:attrNameLst>
                                      </p:cBhvr>
                                      <p:to>
                                        <p:strVal val="visible"/>
                                      </p:to>
                                    </p:set>
                                    <p:animEffect transition="in" filter="dissolve">
                                      <p:cBhvr>
                                        <p:cTn id="26" dur="500"/>
                                        <p:tgtEl>
                                          <p:spTgt spid="104451">
                                            <p:txEl>
                                              <p:pRg st="5" end="5"/>
                                            </p:txEl>
                                          </p:spTgt>
                                        </p:tgtEl>
                                      </p:cBhvr>
                                    </p:animEffect>
                                  </p:childTnLst>
                                </p:cTn>
                              </p:par>
                              <p:par>
                                <p:cTn id="27" presetID="9" presetClass="entr" presetSubtype="0" fill="hold" grpId="0" nodeType="withEffect">
                                  <p:stCondLst>
                                    <p:cond delay="0"/>
                                  </p:stCondLst>
                                  <p:childTnLst>
                                    <p:set>
                                      <p:cBhvr>
                                        <p:cTn id="28" dur="1" fill="hold">
                                          <p:stCondLst>
                                            <p:cond delay="0"/>
                                          </p:stCondLst>
                                        </p:cTn>
                                        <p:tgtEl>
                                          <p:spTgt spid="104451">
                                            <p:txEl>
                                              <p:pRg st="6" end="6"/>
                                            </p:txEl>
                                          </p:spTgt>
                                        </p:tgtEl>
                                        <p:attrNameLst>
                                          <p:attrName>style.visibility</p:attrName>
                                        </p:attrNameLst>
                                      </p:cBhvr>
                                      <p:to>
                                        <p:strVal val="visible"/>
                                      </p:to>
                                    </p:set>
                                    <p:animEffect transition="in" filter="dissolve">
                                      <p:cBhvr>
                                        <p:cTn id="29" dur="500"/>
                                        <p:tgtEl>
                                          <p:spTgt spid="10445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l"/>
            <a:fld id="{ECCDF017-4C06-48A1-BC3E-3D2A77518B17}" type="slidenum">
              <a:rPr lang="en-US" altLang="en-US"/>
              <a:pPr algn="l"/>
              <a:t>24</a:t>
            </a:fld>
            <a:endParaRPr lang="en-US" altLang="en-US"/>
          </a:p>
        </p:txBody>
      </p:sp>
      <p:sp>
        <p:nvSpPr>
          <p:cNvPr id="2765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es-PR" altLang="en-US" smtClean="0"/>
              <a:t>Iglesia Bíblica Bautista</a:t>
            </a:r>
          </a:p>
          <a:p>
            <a:r>
              <a:rPr lang="es-PR" altLang="en-US" smtClean="0"/>
              <a:t>www.iglesiabiblicabautista.org</a:t>
            </a:r>
          </a:p>
        </p:txBody>
      </p:sp>
      <p:sp>
        <p:nvSpPr>
          <p:cNvPr id="27652" name="Rectangle 2"/>
          <p:cNvSpPr>
            <a:spLocks noGrp="1" noChangeArrowheads="1"/>
          </p:cNvSpPr>
          <p:nvPr>
            <p:ph type="title"/>
          </p:nvPr>
        </p:nvSpPr>
        <p:spPr/>
        <p:txBody>
          <a:bodyPr/>
          <a:lstStyle/>
          <a:p>
            <a:pPr eaLnBrk="1" hangingPunct="1"/>
            <a:r>
              <a:rPr lang="en-US" altLang="en-US" smtClean="0"/>
              <a:t>Bibliografía</a:t>
            </a:r>
          </a:p>
        </p:txBody>
      </p:sp>
      <p:sp>
        <p:nvSpPr>
          <p:cNvPr id="37893" name="Rectangle 3"/>
          <p:cNvSpPr>
            <a:spLocks noGrp="1" noChangeArrowheads="1"/>
          </p:cNvSpPr>
          <p:nvPr>
            <p:ph type="body" idx="1"/>
          </p:nvPr>
        </p:nvSpPr>
        <p:spPr>
          <a:xfrm>
            <a:off x="423863" y="1981200"/>
            <a:ext cx="8531225" cy="4114800"/>
          </a:xfrm>
        </p:spPr>
        <p:txBody>
          <a:bodyPr/>
          <a:lstStyle/>
          <a:p>
            <a:pPr marL="609600" indent="-609600" eaLnBrk="1" hangingPunct="1">
              <a:lnSpc>
                <a:spcPct val="80000"/>
              </a:lnSpc>
              <a:buFont typeface="Wingdings" panose="05000000000000000000" pitchFamily="2" charset="2"/>
              <a:buNone/>
              <a:defRPr/>
            </a:pPr>
            <a:r>
              <a:rPr lang="en-US" altLang="en-US" sz="1600" dirty="0" smtClean="0"/>
              <a:t>Barclay, William. </a:t>
            </a:r>
            <a:r>
              <a:rPr lang="en-US" altLang="en-US" sz="1600" i="1" dirty="0" err="1" smtClean="0"/>
              <a:t>Comentario</a:t>
            </a:r>
            <a:r>
              <a:rPr lang="en-US" altLang="en-US" sz="1600" i="1" dirty="0" smtClean="0"/>
              <a:t> al Nuevo </a:t>
            </a:r>
            <a:r>
              <a:rPr lang="en-US" altLang="en-US" sz="1600" i="1" dirty="0" err="1" smtClean="0"/>
              <a:t>Testamento</a:t>
            </a:r>
            <a:r>
              <a:rPr lang="en-US" altLang="en-US" sz="1600" i="1" dirty="0" smtClean="0"/>
              <a:t>: Mateo I, </a:t>
            </a:r>
            <a:r>
              <a:rPr lang="en-US" altLang="en-US" sz="1600" dirty="0" smtClean="0"/>
              <a:t>Vol.1. Barcelona: Editorial </a:t>
            </a:r>
            <a:r>
              <a:rPr lang="en-US" altLang="en-US" sz="1600" dirty="0" err="1" smtClean="0"/>
              <a:t>Clie</a:t>
            </a:r>
            <a:r>
              <a:rPr lang="en-US" altLang="en-US" sz="1600" dirty="0" smtClean="0"/>
              <a:t>, 1995.  88-102.</a:t>
            </a:r>
          </a:p>
          <a:p>
            <a:pPr marL="609600" indent="-609600" eaLnBrk="1" hangingPunct="1">
              <a:lnSpc>
                <a:spcPct val="80000"/>
              </a:lnSpc>
              <a:buFont typeface="Wingdings" panose="05000000000000000000" pitchFamily="2" charset="2"/>
              <a:buNone/>
              <a:defRPr/>
            </a:pPr>
            <a:r>
              <a:rPr lang="en-US" altLang="en-US" sz="1600" dirty="0" smtClean="0"/>
              <a:t>------- </a:t>
            </a:r>
            <a:r>
              <a:rPr lang="en-US" altLang="en-US" sz="1600" i="1" dirty="0" err="1" smtClean="0"/>
              <a:t>Comentario</a:t>
            </a:r>
            <a:r>
              <a:rPr lang="en-US" altLang="en-US" sz="1600" i="1" dirty="0" smtClean="0"/>
              <a:t> al Nuevo </a:t>
            </a:r>
            <a:r>
              <a:rPr lang="en-US" altLang="en-US" sz="1600" i="1" dirty="0" err="1" smtClean="0"/>
              <a:t>Testamento</a:t>
            </a:r>
            <a:r>
              <a:rPr lang="en-US" altLang="en-US" sz="1600" i="1" dirty="0" smtClean="0"/>
              <a:t>: Mateo II, </a:t>
            </a:r>
            <a:r>
              <a:rPr lang="en-US" altLang="en-US" sz="1600" dirty="0" smtClean="0"/>
              <a:t>Vol.1. Barcelona: Editorial </a:t>
            </a:r>
            <a:r>
              <a:rPr lang="en-US" altLang="en-US" sz="1600" dirty="0" err="1" smtClean="0"/>
              <a:t>Clie</a:t>
            </a:r>
            <a:r>
              <a:rPr lang="en-US" altLang="en-US" sz="1600" dirty="0" smtClean="0"/>
              <a:t>, 1995.  111-113.</a:t>
            </a:r>
          </a:p>
          <a:p>
            <a:pPr marL="609600" indent="-609600" eaLnBrk="1" hangingPunct="1">
              <a:lnSpc>
                <a:spcPct val="80000"/>
              </a:lnSpc>
              <a:buFont typeface="Wingdings" panose="05000000000000000000" pitchFamily="2" charset="2"/>
              <a:buNone/>
              <a:defRPr/>
            </a:pPr>
            <a:r>
              <a:rPr lang="es-PR" altLang="en-US" sz="1600" dirty="0" smtClean="0"/>
              <a:t>Carro, Daniel, et al. </a:t>
            </a:r>
            <a:r>
              <a:rPr lang="es-PR" altLang="en-US" sz="1600" i="1" dirty="0" smtClean="0"/>
              <a:t>Comentario </a:t>
            </a:r>
            <a:r>
              <a:rPr lang="es-PR" altLang="en-US" sz="1600" i="1" dirty="0" err="1" smtClean="0"/>
              <a:t>Bı́blico</a:t>
            </a:r>
            <a:r>
              <a:rPr lang="es-PR" altLang="en-US" sz="1600" i="1" dirty="0" smtClean="0"/>
              <a:t> Mundo Hispano Mateo </a:t>
            </a:r>
            <a:r>
              <a:rPr lang="es-PR" altLang="en-US" sz="1600" dirty="0" smtClean="0"/>
              <a:t>1. ed. El Paso, TX: Editorial Mundo Hispano, 1993, c1997.</a:t>
            </a:r>
          </a:p>
          <a:p>
            <a:pPr marL="609600" indent="-609600" eaLnBrk="1" hangingPunct="1">
              <a:lnSpc>
                <a:spcPct val="80000"/>
              </a:lnSpc>
              <a:buFont typeface="Wingdings" panose="05000000000000000000" pitchFamily="2" charset="2"/>
              <a:buNone/>
              <a:defRPr/>
            </a:pPr>
            <a:r>
              <a:rPr lang="en-US" altLang="en-US" sz="1600" dirty="0" smtClean="0"/>
              <a:t>Casa Bautista de </a:t>
            </a:r>
            <a:r>
              <a:rPr lang="en-US" altLang="en-US" sz="1600" dirty="0" err="1" smtClean="0"/>
              <a:t>Publicaciones</a:t>
            </a:r>
            <a:r>
              <a:rPr lang="en-US" altLang="en-US" sz="1600" dirty="0" smtClean="0"/>
              <a:t> (1996), </a:t>
            </a:r>
            <a:r>
              <a:rPr lang="en-US" altLang="en-US" sz="1600" i="1" dirty="0" smtClean="0"/>
              <a:t>El Expositor </a:t>
            </a:r>
            <a:r>
              <a:rPr lang="en-US" altLang="en-US" sz="1600" i="1" dirty="0" err="1" smtClean="0"/>
              <a:t>Bíblico</a:t>
            </a:r>
            <a:r>
              <a:rPr lang="en-US" altLang="en-US" sz="1600" i="1" dirty="0" smtClean="0"/>
              <a:t>: La </a:t>
            </a:r>
            <a:r>
              <a:rPr lang="en-US" altLang="en-US" sz="1600" i="1" dirty="0" err="1" smtClean="0"/>
              <a:t>Biblia</a:t>
            </a:r>
            <a:r>
              <a:rPr lang="en-US" altLang="en-US" sz="1600" i="1" dirty="0" smtClean="0"/>
              <a:t>, </a:t>
            </a:r>
            <a:r>
              <a:rPr lang="en-US" altLang="en-US" sz="1600" i="1" dirty="0" err="1" smtClean="0"/>
              <a:t>Libro</a:t>
            </a:r>
            <a:r>
              <a:rPr lang="en-US" altLang="en-US" sz="1600" i="1" dirty="0" smtClean="0"/>
              <a:t> </a:t>
            </a:r>
            <a:r>
              <a:rPr lang="en-US" altLang="en-US" sz="1600" i="1" dirty="0" err="1" smtClean="0"/>
              <a:t>por</a:t>
            </a:r>
            <a:r>
              <a:rPr lang="en-US" altLang="en-US" sz="1600" i="1" dirty="0" smtClean="0"/>
              <a:t> </a:t>
            </a:r>
            <a:r>
              <a:rPr lang="en-US" altLang="en-US" sz="1600" i="1" dirty="0" err="1" smtClean="0"/>
              <a:t>Libro</a:t>
            </a:r>
            <a:r>
              <a:rPr lang="en-US" altLang="en-US" sz="1600" i="1" dirty="0" smtClean="0"/>
              <a:t>, Maestros, </a:t>
            </a:r>
            <a:r>
              <a:rPr lang="en-US" altLang="en-US" sz="1600" i="1" dirty="0" err="1" smtClean="0"/>
              <a:t>Volumen</a:t>
            </a:r>
            <a:r>
              <a:rPr lang="en-US" altLang="en-US" sz="1600" i="1" dirty="0" smtClean="0"/>
              <a:t> 1. </a:t>
            </a:r>
            <a:r>
              <a:rPr lang="en-US" altLang="en-US" sz="1600" dirty="0" smtClean="0"/>
              <a:t>210-216.</a:t>
            </a:r>
          </a:p>
          <a:p>
            <a:pPr marL="609600" indent="-609600" eaLnBrk="1" hangingPunct="1">
              <a:lnSpc>
                <a:spcPct val="80000"/>
              </a:lnSpc>
              <a:buFont typeface="Wingdings" panose="05000000000000000000" pitchFamily="2" charset="2"/>
              <a:buNone/>
              <a:defRPr/>
            </a:pPr>
            <a:r>
              <a:rPr lang="es-PR" altLang="en-US" sz="1600" dirty="0" smtClean="0"/>
              <a:t>Henry, Matthew. </a:t>
            </a:r>
            <a:r>
              <a:rPr lang="es-PR" altLang="en-US" sz="1600" i="1" dirty="0" smtClean="0"/>
              <a:t>Comentario De La Biblia Matthew Henry En Un Tomo.</a:t>
            </a:r>
            <a:r>
              <a:rPr lang="es-PR" altLang="en-US" sz="1600" dirty="0" smtClean="0"/>
              <a:t> (Miami: Editorial </a:t>
            </a:r>
            <a:r>
              <a:rPr lang="es-PR" altLang="en-US" sz="1600" dirty="0" err="1" smtClean="0"/>
              <a:t>Unilit</a:t>
            </a:r>
            <a:r>
              <a:rPr lang="es-PR" altLang="en-US" sz="1600" dirty="0" smtClean="0"/>
              <a:t>, 2003).</a:t>
            </a:r>
            <a:r>
              <a:rPr lang="es-ES" altLang="en-US" sz="1600" dirty="0" smtClean="0"/>
              <a:t> </a:t>
            </a:r>
            <a:endParaRPr lang="en-US" altLang="en-US" sz="1600" i="1" dirty="0" smtClean="0"/>
          </a:p>
          <a:p>
            <a:pPr marL="609600" indent="-609600">
              <a:lnSpc>
                <a:spcPct val="80000"/>
              </a:lnSpc>
              <a:buFont typeface="Wingdings" panose="05000000000000000000" pitchFamily="2" charset="2"/>
              <a:buNone/>
              <a:defRPr/>
            </a:pPr>
            <a:r>
              <a:rPr lang="en-US" altLang="en-US" sz="1600" i="1" dirty="0" err="1" smtClean="0"/>
              <a:t>Mapas</a:t>
            </a:r>
            <a:r>
              <a:rPr lang="en-US" altLang="en-US" sz="1600" i="1" dirty="0" smtClean="0"/>
              <a:t> De La </a:t>
            </a:r>
            <a:r>
              <a:rPr lang="en-US" altLang="en-US" sz="1600" i="1" dirty="0" err="1" smtClean="0"/>
              <a:t>Biblia</a:t>
            </a:r>
            <a:r>
              <a:rPr lang="en-US" altLang="en-US" sz="1600" i="1" dirty="0" smtClean="0"/>
              <a:t> Caribe</a:t>
            </a:r>
            <a:r>
              <a:rPr lang="en-US" altLang="en-US" sz="1600" dirty="0" smtClean="0"/>
              <a:t>, electronic ed. (Nashville: Editorial Caribe, 2000, c1998).</a:t>
            </a:r>
            <a:endParaRPr lang="es-PR" altLang="en-US" sz="1600" dirty="0" smtClean="0"/>
          </a:p>
          <a:p>
            <a:pPr marL="609600" indent="-609600" eaLnBrk="1" hangingPunct="1">
              <a:lnSpc>
                <a:spcPct val="80000"/>
              </a:lnSpc>
              <a:buFont typeface="Wingdings" panose="05000000000000000000" pitchFamily="2" charset="2"/>
              <a:buNone/>
              <a:defRPr/>
            </a:pPr>
            <a:r>
              <a:rPr lang="es-PR" altLang="en-US" sz="1600" dirty="0" smtClean="0"/>
              <a:t>Nelson, </a:t>
            </a:r>
            <a:r>
              <a:rPr lang="es-PR" altLang="en-US" sz="1600" dirty="0" err="1" smtClean="0"/>
              <a:t>Wilton</a:t>
            </a:r>
            <a:r>
              <a:rPr lang="es-PR" altLang="en-US" sz="1600" dirty="0" smtClean="0"/>
              <a:t> M. and Juan Rojas Mayo, Nelson Nuevo Diccionario Ilustrado De La Biblia, </a:t>
            </a:r>
            <a:r>
              <a:rPr lang="es-PR" altLang="en-US" sz="1600" dirty="0" err="1" smtClean="0"/>
              <a:t>electronic</a:t>
            </a:r>
            <a:r>
              <a:rPr lang="es-PR" altLang="en-US" sz="1600" dirty="0" smtClean="0"/>
              <a:t> ed. (Nashville: Editorial Caribe, 2000, c1998).</a:t>
            </a:r>
          </a:p>
          <a:p>
            <a:pPr marL="609600" indent="-609600" eaLnBrk="1" hangingPunct="1">
              <a:lnSpc>
                <a:spcPct val="80000"/>
              </a:lnSpc>
              <a:buFont typeface="Wingdings" panose="05000000000000000000" pitchFamily="2" charset="2"/>
              <a:buNone/>
              <a:defRPr/>
            </a:pPr>
            <a:r>
              <a:rPr lang="es-ES" sz="1600" dirty="0" err="1" smtClean="0"/>
              <a:t>Porter</a:t>
            </a:r>
            <a:r>
              <a:rPr lang="es-ES" sz="1600" dirty="0"/>
              <a:t>, Rafael. </a:t>
            </a:r>
            <a:r>
              <a:rPr lang="es-ES" sz="1600" i="1" dirty="0"/>
              <a:t>Estudios </a:t>
            </a:r>
            <a:r>
              <a:rPr lang="es-ES" sz="1600" i="1" dirty="0" err="1"/>
              <a:t>Bı́blicos</a:t>
            </a:r>
            <a:r>
              <a:rPr lang="es-ES" sz="1600" i="1" dirty="0"/>
              <a:t> ELA: ¿Listos para el rey? (Mateo)</a:t>
            </a:r>
            <a:r>
              <a:rPr lang="es-ES" sz="1600" dirty="0"/>
              <a:t>. Puebla, Pue., México: Ediciones Las Américas, A. C., 1986. </a:t>
            </a:r>
            <a:r>
              <a:rPr lang="es-ES" sz="1600" dirty="0" err="1"/>
              <a:t>Print</a:t>
            </a:r>
            <a:r>
              <a:rPr lang="es-ES" sz="1600" dirty="0"/>
              <a:t>.</a:t>
            </a:r>
          </a:p>
          <a:p>
            <a:pPr marL="609600" indent="-609600" eaLnBrk="1" hangingPunct="1">
              <a:lnSpc>
                <a:spcPct val="80000"/>
              </a:lnSpc>
              <a:buFont typeface="Wingdings" panose="05000000000000000000" pitchFamily="2" charset="2"/>
              <a:buNone/>
              <a:defRPr/>
            </a:pPr>
            <a:r>
              <a:rPr lang="es-PR" altLang="en-US" sz="1600" dirty="0" smtClean="0"/>
              <a:t>Vine, W.E. </a:t>
            </a:r>
            <a:r>
              <a:rPr lang="es-PR" altLang="en-US" sz="1600" i="1" dirty="0" smtClean="0"/>
              <a:t>Vine Diccionario Expositivo De Palabras Del Antiguo Y Del Nuevo Testamento Exhaustivo</a:t>
            </a:r>
            <a:r>
              <a:rPr lang="es-PR" altLang="en-US" sz="1600" dirty="0" smtClean="0"/>
              <a:t>, </a:t>
            </a:r>
            <a:r>
              <a:rPr lang="es-PR" altLang="en-US" sz="1600" dirty="0" err="1" smtClean="0"/>
              <a:t>electronic</a:t>
            </a:r>
            <a:r>
              <a:rPr lang="es-PR" altLang="en-US" sz="1600" dirty="0" smtClean="0"/>
              <a:t> ed. (Nashville: Editorial Caribe, 2000, c1999). </a:t>
            </a:r>
            <a:endParaRPr lang="es-PR" sz="1600" dirty="0" smtClean="0"/>
          </a:p>
          <a:p>
            <a:pPr>
              <a:spcBef>
                <a:spcPts val="0"/>
              </a:spcBef>
              <a:spcAft>
                <a:spcPts val="600"/>
              </a:spcAft>
              <a:buFont typeface="Wingdings" panose="05000000000000000000" pitchFamily="2" charset="2"/>
              <a:buNone/>
              <a:defRPr/>
            </a:pPr>
            <a:r>
              <a:rPr lang="es-PR" sz="1600" dirty="0" smtClean="0">
                <a:hlinkClick r:id="rId3"/>
              </a:rPr>
              <a:t>http://distantshores.org/resources/illustrations/sweet-publishing</a:t>
            </a:r>
            <a:r>
              <a:rPr lang="es-PR" sz="1600" dirty="0" smtClean="0"/>
              <a:t> </a:t>
            </a:r>
            <a:r>
              <a:rPr lang="es-ES" sz="1600" dirty="0" smtClean="0"/>
              <a:t>(imágenes bíblicas).</a:t>
            </a:r>
          </a:p>
          <a:p>
            <a:pPr>
              <a:spcBef>
                <a:spcPts val="0"/>
              </a:spcBef>
              <a:spcAft>
                <a:spcPts val="600"/>
              </a:spcAft>
              <a:buFont typeface="Wingdings" panose="05000000000000000000" pitchFamily="2" charset="2"/>
              <a:buNone/>
              <a:defRPr/>
            </a:pPr>
            <a:r>
              <a:rPr lang="en-US" sz="1600" dirty="0" smtClean="0">
                <a:hlinkClick r:id="rId4"/>
              </a:rPr>
              <a:t>http://st-takla.org/Gallery/Bible/Illustrations.html</a:t>
            </a:r>
            <a:r>
              <a:rPr lang="en-US" sz="1600" dirty="0" smtClean="0"/>
              <a:t> </a:t>
            </a:r>
            <a:r>
              <a:rPr lang="es-ES" sz="1600" dirty="0"/>
              <a:t>(imágenes bíblicas).</a:t>
            </a:r>
            <a:endParaRPr lang="en-US" sz="1600" dirty="0"/>
          </a:p>
          <a:p>
            <a:pPr marL="609600" indent="-609600" eaLnBrk="1" hangingPunct="1">
              <a:lnSpc>
                <a:spcPct val="80000"/>
              </a:lnSpc>
              <a:buFont typeface="Wingdings" panose="05000000000000000000" pitchFamily="2" charset="2"/>
              <a:buNone/>
              <a:defRPr/>
            </a:pPr>
            <a:endParaRPr lang="es-PR" altLang="en-US" sz="1800" dirty="0" smtClean="0"/>
          </a:p>
        </p:txBody>
      </p:sp>
    </p:spTree>
  </p:cSld>
  <p:clrMapOvr>
    <a:masterClrMapping/>
  </p:clrMapOvr>
  <p:transition spd="med">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8674" name="Picture 2" descr="https://jesuskinginexile.files.wordpress.com/2012/11/jesus-praying.jpg"/>
          <p:cNvPicPr>
            <a:picLocks noChangeAspect="1" noChangeArrowheads="1"/>
          </p:cNvPicPr>
          <p:nvPr/>
        </p:nvPicPr>
        <p:blipFill>
          <a:blip r:embed="rId3">
            <a:extLst>
              <a:ext uri="{28A0092B-C50C-407E-A947-70E740481C1C}">
                <a14:useLocalDpi xmlns:a14="http://schemas.microsoft.com/office/drawing/2010/main" val="0"/>
              </a:ext>
            </a:extLst>
          </a:blip>
          <a:srcRect r="16667"/>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C56AE6BD-F453-4983-BFEF-FA7E769D79B3}" type="slidenum">
              <a:rPr lang="en-US" altLang="en-US"/>
              <a:pPr/>
              <a:t>25</a:t>
            </a:fld>
            <a:endParaRPr lang="en-US" altLang="en-US"/>
          </a:p>
        </p:txBody>
      </p:sp>
      <p:sp>
        <p:nvSpPr>
          <p:cNvPr id="238595" name="Rectangle 3"/>
          <p:cNvSpPr>
            <a:spLocks noGrp="1" noChangeArrowheads="1"/>
          </p:cNvSpPr>
          <p:nvPr>
            <p:ph type="title" idx="4294967295"/>
          </p:nvPr>
        </p:nvSpPr>
        <p:spPr>
          <a:xfrm>
            <a:off x="762000" y="457200"/>
            <a:ext cx="7772400" cy="914400"/>
          </a:xfrm>
          <a:solidFill>
            <a:schemeClr val="tx1">
              <a:lumMod val="95000"/>
              <a:lumOff val="5000"/>
              <a:alpha val="45000"/>
            </a:schemeClr>
          </a:solidFill>
        </p:spPr>
        <p:txBody>
          <a:bodyPr/>
          <a:lstStyle/>
          <a:p>
            <a:pPr algn="ctr" eaLnBrk="1" hangingPunct="1">
              <a:defRPr/>
            </a:pPr>
            <a:r>
              <a:rPr lang="es-PR" dirty="0">
                <a:solidFill>
                  <a:schemeClr val="bg1"/>
                </a:solidFill>
              </a:rPr>
              <a:t>Próximo </a:t>
            </a:r>
            <a:r>
              <a:rPr lang="es-PR" dirty="0" smtClean="0">
                <a:solidFill>
                  <a:schemeClr val="bg1"/>
                </a:solidFill>
              </a:rPr>
              <a:t>Estudio (Libro 1)</a:t>
            </a:r>
            <a:endParaRPr lang="es-PR" dirty="0">
              <a:solidFill>
                <a:schemeClr val="bg1"/>
              </a:solidFill>
            </a:endParaRPr>
          </a:p>
        </p:txBody>
      </p:sp>
      <p:sp>
        <p:nvSpPr>
          <p:cNvPr id="238596" name="Rectangle 4"/>
          <p:cNvSpPr>
            <a:spLocks noGrp="1" noChangeArrowheads="1"/>
          </p:cNvSpPr>
          <p:nvPr>
            <p:ph type="body" sz="half" idx="4294967295"/>
          </p:nvPr>
        </p:nvSpPr>
        <p:spPr>
          <a:xfrm>
            <a:off x="762000" y="1371600"/>
            <a:ext cx="7772400" cy="4495800"/>
          </a:xfrm>
          <a:solidFill>
            <a:schemeClr val="tx1">
              <a:lumMod val="95000"/>
              <a:lumOff val="5000"/>
              <a:alpha val="45000"/>
            </a:schemeClr>
          </a:solidFill>
        </p:spPr>
        <p:txBody>
          <a:bodyPr anchor="ctr">
            <a:noAutofit/>
          </a:bodyPr>
          <a:lstStyle/>
          <a:p>
            <a:pPr marL="0" indent="0" algn="ctr" eaLnBrk="1" hangingPunct="1">
              <a:spcAft>
                <a:spcPts val="600"/>
              </a:spcAft>
              <a:buFontTx/>
              <a:buNone/>
              <a:defRPr/>
            </a:pPr>
            <a:r>
              <a:rPr lang="es-PR" sz="3600" dirty="0">
                <a:solidFill>
                  <a:schemeClr val="bg1"/>
                </a:solidFill>
                <a:latin typeface="Candara" pitchFamily="34" charset="0"/>
              </a:rPr>
              <a:t>Unidad </a:t>
            </a:r>
            <a:r>
              <a:rPr lang="es-PR" sz="3600" dirty="0" smtClean="0">
                <a:solidFill>
                  <a:schemeClr val="bg1"/>
                </a:solidFill>
                <a:latin typeface="Candara" pitchFamily="34" charset="0"/>
              </a:rPr>
              <a:t>2: </a:t>
            </a:r>
            <a:r>
              <a:rPr lang="en-US" sz="3600" dirty="0" smtClean="0">
                <a:solidFill>
                  <a:schemeClr val="bg1"/>
                </a:solidFill>
                <a:latin typeface="Candara" pitchFamily="34" charset="0"/>
              </a:rPr>
              <a:t>El</a:t>
            </a:r>
            <a:r>
              <a:rPr lang="es-PR" sz="3600" dirty="0" smtClean="0">
                <a:solidFill>
                  <a:schemeClr val="bg1"/>
                </a:solidFill>
                <a:latin typeface="Candara" pitchFamily="34" charset="0"/>
              </a:rPr>
              <a:t> modo de vida en</a:t>
            </a:r>
            <a:r>
              <a:rPr lang="en-US" sz="3600" dirty="0" smtClean="0">
                <a:solidFill>
                  <a:schemeClr val="bg1"/>
                </a:solidFill>
                <a:latin typeface="Candara" pitchFamily="34" charset="0"/>
              </a:rPr>
              <a:t> </a:t>
            </a:r>
            <a:r>
              <a:rPr lang="es-PR" sz="3600" dirty="0" smtClean="0">
                <a:solidFill>
                  <a:schemeClr val="bg1"/>
                </a:solidFill>
                <a:latin typeface="Candara" pitchFamily="34" charset="0"/>
              </a:rPr>
              <a:t>el reino</a:t>
            </a:r>
            <a:endParaRPr lang="es-PR" sz="3600" dirty="0" smtClean="0">
              <a:solidFill>
                <a:schemeClr val="bg1"/>
              </a:solidFill>
              <a:effectLst>
                <a:outerShdw blurRad="38100" dist="38100" dir="2700000" algn="tl">
                  <a:srgbClr val="000000">
                    <a:alpha val="43137"/>
                  </a:srgbClr>
                </a:outerShdw>
              </a:effectLst>
            </a:endParaRPr>
          </a:p>
          <a:p>
            <a:pPr marL="0" indent="0" algn="ctr" eaLnBrk="1" hangingPunct="1">
              <a:spcAft>
                <a:spcPts val="600"/>
              </a:spcAft>
              <a:buFontTx/>
              <a:buNone/>
              <a:defRPr/>
            </a:pPr>
            <a:r>
              <a:rPr lang="es-PR" sz="4000" dirty="0" smtClean="0">
                <a:solidFill>
                  <a:schemeClr val="bg1"/>
                </a:solidFill>
                <a:effectLst>
                  <a:outerShdw blurRad="38100" dist="38100" dir="2700000" algn="tl">
                    <a:srgbClr val="000000">
                      <a:alpha val="43137"/>
                    </a:srgbClr>
                  </a:outerShdw>
                </a:effectLst>
              </a:rPr>
              <a:t>Estudio 33:</a:t>
            </a:r>
          </a:p>
          <a:p>
            <a:pPr marL="0" indent="0" algn="ctr" eaLnBrk="1" hangingPunct="1">
              <a:spcAft>
                <a:spcPts val="600"/>
              </a:spcAft>
              <a:buFontTx/>
              <a:buNone/>
              <a:defRPr/>
            </a:pPr>
            <a:r>
              <a:rPr lang="es-PR" sz="4000" dirty="0" smtClean="0">
                <a:solidFill>
                  <a:schemeClr val="bg1"/>
                </a:solidFill>
                <a:effectLst>
                  <a:outerShdw blurRad="38100" dist="38100" dir="2700000" algn="tl">
                    <a:srgbClr val="000000">
                      <a:alpha val="43137"/>
                    </a:srgbClr>
                  </a:outerShdw>
                </a:effectLst>
              </a:rPr>
              <a:t>“El cumplimiento del discipulado”</a:t>
            </a:r>
          </a:p>
          <a:p>
            <a:pPr marL="0" indent="0" algn="ctr" eaLnBrk="1" hangingPunct="1">
              <a:buFontTx/>
              <a:buNone/>
              <a:tabLst>
                <a:tab pos="457200" algn="l"/>
              </a:tabLst>
              <a:defRPr/>
            </a:pPr>
            <a:r>
              <a:rPr lang="es-PR" sz="3600" dirty="0" smtClean="0">
                <a:solidFill>
                  <a:schemeClr val="bg1"/>
                </a:solidFill>
                <a:effectLst>
                  <a:outerShdw blurRad="38100" dist="38100" dir="2700000" algn="tl">
                    <a:srgbClr val="000000">
                      <a:alpha val="43137"/>
                    </a:srgbClr>
                  </a:outerShdw>
                </a:effectLst>
              </a:rPr>
              <a:t>(</a:t>
            </a:r>
            <a:r>
              <a:rPr lang="es-PR" dirty="0" smtClean="0">
                <a:solidFill>
                  <a:schemeClr val="bg1"/>
                </a:solidFill>
                <a:effectLst>
                  <a:outerShdw blurRad="38100" dist="38100" dir="2700000" algn="tl">
                    <a:srgbClr val="000000">
                      <a:alpha val="43137"/>
                    </a:srgbClr>
                  </a:outerShdw>
                </a:effectLst>
              </a:rPr>
              <a:t>Mateo 6)</a:t>
            </a:r>
          </a:p>
          <a:p>
            <a:pPr marL="0" indent="0" algn="ctr" eaLnBrk="1" hangingPunct="1">
              <a:buFontTx/>
              <a:buNone/>
              <a:tabLst>
                <a:tab pos="457200" algn="l"/>
              </a:tabLst>
              <a:defRPr/>
            </a:pPr>
            <a:r>
              <a:rPr lang="es-PR" dirty="0" smtClean="0">
                <a:solidFill>
                  <a:schemeClr val="bg1"/>
                </a:solidFill>
                <a:effectLst>
                  <a:outerShdw blurRad="38100" dist="38100" dir="2700000" algn="tl">
                    <a:srgbClr val="000000">
                      <a:alpha val="43137"/>
                    </a:srgbClr>
                  </a:outerShdw>
                </a:effectLst>
              </a:rPr>
              <a:t>30 de agosto de 2016</a:t>
            </a:r>
            <a:endParaRPr lang="es-PR" dirty="0">
              <a:solidFill>
                <a:schemeClr val="bg1"/>
              </a:solidFill>
              <a:effectLst>
                <a:outerShdw blurRad="38100" dist="38100" dir="2700000" algn="tl">
                  <a:srgbClr val="000000">
                    <a:alpha val="43137"/>
                  </a:srgbClr>
                </a:outerShdw>
              </a:effectLst>
            </a:endParaRPr>
          </a:p>
        </p:txBody>
      </p:sp>
    </p:spTree>
  </p:cSld>
  <p:clrMapOvr>
    <a:masterClrMapping/>
  </p:clrMapOvr>
  <p:transition spd="med">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5298" name="Picture 2" descr="IBB">
            <a:hlinkClick r:id="rId3"/>
          </p:cNvPr>
          <p:cNvPicPr>
            <a:picLocks noChangeAspect="1" noChangeArrowheads="1"/>
          </p:cNvPicPr>
          <p:nvPr/>
        </p:nvPicPr>
        <p:blipFill>
          <a:blip r:embed="rId4">
            <a:lum bright="10000"/>
            <a:extLst>
              <a:ext uri="{28A0092B-C50C-407E-A947-70E740481C1C}">
                <a14:useLocalDpi xmlns:a14="http://schemas.microsoft.com/office/drawing/2010/main" val="0"/>
              </a:ext>
            </a:extLst>
          </a:blip>
          <a:srcRect/>
          <a:stretch>
            <a:fillRect/>
          </a:stretch>
        </p:blipFill>
        <p:spPr bwMode="auto">
          <a:xfrm>
            <a:off x="598488" y="0"/>
            <a:ext cx="7924800" cy="683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1" presetClass="entr" presetSubtype="0" fill="hold" nodeType="clickEffect">
                                  <p:stCondLst>
                                    <p:cond delay="0"/>
                                  </p:stCondLst>
                                  <p:childTnLst>
                                    <p:set>
                                      <p:cBhvr>
                                        <p:cTn id="6" dur="1" fill="hold">
                                          <p:stCondLst>
                                            <p:cond delay="0"/>
                                          </p:stCondLst>
                                        </p:cTn>
                                        <p:tgtEl>
                                          <p:spTgt spid="55298"/>
                                        </p:tgtEl>
                                        <p:attrNameLst>
                                          <p:attrName>style.visibility</p:attrName>
                                        </p:attrNameLst>
                                      </p:cBhvr>
                                      <p:to>
                                        <p:strVal val="visible"/>
                                      </p:to>
                                    </p:set>
                                    <p:animEffect transition="in" filter="fade">
                                      <p:cBhvr>
                                        <p:cTn id="7" dur="770" decel="100000"/>
                                        <p:tgtEl>
                                          <p:spTgt spid="55298"/>
                                        </p:tgtEl>
                                      </p:cBhvr>
                                    </p:animEffect>
                                    <p:animScale>
                                      <p:cBhvr>
                                        <p:cTn id="8" dur="770" decel="100000"/>
                                        <p:tgtEl>
                                          <p:spTgt spid="55298"/>
                                        </p:tgtEl>
                                      </p:cBhvr>
                                      <p:from x="10000" y="10000"/>
                                      <p:to x="200000" y="450000"/>
                                    </p:animScale>
                                    <p:animScale>
                                      <p:cBhvr>
                                        <p:cTn id="9" dur="1230" accel="100000" fill="hold">
                                          <p:stCondLst>
                                            <p:cond delay="770"/>
                                          </p:stCondLst>
                                        </p:cTn>
                                        <p:tgtEl>
                                          <p:spTgt spid="55298"/>
                                        </p:tgtEl>
                                      </p:cBhvr>
                                      <p:from x="200000" y="450000"/>
                                      <p:to x="100000" y="100000"/>
                                    </p:animScale>
                                    <p:set>
                                      <p:cBhvr>
                                        <p:cTn id="10" dur="770" fill="hold"/>
                                        <p:tgtEl>
                                          <p:spTgt spid="55298"/>
                                        </p:tgtEl>
                                        <p:attrNameLst>
                                          <p:attrName>ppt_x</p:attrName>
                                        </p:attrNameLst>
                                      </p:cBhvr>
                                      <p:to>
                                        <p:strVal val="(0.5)"/>
                                      </p:to>
                                    </p:set>
                                    <p:anim from="(0.5)" to="(#ppt_x)" calcmode="lin" valueType="num">
                                      <p:cBhvr>
                                        <p:cTn id="11" dur="1230" accel="100000" fill="hold">
                                          <p:stCondLst>
                                            <p:cond delay="770"/>
                                          </p:stCondLst>
                                        </p:cTn>
                                        <p:tgtEl>
                                          <p:spTgt spid="55298"/>
                                        </p:tgtEl>
                                        <p:attrNameLst>
                                          <p:attrName>ppt_x</p:attrName>
                                        </p:attrNameLst>
                                      </p:cBhvr>
                                    </p:anim>
                                    <p:set>
                                      <p:cBhvr>
                                        <p:cTn id="12" dur="770" fill="hold"/>
                                        <p:tgtEl>
                                          <p:spTgt spid="55298"/>
                                        </p:tgtEl>
                                        <p:attrNameLst>
                                          <p:attrName>ppt_y</p:attrName>
                                        </p:attrNameLst>
                                      </p:cBhvr>
                                      <p:to>
                                        <p:strVal val="(#ppt_y+0.4)"/>
                                      </p:to>
                                    </p:set>
                                    <p:anim from="(#ppt_y+0.4)" to="(#ppt_y)" calcmode="lin" valueType="num">
                                      <p:cBhvr>
                                        <p:cTn id="13" dur="1230" accel="100000" fill="hold">
                                          <p:stCondLst>
                                            <p:cond delay="770"/>
                                          </p:stCondLst>
                                        </p:cTn>
                                        <p:tgtEl>
                                          <p:spTgt spid="55298"/>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l"/>
            <a:fld id="{BD1B3AEE-F74E-4401-8497-635439DE9383}" type="slidenum">
              <a:rPr lang="en-US" altLang="en-US"/>
              <a:pPr algn="l"/>
              <a:t>27</a:t>
            </a:fld>
            <a:endParaRPr lang="en-US" altLang="en-US"/>
          </a:p>
        </p:txBody>
      </p:sp>
      <p:sp>
        <p:nvSpPr>
          <p:cNvPr id="3072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es-PR" altLang="en-US" smtClean="0"/>
              <a:t>Iglesia Bíblica Bautista</a:t>
            </a:r>
          </a:p>
          <a:p>
            <a:r>
              <a:rPr lang="es-PR" altLang="en-US" smtClean="0"/>
              <a:t>www.iglesiabiblicabautista.org</a:t>
            </a:r>
          </a:p>
        </p:txBody>
      </p:sp>
      <p:sp>
        <p:nvSpPr>
          <p:cNvPr id="30724" name="Rectangle 2"/>
          <p:cNvSpPr>
            <a:spLocks noGrp="1" noChangeArrowheads="1"/>
          </p:cNvSpPr>
          <p:nvPr>
            <p:ph type="title"/>
          </p:nvPr>
        </p:nvSpPr>
        <p:spPr/>
        <p:txBody>
          <a:bodyPr/>
          <a:lstStyle/>
          <a:p>
            <a:pPr eaLnBrk="1" hangingPunct="1"/>
            <a:r>
              <a:rPr lang="en-US" altLang="en-US" smtClean="0"/>
              <a:t>El Plan de Dios para ti</a:t>
            </a:r>
          </a:p>
        </p:txBody>
      </p:sp>
      <p:sp>
        <p:nvSpPr>
          <p:cNvPr id="332803" name="Rectangle 3"/>
          <p:cNvSpPr>
            <a:spLocks noGrp="1" noChangeArrowheads="1"/>
          </p:cNvSpPr>
          <p:nvPr>
            <p:ph type="body" idx="1"/>
          </p:nvPr>
        </p:nvSpPr>
        <p:spPr/>
        <p:txBody>
          <a:bodyPr/>
          <a:lstStyle/>
          <a:p>
            <a:pPr eaLnBrk="1" hangingPunct="1">
              <a:defRPr/>
            </a:pPr>
            <a:r>
              <a:rPr lang="en-US" i="1" smtClean="0">
                <a:effectLst>
                  <a:outerShdw blurRad="38100" dist="38100" dir="2700000" algn="tl">
                    <a:srgbClr val="C0C0C0"/>
                  </a:outerShdw>
                </a:effectLst>
              </a:rPr>
              <a:t>"Como está escrito: No hay justo, ni aun uno; No hay quien entienda, No hay quien busque a Dios." </a:t>
            </a:r>
          </a:p>
          <a:p>
            <a:pPr eaLnBrk="1" hangingPunct="1">
              <a:buFont typeface="Wingdings" panose="05000000000000000000" pitchFamily="2" charset="2"/>
              <a:buNone/>
              <a:defRPr/>
            </a:pPr>
            <a:r>
              <a:rPr lang="en-US" smtClean="0"/>
              <a:t>	</a:t>
            </a:r>
            <a:r>
              <a:rPr lang="en-US" smtClean="0">
                <a:solidFill>
                  <a:schemeClr val="hlink"/>
                </a:solidFill>
              </a:rPr>
              <a:t>(Romanos 3.10-11, RVR60)</a:t>
            </a:r>
          </a:p>
          <a:p>
            <a:pPr lvl="1" eaLnBrk="1" hangingPunct="1">
              <a:defRPr/>
            </a:pPr>
            <a:endParaRPr lang="en-US" smtClean="0">
              <a:solidFill>
                <a:schemeClr val="hlink"/>
              </a:solidFill>
            </a:endParaRPr>
          </a:p>
        </p:txBody>
      </p:sp>
    </p:spTree>
  </p:cSld>
  <p:clrMapOvr>
    <a:masterClrMapping/>
  </p:clrMapOvr>
  <p:transition spd="med">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l"/>
            <a:fld id="{A26A3307-4352-4D86-BD8D-AF5888C056D2}" type="slidenum">
              <a:rPr lang="en-US" altLang="en-US"/>
              <a:pPr algn="l"/>
              <a:t>28</a:t>
            </a:fld>
            <a:endParaRPr lang="en-US" altLang="en-US"/>
          </a:p>
        </p:txBody>
      </p:sp>
      <p:sp>
        <p:nvSpPr>
          <p:cNvPr id="3174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es-PR" altLang="en-US" smtClean="0"/>
              <a:t>Iglesia Bíblica Bautista</a:t>
            </a:r>
          </a:p>
          <a:p>
            <a:r>
              <a:rPr lang="es-PR" altLang="en-US" smtClean="0"/>
              <a:t>www.iglesiabiblicabautista.org</a:t>
            </a:r>
          </a:p>
        </p:txBody>
      </p:sp>
      <p:sp>
        <p:nvSpPr>
          <p:cNvPr id="31748" name="Rectangle 2"/>
          <p:cNvSpPr>
            <a:spLocks noGrp="1" noChangeArrowheads="1"/>
          </p:cNvSpPr>
          <p:nvPr>
            <p:ph type="title"/>
          </p:nvPr>
        </p:nvSpPr>
        <p:spPr/>
        <p:txBody>
          <a:bodyPr/>
          <a:lstStyle/>
          <a:p>
            <a:pPr eaLnBrk="1" hangingPunct="1"/>
            <a:r>
              <a:rPr lang="en-US" altLang="en-US" smtClean="0"/>
              <a:t>El Plan de Dios para ti</a:t>
            </a:r>
          </a:p>
        </p:txBody>
      </p:sp>
      <p:sp>
        <p:nvSpPr>
          <p:cNvPr id="335875" name="Rectangle 3"/>
          <p:cNvSpPr>
            <a:spLocks noGrp="1" noChangeArrowheads="1"/>
          </p:cNvSpPr>
          <p:nvPr>
            <p:ph type="body" idx="1"/>
          </p:nvPr>
        </p:nvSpPr>
        <p:spPr/>
        <p:txBody>
          <a:bodyPr/>
          <a:lstStyle/>
          <a:p>
            <a:pPr eaLnBrk="1" hangingPunct="1">
              <a:defRPr/>
            </a:pPr>
            <a:r>
              <a:rPr lang="en-US" i="1" smtClean="0">
                <a:effectLst>
                  <a:outerShdw blurRad="38100" dist="38100" dir="2700000" algn="tl">
                    <a:srgbClr val="C0C0C0"/>
                  </a:outerShdw>
                </a:effectLst>
              </a:rPr>
              <a:t>"Porque la paga del pecado es muerte, mas la dádiva de Dios es vida eterna en Cristo Jesús Señor nuestro. "</a:t>
            </a:r>
            <a:r>
              <a:rPr lang="en-US" smtClean="0"/>
              <a:t> </a:t>
            </a:r>
          </a:p>
          <a:p>
            <a:pPr eaLnBrk="1" hangingPunct="1">
              <a:buFont typeface="Wingdings" panose="05000000000000000000" pitchFamily="2" charset="2"/>
              <a:buNone/>
              <a:defRPr/>
            </a:pPr>
            <a:r>
              <a:rPr lang="en-US" smtClean="0"/>
              <a:t>	</a:t>
            </a:r>
            <a:r>
              <a:rPr lang="en-US" smtClean="0">
                <a:solidFill>
                  <a:schemeClr val="hlink"/>
                </a:solidFill>
              </a:rPr>
              <a:t>(Romanos 6.23, RVR60)</a:t>
            </a:r>
          </a:p>
        </p:txBody>
      </p:sp>
    </p:spTree>
  </p:cSld>
  <p:clrMapOvr>
    <a:masterClrMapping/>
  </p:clrMapOvr>
  <p:transition spd="med">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l"/>
            <a:fld id="{B78CFFB6-23C4-4067-9C7C-2BC4CA86E132}" type="slidenum">
              <a:rPr lang="en-US" altLang="en-US"/>
              <a:pPr algn="l"/>
              <a:t>29</a:t>
            </a:fld>
            <a:endParaRPr lang="en-US" altLang="en-US"/>
          </a:p>
        </p:txBody>
      </p:sp>
      <p:sp>
        <p:nvSpPr>
          <p:cNvPr id="3277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es-PR" altLang="en-US" smtClean="0"/>
              <a:t>Iglesia Bíblica Bautista</a:t>
            </a:r>
          </a:p>
          <a:p>
            <a:r>
              <a:rPr lang="es-PR" altLang="en-US" smtClean="0"/>
              <a:t>www.iglesiabiblicabautista.org</a:t>
            </a:r>
          </a:p>
        </p:txBody>
      </p:sp>
      <p:sp>
        <p:nvSpPr>
          <p:cNvPr id="32772" name="Rectangle 2"/>
          <p:cNvSpPr>
            <a:spLocks noGrp="1" noChangeArrowheads="1"/>
          </p:cNvSpPr>
          <p:nvPr>
            <p:ph type="title"/>
          </p:nvPr>
        </p:nvSpPr>
        <p:spPr/>
        <p:txBody>
          <a:bodyPr/>
          <a:lstStyle/>
          <a:p>
            <a:pPr eaLnBrk="1" hangingPunct="1"/>
            <a:r>
              <a:rPr lang="en-US" altLang="en-US" smtClean="0"/>
              <a:t>El Plan de Dios para ti</a:t>
            </a:r>
          </a:p>
        </p:txBody>
      </p:sp>
      <p:sp>
        <p:nvSpPr>
          <p:cNvPr id="334851" name="Rectangle 3"/>
          <p:cNvSpPr>
            <a:spLocks noGrp="1" noChangeArrowheads="1"/>
          </p:cNvSpPr>
          <p:nvPr>
            <p:ph type="body" idx="1"/>
          </p:nvPr>
        </p:nvSpPr>
        <p:spPr/>
        <p:txBody>
          <a:bodyPr/>
          <a:lstStyle/>
          <a:p>
            <a:pPr eaLnBrk="1" hangingPunct="1">
              <a:defRPr/>
            </a:pPr>
            <a:r>
              <a:rPr lang="en-US" i="1" smtClean="0">
                <a:effectLst>
                  <a:outerShdw blurRad="38100" dist="38100" dir="2700000" algn="tl">
                    <a:srgbClr val="C0C0C0"/>
                  </a:outerShdw>
                </a:effectLst>
              </a:rPr>
              <a:t>"No ha hecho con nosotros conforme a nuestras iniquidades, Ni nos ha pagado conforme a nuestros pecados."</a:t>
            </a:r>
            <a:r>
              <a:rPr lang="en-US" smtClean="0"/>
              <a:t> </a:t>
            </a:r>
          </a:p>
          <a:p>
            <a:pPr eaLnBrk="1" hangingPunct="1">
              <a:buFont typeface="Wingdings" panose="05000000000000000000" pitchFamily="2" charset="2"/>
              <a:buNone/>
              <a:defRPr/>
            </a:pPr>
            <a:r>
              <a:rPr lang="en-US" smtClean="0">
                <a:solidFill>
                  <a:schemeClr val="hlink"/>
                </a:solidFill>
              </a:rPr>
              <a:t>	(Salmos 103.10, RVR60)</a:t>
            </a:r>
          </a:p>
        </p:txBody>
      </p:sp>
    </p:spTree>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rollos"/>
          <p:cNvPicPr>
            <a:picLocks noGrp="1" noChangeAspect="1" noChangeArrowheads="1"/>
          </p:cNvPicPr>
          <p:nvPr>
            <p:ph sz="half" idx="4294967295"/>
          </p:nvPr>
        </p:nvPicPr>
        <p:blipFill>
          <a:blip r:embed="rId3">
            <a:lum bright="10000" contrast="2000"/>
            <a:extLst>
              <a:ext uri="{28A0092B-C50C-407E-A947-70E740481C1C}">
                <a14:useLocalDpi xmlns:a14="http://schemas.microsoft.com/office/drawing/2010/main" val="0"/>
              </a:ext>
            </a:extLst>
          </a:blip>
          <a:srcRect/>
          <a:stretch>
            <a:fillRect/>
          </a:stretch>
        </p:blipFill>
        <p:spPr>
          <a:xfrm>
            <a:off x="0" y="0"/>
            <a:ext cx="9144000" cy="6858000"/>
          </a:xfrm>
        </p:spPr>
      </p:pic>
      <p:sp>
        <p:nvSpPr>
          <p:cNvPr id="6147" name="Rectangle 3"/>
          <p:cNvSpPr>
            <a:spLocks noGrp="1" noChangeArrowheads="1"/>
          </p:cNvSpPr>
          <p:nvPr>
            <p:ph type="title"/>
          </p:nvPr>
        </p:nvSpPr>
        <p:spPr>
          <a:xfrm>
            <a:off x="2293938" y="214313"/>
            <a:ext cx="5326062" cy="1462087"/>
          </a:xfrm>
        </p:spPr>
        <p:txBody>
          <a:bodyPr/>
          <a:lstStyle/>
          <a:p>
            <a:pPr eaLnBrk="1" hangingPunct="1"/>
            <a:r>
              <a:rPr lang="es-PR" altLang="en-US" smtClean="0"/>
              <a:t>Versículo Clave:</a:t>
            </a:r>
          </a:p>
        </p:txBody>
      </p:sp>
      <p:sp>
        <p:nvSpPr>
          <p:cNvPr id="6148" name="Rectangle 4"/>
          <p:cNvSpPr>
            <a:spLocks noGrp="1" noChangeArrowheads="1"/>
          </p:cNvSpPr>
          <p:nvPr>
            <p:ph type="body" idx="1"/>
          </p:nvPr>
        </p:nvSpPr>
        <p:spPr>
          <a:xfrm>
            <a:off x="2185988" y="2217738"/>
            <a:ext cx="6653212" cy="4030662"/>
          </a:xfrm>
        </p:spPr>
        <p:txBody>
          <a:bodyPr/>
          <a:lstStyle/>
          <a:p>
            <a:pPr eaLnBrk="1" hangingPunct="1"/>
            <a:r>
              <a:rPr lang="es-PR" altLang="en-US" smtClean="0">
                <a:solidFill>
                  <a:srgbClr val="000000"/>
                </a:solidFill>
              </a:rPr>
              <a:t>(</a:t>
            </a:r>
            <a:r>
              <a:rPr lang="es-PR" altLang="en-US" smtClean="0">
                <a:solidFill>
                  <a:schemeClr val="tx2"/>
                </a:solidFill>
              </a:rPr>
              <a:t>Mateo 5.16, RVR60</a:t>
            </a:r>
            <a:r>
              <a:rPr lang="es-PR" altLang="en-US" smtClean="0">
                <a:solidFill>
                  <a:srgbClr val="000000"/>
                </a:solidFill>
              </a:rPr>
              <a:t>)</a:t>
            </a:r>
          </a:p>
          <a:p>
            <a:pPr eaLnBrk="1" hangingPunct="1"/>
            <a:r>
              <a:rPr lang="es-PR" altLang="en-US" smtClean="0">
                <a:solidFill>
                  <a:srgbClr val="FF0000"/>
                </a:solidFill>
              </a:rPr>
              <a:t>"Así alumbre vuestra luz delante de los hombres, para que vean vuestras buenas obras, y glorifiquen a vuestro Padre que está en los cielos."</a:t>
            </a:r>
          </a:p>
        </p:txBody>
      </p:sp>
    </p:spTree>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l"/>
            <a:fld id="{335EE2AB-5BEE-43D0-AD28-930E163258C8}" type="slidenum">
              <a:rPr lang="en-US" altLang="en-US"/>
              <a:pPr algn="l"/>
              <a:t>30</a:t>
            </a:fld>
            <a:endParaRPr lang="en-US" altLang="en-US"/>
          </a:p>
        </p:txBody>
      </p:sp>
      <p:sp>
        <p:nvSpPr>
          <p:cNvPr id="3379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es-PR" altLang="en-US" smtClean="0"/>
              <a:t>Iglesia Bíblica Bautista</a:t>
            </a:r>
          </a:p>
          <a:p>
            <a:r>
              <a:rPr lang="es-PR" altLang="en-US" smtClean="0"/>
              <a:t>www.iglesiabiblicabautista.org</a:t>
            </a:r>
          </a:p>
        </p:txBody>
      </p:sp>
      <p:sp>
        <p:nvSpPr>
          <p:cNvPr id="33796" name="Rectangle 2"/>
          <p:cNvSpPr>
            <a:spLocks noGrp="1" noChangeArrowheads="1"/>
          </p:cNvSpPr>
          <p:nvPr>
            <p:ph type="title"/>
          </p:nvPr>
        </p:nvSpPr>
        <p:spPr/>
        <p:txBody>
          <a:bodyPr/>
          <a:lstStyle/>
          <a:p>
            <a:pPr eaLnBrk="1" hangingPunct="1"/>
            <a:r>
              <a:rPr lang="en-US" altLang="en-US" smtClean="0"/>
              <a:t>El Plan de Dios para ti</a:t>
            </a:r>
          </a:p>
        </p:txBody>
      </p:sp>
      <p:sp>
        <p:nvSpPr>
          <p:cNvPr id="336899" name="Rectangle 3"/>
          <p:cNvSpPr>
            <a:spLocks noGrp="1" noChangeArrowheads="1"/>
          </p:cNvSpPr>
          <p:nvPr>
            <p:ph type="body" idx="1"/>
          </p:nvPr>
        </p:nvSpPr>
        <p:spPr/>
        <p:txBody>
          <a:bodyPr/>
          <a:lstStyle/>
          <a:p>
            <a:pPr eaLnBrk="1" hangingPunct="1">
              <a:defRPr/>
            </a:pPr>
            <a:r>
              <a:rPr lang="en-US" i="1" smtClean="0">
                <a:effectLst>
                  <a:outerShdw blurRad="38100" dist="38100" dir="2700000" algn="tl">
                    <a:srgbClr val="C0C0C0"/>
                  </a:outerShdw>
                </a:effectLst>
              </a:rPr>
              <a:t>"Pero Dios, habiendo pasado por alto los tiempos de esta ignorancia, ahora manda a todos los hombres en todo lugar, que se arrepientan;"</a:t>
            </a:r>
            <a:r>
              <a:rPr lang="en-US" smtClean="0"/>
              <a:t> </a:t>
            </a:r>
          </a:p>
          <a:p>
            <a:pPr eaLnBrk="1" hangingPunct="1">
              <a:buFont typeface="Wingdings" panose="05000000000000000000" pitchFamily="2" charset="2"/>
              <a:buNone/>
              <a:defRPr/>
            </a:pPr>
            <a:r>
              <a:rPr lang="en-US" smtClean="0">
                <a:solidFill>
                  <a:schemeClr val="hlink"/>
                </a:solidFill>
              </a:rPr>
              <a:t>	(Hechos de los Apóstoles 17.30, RVR60)</a:t>
            </a:r>
          </a:p>
        </p:txBody>
      </p:sp>
    </p:spTree>
  </p:cSld>
  <p:clrMapOvr>
    <a:masterClrMapping/>
  </p:clrMapOvr>
  <p:transition spd="med">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l"/>
            <a:fld id="{FD46130C-31F5-405F-AEEE-1E3251B7D09D}" type="slidenum">
              <a:rPr lang="en-US" altLang="en-US"/>
              <a:pPr algn="l"/>
              <a:t>31</a:t>
            </a:fld>
            <a:endParaRPr lang="en-US" altLang="en-US"/>
          </a:p>
        </p:txBody>
      </p:sp>
      <p:sp>
        <p:nvSpPr>
          <p:cNvPr id="3481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es-PR" altLang="en-US" smtClean="0"/>
              <a:t>Iglesia Bíblica Bautista</a:t>
            </a:r>
          </a:p>
          <a:p>
            <a:r>
              <a:rPr lang="es-PR" altLang="en-US" smtClean="0"/>
              <a:t>www.iglesiabiblicabautista.org</a:t>
            </a:r>
          </a:p>
        </p:txBody>
      </p:sp>
      <p:sp>
        <p:nvSpPr>
          <p:cNvPr id="34820" name="Rectangle 2"/>
          <p:cNvSpPr>
            <a:spLocks noGrp="1" noChangeArrowheads="1"/>
          </p:cNvSpPr>
          <p:nvPr>
            <p:ph type="title"/>
          </p:nvPr>
        </p:nvSpPr>
        <p:spPr/>
        <p:txBody>
          <a:bodyPr/>
          <a:lstStyle/>
          <a:p>
            <a:pPr eaLnBrk="1" hangingPunct="1"/>
            <a:r>
              <a:rPr lang="en-US" altLang="en-US" smtClean="0"/>
              <a:t>El Plan de Dios para ti</a:t>
            </a:r>
          </a:p>
        </p:txBody>
      </p:sp>
      <p:sp>
        <p:nvSpPr>
          <p:cNvPr id="337923" name="Rectangle 3"/>
          <p:cNvSpPr>
            <a:spLocks noGrp="1" noChangeArrowheads="1"/>
          </p:cNvSpPr>
          <p:nvPr>
            <p:ph type="body" idx="1"/>
          </p:nvPr>
        </p:nvSpPr>
        <p:spPr/>
        <p:txBody>
          <a:bodyPr/>
          <a:lstStyle/>
          <a:p>
            <a:pPr eaLnBrk="1" hangingPunct="1">
              <a:defRPr/>
            </a:pPr>
            <a:r>
              <a:rPr lang="en-US" i="1" smtClean="0">
                <a:effectLst>
                  <a:outerShdw blurRad="38100" dist="38100" dir="2700000" algn="tl">
                    <a:srgbClr val="C0C0C0"/>
                  </a:outerShdw>
                </a:effectLst>
              </a:rPr>
              <a:t>"diciendo: El tiempo se ha cumplido, y el reino de Dios se ha acercado; arrepentíos, y creed en el evangelio.“</a:t>
            </a:r>
          </a:p>
          <a:p>
            <a:pPr eaLnBrk="1" hangingPunct="1">
              <a:buFont typeface="Wingdings" panose="05000000000000000000" pitchFamily="2" charset="2"/>
              <a:buNone/>
              <a:defRPr/>
            </a:pPr>
            <a:r>
              <a:rPr lang="en-US" smtClean="0">
                <a:solidFill>
                  <a:schemeClr val="hlink"/>
                </a:solidFill>
              </a:rPr>
              <a:t>	(Marcos 1.15, RVR60)</a:t>
            </a:r>
          </a:p>
        </p:txBody>
      </p:sp>
    </p:spTree>
  </p:cSld>
  <p:clrMapOvr>
    <a:masterClrMapping/>
  </p:clrMapOvr>
  <p:transition spd="med">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l"/>
            <a:fld id="{7FB98225-F6FF-4807-9374-9B2C4CB21870}" type="slidenum">
              <a:rPr lang="en-US" altLang="en-US"/>
              <a:pPr algn="l"/>
              <a:t>32</a:t>
            </a:fld>
            <a:endParaRPr lang="en-US" altLang="en-US"/>
          </a:p>
        </p:txBody>
      </p:sp>
      <p:sp>
        <p:nvSpPr>
          <p:cNvPr id="3584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es-PR" altLang="en-US" smtClean="0"/>
              <a:t>Iglesia Bíblica Bautista</a:t>
            </a:r>
          </a:p>
          <a:p>
            <a:r>
              <a:rPr lang="es-PR" altLang="en-US" smtClean="0"/>
              <a:t>www.iglesiabiblicabautista.org</a:t>
            </a:r>
          </a:p>
        </p:txBody>
      </p:sp>
      <p:sp>
        <p:nvSpPr>
          <p:cNvPr id="35844" name="Rectangle 2"/>
          <p:cNvSpPr>
            <a:spLocks noGrp="1" noChangeArrowheads="1"/>
          </p:cNvSpPr>
          <p:nvPr>
            <p:ph type="title"/>
          </p:nvPr>
        </p:nvSpPr>
        <p:spPr/>
        <p:txBody>
          <a:bodyPr/>
          <a:lstStyle/>
          <a:p>
            <a:pPr eaLnBrk="1" hangingPunct="1"/>
            <a:r>
              <a:rPr lang="en-US" altLang="en-US" smtClean="0"/>
              <a:t>El Plan de Dios para ti</a:t>
            </a:r>
          </a:p>
        </p:txBody>
      </p:sp>
      <p:sp>
        <p:nvSpPr>
          <p:cNvPr id="338947" name="Rectangle 3"/>
          <p:cNvSpPr>
            <a:spLocks noGrp="1" noChangeArrowheads="1"/>
          </p:cNvSpPr>
          <p:nvPr>
            <p:ph type="body" idx="1"/>
          </p:nvPr>
        </p:nvSpPr>
        <p:spPr/>
        <p:txBody>
          <a:bodyPr/>
          <a:lstStyle/>
          <a:p>
            <a:pPr eaLnBrk="1" hangingPunct="1">
              <a:defRPr/>
            </a:pPr>
            <a:r>
              <a:rPr lang="en-US" i="1" smtClean="0">
                <a:effectLst>
                  <a:outerShdw blurRad="38100" dist="38100" dir="2700000" algn="tl">
                    <a:srgbClr val="C0C0C0"/>
                  </a:outerShdw>
                </a:effectLst>
              </a:rPr>
              <a:t>"que si confesares con tu boca que Jesús es el Señor, y creyeres en tu corazón que Dios le levantó de los muertos, serás salvo. Porque con el corazón se cree para justicia, pero con la boca se confiesa para salvación.“</a:t>
            </a:r>
          </a:p>
          <a:p>
            <a:pPr eaLnBrk="1" hangingPunct="1">
              <a:buFont typeface="Wingdings" panose="05000000000000000000" pitchFamily="2" charset="2"/>
              <a:buNone/>
              <a:defRPr/>
            </a:pPr>
            <a:r>
              <a:rPr lang="en-US" smtClean="0">
                <a:solidFill>
                  <a:schemeClr val="hlink"/>
                </a:solidFill>
              </a:rPr>
              <a:t>	(Romanos 10.9-10, RVR60)</a:t>
            </a:r>
          </a:p>
        </p:txBody>
      </p:sp>
    </p:spTree>
  </p:cSld>
  <p:clrMapOvr>
    <a:masterClrMapping/>
  </p:clrMapOvr>
  <p:transition spd="med">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l"/>
            <a:fld id="{BC0EA76E-6421-490B-AFA3-70CD7959E759}" type="slidenum">
              <a:rPr lang="en-US" altLang="en-US"/>
              <a:pPr algn="l"/>
              <a:t>33</a:t>
            </a:fld>
            <a:endParaRPr lang="en-US" altLang="en-US"/>
          </a:p>
        </p:txBody>
      </p:sp>
      <p:sp>
        <p:nvSpPr>
          <p:cNvPr id="3686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es-PR" altLang="en-US" smtClean="0"/>
              <a:t>Iglesia Bíblica Bautista</a:t>
            </a:r>
          </a:p>
          <a:p>
            <a:r>
              <a:rPr lang="es-PR" altLang="en-US" smtClean="0"/>
              <a:t>www.iglesiabiblicabautista.org</a:t>
            </a:r>
          </a:p>
        </p:txBody>
      </p:sp>
      <p:sp>
        <p:nvSpPr>
          <p:cNvPr id="36868" name="Rectangle 2"/>
          <p:cNvSpPr>
            <a:spLocks noGrp="1" noChangeArrowheads="1"/>
          </p:cNvSpPr>
          <p:nvPr>
            <p:ph type="title"/>
          </p:nvPr>
        </p:nvSpPr>
        <p:spPr/>
        <p:txBody>
          <a:bodyPr/>
          <a:lstStyle/>
          <a:p>
            <a:pPr eaLnBrk="1" hangingPunct="1"/>
            <a:r>
              <a:rPr lang="en-US" altLang="en-US" smtClean="0"/>
              <a:t>El Plan de Dios para ti</a:t>
            </a:r>
          </a:p>
        </p:txBody>
      </p:sp>
      <p:sp>
        <p:nvSpPr>
          <p:cNvPr id="340995" name="Rectangle 3"/>
          <p:cNvSpPr>
            <a:spLocks noGrp="1" noChangeArrowheads="1"/>
          </p:cNvSpPr>
          <p:nvPr>
            <p:ph type="body" idx="1"/>
          </p:nvPr>
        </p:nvSpPr>
        <p:spPr/>
        <p:txBody>
          <a:bodyPr/>
          <a:lstStyle/>
          <a:p>
            <a:pPr eaLnBrk="1" hangingPunct="1">
              <a:defRPr/>
            </a:pPr>
            <a:r>
              <a:rPr lang="en-US" i="1" smtClean="0">
                <a:effectLst>
                  <a:outerShdw blurRad="38100" dist="38100" dir="2700000" algn="tl">
                    <a:srgbClr val="C0C0C0"/>
                  </a:outerShdw>
                </a:effectLst>
              </a:rPr>
              <a:t>"De cierto, de cierto os digo: El que oye mi palabra, y cree al que me envió, tiene vida eterna; y no vendrá a condenación, mas ha pasado de muerte a vida."</a:t>
            </a:r>
            <a:r>
              <a:rPr lang="en-US" smtClean="0"/>
              <a:t> </a:t>
            </a:r>
          </a:p>
          <a:p>
            <a:pPr eaLnBrk="1" hangingPunct="1">
              <a:buFont typeface="Wingdings" panose="05000000000000000000" pitchFamily="2" charset="2"/>
              <a:buNone/>
              <a:defRPr/>
            </a:pPr>
            <a:r>
              <a:rPr lang="en-US" smtClean="0">
                <a:solidFill>
                  <a:schemeClr val="hlink"/>
                </a:solidFill>
              </a:rPr>
              <a:t>	(Juan 5.24, RVR60)</a:t>
            </a:r>
          </a:p>
        </p:txBody>
      </p:sp>
    </p:spTree>
  </p:cSld>
  <p:clrMapOvr>
    <a:masterClrMapping/>
  </p:clrMapOvr>
  <p:transition spd="med">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l"/>
            <a:fld id="{BE76FB31-5476-4AA3-8BA6-4BE58D81D7B3}" type="slidenum">
              <a:rPr lang="en-US" altLang="en-US"/>
              <a:pPr algn="l"/>
              <a:t>34</a:t>
            </a:fld>
            <a:endParaRPr lang="en-US" altLang="en-US"/>
          </a:p>
        </p:txBody>
      </p:sp>
      <p:sp>
        <p:nvSpPr>
          <p:cNvPr id="3789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es-PR" altLang="en-US" smtClean="0"/>
              <a:t>Iglesia Bíblica Bautista</a:t>
            </a:r>
          </a:p>
          <a:p>
            <a:r>
              <a:rPr lang="es-PR" altLang="en-US" smtClean="0"/>
              <a:t>www.iglesiabiblicabautista.org</a:t>
            </a:r>
          </a:p>
        </p:txBody>
      </p:sp>
      <p:sp>
        <p:nvSpPr>
          <p:cNvPr id="37892" name="Rectangle 2"/>
          <p:cNvSpPr>
            <a:spLocks noGrp="1" noChangeArrowheads="1"/>
          </p:cNvSpPr>
          <p:nvPr>
            <p:ph type="title"/>
          </p:nvPr>
        </p:nvSpPr>
        <p:spPr/>
        <p:txBody>
          <a:bodyPr/>
          <a:lstStyle/>
          <a:p>
            <a:pPr eaLnBrk="1" hangingPunct="1"/>
            <a:r>
              <a:rPr lang="en-US" altLang="en-US" smtClean="0"/>
              <a:t>El Plan de Dios para ti</a:t>
            </a:r>
          </a:p>
        </p:txBody>
      </p:sp>
      <p:sp>
        <p:nvSpPr>
          <p:cNvPr id="339971" name="Rectangle 3"/>
          <p:cNvSpPr>
            <a:spLocks noGrp="1" noChangeArrowheads="1"/>
          </p:cNvSpPr>
          <p:nvPr>
            <p:ph type="body" idx="1"/>
          </p:nvPr>
        </p:nvSpPr>
        <p:spPr/>
        <p:txBody>
          <a:bodyPr/>
          <a:lstStyle/>
          <a:p>
            <a:pPr eaLnBrk="1" hangingPunct="1">
              <a:defRPr/>
            </a:pPr>
            <a:r>
              <a:rPr lang="en-US" i="1" smtClean="0">
                <a:effectLst>
                  <a:outerShdw blurRad="38100" dist="38100" dir="2700000" algn="tl">
                    <a:srgbClr val="C0C0C0"/>
                  </a:outerShdw>
                </a:effectLst>
              </a:rPr>
              <a:t>"De modo que si alguno está en Cristo, nueva criatura es; las cosas viejas pasaron; he aquí todas son hechas nuevas." </a:t>
            </a:r>
          </a:p>
          <a:p>
            <a:pPr eaLnBrk="1" hangingPunct="1">
              <a:buFont typeface="Wingdings" panose="05000000000000000000" pitchFamily="2" charset="2"/>
              <a:buNone/>
              <a:defRPr/>
            </a:pPr>
            <a:r>
              <a:rPr lang="en-US" smtClean="0">
                <a:solidFill>
                  <a:schemeClr val="hlink"/>
                </a:solidFill>
              </a:rPr>
              <a:t>	(2 Corintios 5.17, RVR60)</a:t>
            </a:r>
          </a:p>
        </p:txBody>
      </p:sp>
    </p:spTree>
  </p:cSld>
  <p:clrMapOvr>
    <a:masterClrMapping/>
  </p:clrMapOvr>
  <p:transition spd="med">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3"/>
          <p:cNvSpPr>
            <a:spLocks noGrp="1"/>
          </p:cNvSpPr>
          <p:nvPr>
            <p:ph type="sldNum" sz="quarter" idx="12"/>
          </p:nvPr>
        </p:nvSpPr>
        <p:spPr>
          <a:xfrm>
            <a:off x="1162050" y="62436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l"/>
            <a:fld id="{8B9AD5CE-17A2-4421-9974-EF3F631D36BA}" type="slidenum">
              <a:rPr lang="en-US" altLang="en-US"/>
              <a:pPr algn="l"/>
              <a:t>35</a:t>
            </a:fld>
            <a:endParaRPr lang="en-US" altLang="en-US"/>
          </a:p>
        </p:txBody>
      </p:sp>
      <p:sp>
        <p:nvSpPr>
          <p:cNvPr id="3891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es-PR" altLang="en-US" smtClean="0"/>
              <a:t>Iglesia Bíblica Bautista</a:t>
            </a:r>
          </a:p>
          <a:p>
            <a:r>
              <a:rPr lang="es-PR" altLang="en-US" smtClean="0"/>
              <a:t>www.iglesiabiblicabautista.org</a:t>
            </a:r>
          </a:p>
        </p:txBody>
      </p:sp>
      <p:sp>
        <p:nvSpPr>
          <p:cNvPr id="38916" name="Rectangle 2"/>
          <p:cNvSpPr>
            <a:spLocks noGrp="1" noChangeArrowheads="1"/>
          </p:cNvSpPr>
          <p:nvPr>
            <p:ph type="title"/>
          </p:nvPr>
        </p:nvSpPr>
        <p:spPr/>
        <p:txBody>
          <a:bodyPr/>
          <a:lstStyle/>
          <a:p>
            <a:pPr eaLnBrk="1" hangingPunct="1"/>
            <a:r>
              <a:rPr lang="en-US" altLang="en-US" smtClean="0"/>
              <a:t>El Plan de Dios para ti</a:t>
            </a:r>
          </a:p>
        </p:txBody>
      </p:sp>
      <p:sp>
        <p:nvSpPr>
          <p:cNvPr id="333827" name="Rectangle 3"/>
          <p:cNvSpPr>
            <a:spLocks noGrp="1" noChangeArrowheads="1"/>
          </p:cNvSpPr>
          <p:nvPr>
            <p:ph type="body" idx="1"/>
          </p:nvPr>
        </p:nvSpPr>
        <p:spPr/>
        <p:txBody>
          <a:bodyPr/>
          <a:lstStyle/>
          <a:p>
            <a:pPr eaLnBrk="1" hangingPunct="1">
              <a:defRPr/>
            </a:pPr>
            <a:r>
              <a:rPr lang="en-US" i="1" smtClean="0">
                <a:effectLst>
                  <a:outerShdw blurRad="38100" dist="38100" dir="2700000" algn="tl">
                    <a:srgbClr val="C0C0C0"/>
                  </a:outerShdw>
                </a:effectLst>
              </a:rPr>
              <a:t>"Mas vosotros sois linaje escogido, real sacerdocio, nación santa, pueblo adquirido por Dios, para que anunciéis las virtudes de aquel que os llamó de las tinieblas a su luz admirable;"</a:t>
            </a:r>
            <a:r>
              <a:rPr lang="en-US" smtClean="0"/>
              <a:t> </a:t>
            </a:r>
          </a:p>
          <a:p>
            <a:pPr eaLnBrk="1" hangingPunct="1">
              <a:buFont typeface="Wingdings" panose="05000000000000000000" pitchFamily="2" charset="2"/>
              <a:buNone/>
              <a:defRPr/>
            </a:pPr>
            <a:r>
              <a:rPr lang="en-US" smtClean="0"/>
              <a:t>	</a:t>
            </a:r>
            <a:r>
              <a:rPr lang="en-US" smtClean="0">
                <a:solidFill>
                  <a:schemeClr val="hlink"/>
                </a:solidFill>
              </a:rPr>
              <a:t>(1 Pedro 2.9, RVR60)</a:t>
            </a:r>
            <a:r>
              <a:rPr lang="en-US" smtClean="0"/>
              <a:t> </a:t>
            </a:r>
          </a:p>
        </p:txBody>
      </p:sp>
    </p:spTree>
  </p:cSld>
  <p:clrMapOvr>
    <a:masterClrMapping/>
  </p:clrMapOvr>
  <p:transition spd="med">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IBB">
            <a:hlinkClick r:id="rId3"/>
          </p:cNvPr>
          <p:cNvPicPr>
            <a:picLocks noChangeAspect="1" noChangeArrowheads="1"/>
          </p:cNvPicPr>
          <p:nvPr/>
        </p:nvPicPr>
        <p:blipFill>
          <a:blip r:embed="rId4">
            <a:lum bright="10000"/>
            <a:extLst>
              <a:ext uri="{28A0092B-C50C-407E-A947-70E740481C1C}">
                <a14:useLocalDpi xmlns:a14="http://schemas.microsoft.com/office/drawing/2010/main" val="0"/>
              </a:ext>
            </a:extLst>
          </a:blip>
          <a:srcRect/>
          <a:stretch>
            <a:fillRect/>
          </a:stretch>
        </p:blipFill>
        <p:spPr bwMode="auto">
          <a:xfrm>
            <a:off x="685800" y="0"/>
            <a:ext cx="7924800" cy="683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nodeType="withEffect">
                                  <p:stCondLst>
                                    <p:cond delay="0"/>
                                  </p:stCondLst>
                                  <p:childTnLst>
                                    <p:set>
                                      <p:cBhvr>
                                        <p:cTn id="6" dur="1" fill="hold">
                                          <p:stCondLst>
                                            <p:cond delay="0"/>
                                          </p:stCondLst>
                                        </p:cTn>
                                        <p:tgtEl>
                                          <p:spTgt spid="47106"/>
                                        </p:tgtEl>
                                        <p:attrNameLst>
                                          <p:attrName>style.visibility</p:attrName>
                                        </p:attrNameLst>
                                      </p:cBhvr>
                                      <p:to>
                                        <p:strVal val="visible"/>
                                      </p:to>
                                    </p:set>
                                    <p:animEffect transition="in" filter="fade">
                                      <p:cBhvr>
                                        <p:cTn id="7" dur="770" decel="100000"/>
                                        <p:tgtEl>
                                          <p:spTgt spid="47106"/>
                                        </p:tgtEl>
                                      </p:cBhvr>
                                    </p:animEffect>
                                    <p:animScale>
                                      <p:cBhvr>
                                        <p:cTn id="8" dur="770" decel="100000"/>
                                        <p:tgtEl>
                                          <p:spTgt spid="47106"/>
                                        </p:tgtEl>
                                      </p:cBhvr>
                                      <p:from x="10000" y="10000"/>
                                      <p:to x="200000" y="450000"/>
                                    </p:animScale>
                                    <p:animScale>
                                      <p:cBhvr>
                                        <p:cTn id="9" dur="1230" accel="100000" fill="hold">
                                          <p:stCondLst>
                                            <p:cond delay="770"/>
                                          </p:stCondLst>
                                        </p:cTn>
                                        <p:tgtEl>
                                          <p:spTgt spid="47106"/>
                                        </p:tgtEl>
                                      </p:cBhvr>
                                      <p:from x="200000" y="450000"/>
                                      <p:to x="100000" y="100000"/>
                                    </p:animScale>
                                    <p:set>
                                      <p:cBhvr>
                                        <p:cTn id="10" dur="770" fill="hold"/>
                                        <p:tgtEl>
                                          <p:spTgt spid="47106"/>
                                        </p:tgtEl>
                                        <p:attrNameLst>
                                          <p:attrName>ppt_x</p:attrName>
                                        </p:attrNameLst>
                                      </p:cBhvr>
                                      <p:to>
                                        <p:strVal val="(0.5)"/>
                                      </p:to>
                                    </p:set>
                                    <p:anim from="(0.5)" to="(#ppt_x)" calcmode="lin" valueType="num">
                                      <p:cBhvr>
                                        <p:cTn id="11" dur="1230" accel="100000" fill="hold">
                                          <p:stCondLst>
                                            <p:cond delay="770"/>
                                          </p:stCondLst>
                                        </p:cTn>
                                        <p:tgtEl>
                                          <p:spTgt spid="47106"/>
                                        </p:tgtEl>
                                        <p:attrNameLst>
                                          <p:attrName>ppt_x</p:attrName>
                                        </p:attrNameLst>
                                      </p:cBhvr>
                                    </p:anim>
                                    <p:set>
                                      <p:cBhvr>
                                        <p:cTn id="12" dur="770" fill="hold"/>
                                        <p:tgtEl>
                                          <p:spTgt spid="47106"/>
                                        </p:tgtEl>
                                        <p:attrNameLst>
                                          <p:attrName>ppt_y</p:attrName>
                                        </p:attrNameLst>
                                      </p:cBhvr>
                                      <p:to>
                                        <p:strVal val="(#ppt_y+0.4)"/>
                                      </p:to>
                                    </p:set>
                                    <p:anim from="(#ppt_y+0.4)" to="(#ppt_y)" calcmode="lin" valueType="num">
                                      <p:cBhvr>
                                        <p:cTn id="13" dur="1230" accel="100000" fill="hold">
                                          <p:stCondLst>
                                            <p:cond delay="770"/>
                                          </p:stCondLst>
                                        </p:cTn>
                                        <p:tgtEl>
                                          <p:spTgt spid="4710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s-PR" altLang="en-US" smtClean="0"/>
              <a:t>Verdad Central</a:t>
            </a:r>
          </a:p>
        </p:txBody>
      </p:sp>
      <p:sp>
        <p:nvSpPr>
          <p:cNvPr id="7171" name="Rectangle 3"/>
          <p:cNvSpPr>
            <a:spLocks noGrp="1" noChangeArrowheads="1"/>
          </p:cNvSpPr>
          <p:nvPr>
            <p:ph type="body" sz="half" idx="1"/>
          </p:nvPr>
        </p:nvSpPr>
        <p:spPr>
          <a:xfrm>
            <a:off x="381000" y="2170113"/>
            <a:ext cx="4953000" cy="4611687"/>
          </a:xfrm>
        </p:spPr>
        <p:txBody>
          <a:bodyPr/>
          <a:lstStyle/>
          <a:p>
            <a:pPr eaLnBrk="1" hangingPunct="1"/>
            <a:r>
              <a:rPr lang="es-PR" altLang="en-US" smtClean="0"/>
              <a:t>Jesús enseñó que la vida del discípulo feliz y la influencia en el mundo sólo es posible por la práctica de los principios del reino.</a:t>
            </a:r>
          </a:p>
        </p:txBody>
      </p:sp>
      <p:pic>
        <p:nvPicPr>
          <p:cNvPr id="7172" name="Picture 7" descr="https://s-media-cache-ak0.pinimg.com/564x/70/b8/45/70b8457e6ba6981c2bfba0c12f08c37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2133600"/>
            <a:ext cx="266065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1" descr="jesus_ministry"/>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solidFill>
            <a:srgbClr val="993300">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2291" name="Rectangle 3"/>
          <p:cNvSpPr>
            <a:spLocks noGrp="1" noChangeArrowheads="1"/>
          </p:cNvSpPr>
          <p:nvPr>
            <p:ph type="title"/>
          </p:nvPr>
        </p:nvSpPr>
        <p:spPr>
          <a:xfrm>
            <a:off x="193675" y="152400"/>
            <a:ext cx="5749925" cy="1004888"/>
          </a:xfrm>
          <a:solidFill>
            <a:schemeClr val="tx2">
              <a:alpha val="39999"/>
            </a:schemeClr>
          </a:solidFill>
        </p:spPr>
        <p:txBody>
          <a:bodyPr/>
          <a:lstStyle/>
          <a:p>
            <a:pPr eaLnBrk="1" hangingPunct="1">
              <a:defRPr/>
            </a:pPr>
            <a:r>
              <a:rPr lang="es-PR" smtClean="0">
                <a:solidFill>
                  <a:schemeClr val="bg1"/>
                </a:solidFill>
                <a:effectLst>
                  <a:outerShdw blurRad="38100" dist="38100" dir="2700000" algn="tl">
                    <a:srgbClr val="1C1C1C"/>
                  </a:outerShdw>
                </a:effectLst>
              </a:rPr>
              <a:t>Metas de Aprendizaje</a:t>
            </a:r>
          </a:p>
        </p:txBody>
      </p:sp>
      <p:sp>
        <p:nvSpPr>
          <p:cNvPr id="12292" name="Rectangle 4"/>
          <p:cNvSpPr>
            <a:spLocks noGrp="1" noChangeArrowheads="1"/>
          </p:cNvSpPr>
          <p:nvPr>
            <p:ph type="body" sz="half" idx="1"/>
          </p:nvPr>
        </p:nvSpPr>
        <p:spPr>
          <a:xfrm>
            <a:off x="2886075" y="2743200"/>
            <a:ext cx="6172200" cy="3679825"/>
          </a:xfrm>
          <a:solidFill>
            <a:srgbClr val="993300">
              <a:alpha val="50000"/>
            </a:srgbClr>
          </a:solidFill>
        </p:spPr>
        <p:txBody>
          <a:bodyPr>
            <a:spAutoFit/>
          </a:bodyPr>
          <a:lstStyle/>
          <a:p>
            <a:pPr marL="609600" indent="-609600" eaLnBrk="1" hangingPunct="1">
              <a:buSzPct val="105000"/>
              <a:buFont typeface="Wingdings" panose="05000000000000000000" pitchFamily="2" charset="2"/>
              <a:buNone/>
              <a:defRPr/>
            </a:pPr>
            <a:r>
              <a:rPr lang="es-PR" altLang="en-US" sz="2800" smtClean="0">
                <a:solidFill>
                  <a:schemeClr val="bg1"/>
                </a:solidFill>
                <a:effectLst>
                  <a:outerShdw blurRad="38100" dist="38100" dir="2700000" algn="tl">
                    <a:srgbClr val="000000"/>
                  </a:outerShdw>
                </a:effectLst>
              </a:rPr>
              <a:t>Que el alumno demuestre:</a:t>
            </a:r>
          </a:p>
          <a:p>
            <a:pPr marL="609600" indent="-609600" eaLnBrk="1" hangingPunct="1">
              <a:defRPr/>
            </a:pPr>
            <a:r>
              <a:rPr lang="es-PR" altLang="en-US" sz="2800" smtClean="0">
                <a:solidFill>
                  <a:schemeClr val="bg1"/>
                </a:solidFill>
              </a:rPr>
              <a:t>su conocimiento del significado del discipulado feliz y de influencia en el mundo, </a:t>
            </a:r>
          </a:p>
          <a:p>
            <a:pPr marL="609600" indent="-609600" eaLnBrk="1" hangingPunct="1">
              <a:defRPr/>
            </a:pPr>
            <a:r>
              <a:rPr lang="es-PR" altLang="en-US" sz="2800" smtClean="0">
                <a:solidFill>
                  <a:schemeClr val="bg1"/>
                </a:solidFill>
              </a:rPr>
              <a:t>Y su actitud de mejorar un área específica de su discipulado de acuerdo con las enseñanzas del Señor.</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fade">
                                      <p:cBhvr>
                                        <p:cTn id="7" dur="500"/>
                                        <p:tgtEl>
                                          <p:spTgt spid="1229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292">
                                            <p:bg/>
                                          </p:spTgt>
                                        </p:tgtEl>
                                        <p:attrNameLst>
                                          <p:attrName>style.visibility</p:attrName>
                                        </p:attrNameLst>
                                      </p:cBhvr>
                                      <p:to>
                                        <p:strVal val="visible"/>
                                      </p:to>
                                    </p:set>
                                    <p:animEffect transition="in" filter="fade">
                                      <p:cBhvr>
                                        <p:cTn id="10" dur="500"/>
                                        <p:tgtEl>
                                          <p:spTgt spid="12292">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292">
                                            <p:txEl>
                                              <p:pRg st="0" end="0"/>
                                            </p:txEl>
                                          </p:spTgt>
                                        </p:tgtEl>
                                        <p:attrNameLst>
                                          <p:attrName>style.visibility</p:attrName>
                                        </p:attrNameLst>
                                      </p:cBhvr>
                                      <p:to>
                                        <p:strVal val="visible"/>
                                      </p:to>
                                    </p:set>
                                    <p:animEffect transition="in" filter="fade">
                                      <p:cBhvr>
                                        <p:cTn id="13" dur="500"/>
                                        <p:tgtEl>
                                          <p:spTgt spid="12292">
                                            <p:txEl>
                                              <p:pRg st="0" end="0"/>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2292">
                                            <p:txEl>
                                              <p:pRg st="1" end="1"/>
                                            </p:txEl>
                                          </p:spTgt>
                                        </p:tgtEl>
                                        <p:attrNameLst>
                                          <p:attrName>style.visibility</p:attrName>
                                        </p:attrNameLst>
                                      </p:cBhvr>
                                      <p:to>
                                        <p:strVal val="visible"/>
                                      </p:to>
                                    </p:set>
                                    <p:animEffect transition="in" filter="fade">
                                      <p:cBhvr>
                                        <p:cTn id="16" dur="2000"/>
                                        <p:tgtEl>
                                          <p:spTgt spid="12292">
                                            <p:txEl>
                                              <p:pRg st="1" end="1"/>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2292">
                                            <p:txEl>
                                              <p:pRg st="2" end="2"/>
                                            </p:txEl>
                                          </p:spTgt>
                                        </p:tgtEl>
                                        <p:attrNameLst>
                                          <p:attrName>style.visibility</p:attrName>
                                        </p:attrNameLst>
                                      </p:cBhvr>
                                      <p:to>
                                        <p:strVal val="visible"/>
                                      </p:to>
                                    </p:set>
                                    <p:animEffect transition="in" filter="fade">
                                      <p:cBhvr>
                                        <p:cTn id="19" dur="2000"/>
                                        <p:tgtEl>
                                          <p:spTgt spid="1229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p:bldP spid="12292"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150938" y="838200"/>
            <a:ext cx="7793037" cy="838200"/>
          </a:xfrm>
        </p:spPr>
        <p:txBody>
          <a:bodyPr/>
          <a:lstStyle/>
          <a:p>
            <a:r>
              <a:rPr lang="es-PR" altLang="en-US" smtClean="0"/>
              <a:t>Bosquejo</a:t>
            </a:r>
          </a:p>
        </p:txBody>
      </p:sp>
      <p:sp>
        <p:nvSpPr>
          <p:cNvPr id="9219" name="Rectangle 3"/>
          <p:cNvSpPr>
            <a:spLocks noGrp="1" noChangeArrowheads="1"/>
          </p:cNvSpPr>
          <p:nvPr>
            <p:ph type="body" idx="1"/>
          </p:nvPr>
        </p:nvSpPr>
        <p:spPr>
          <a:xfrm>
            <a:off x="457200" y="1981200"/>
            <a:ext cx="3352800" cy="4876800"/>
          </a:xfrm>
        </p:spPr>
        <p:txBody>
          <a:bodyPr/>
          <a:lstStyle/>
          <a:p>
            <a:pPr marL="457200" indent="-457200">
              <a:lnSpc>
                <a:spcPct val="90000"/>
              </a:lnSpc>
              <a:buFont typeface="Wingdings" panose="05000000000000000000" pitchFamily="2" charset="2"/>
              <a:buAutoNum type="arabicPeriod"/>
            </a:pPr>
            <a:r>
              <a:rPr lang="es-PR" altLang="en-US" sz="2800" smtClean="0"/>
              <a:t>El Sermón del Monte</a:t>
            </a:r>
          </a:p>
          <a:p>
            <a:pPr marL="838200" lvl="1" indent="-381000">
              <a:lnSpc>
                <a:spcPct val="90000"/>
              </a:lnSpc>
            </a:pPr>
            <a:r>
              <a:rPr lang="es-PR" altLang="en-US" sz="2400" smtClean="0"/>
              <a:t>(</a:t>
            </a:r>
            <a:r>
              <a:rPr lang="es-PR" altLang="en-US" sz="2400" smtClean="0">
                <a:solidFill>
                  <a:srgbClr val="FF0000"/>
                </a:solidFill>
              </a:rPr>
              <a:t>Mateo 5.1-2</a:t>
            </a:r>
            <a:r>
              <a:rPr lang="es-PR" altLang="en-US" sz="2400" smtClean="0"/>
              <a:t>)</a:t>
            </a:r>
          </a:p>
          <a:p>
            <a:pPr marL="457200" indent="-457200">
              <a:lnSpc>
                <a:spcPct val="90000"/>
              </a:lnSpc>
              <a:buFont typeface="Wingdings" panose="05000000000000000000" pitchFamily="2" charset="2"/>
              <a:buAutoNum type="arabicPeriod"/>
            </a:pPr>
            <a:r>
              <a:rPr lang="es-PR" altLang="en-US" sz="2800" smtClean="0"/>
              <a:t>El Camino de la Felicidad en el Reino</a:t>
            </a:r>
          </a:p>
          <a:p>
            <a:pPr marL="838200" lvl="1" indent="-381000">
              <a:lnSpc>
                <a:spcPct val="90000"/>
              </a:lnSpc>
            </a:pPr>
            <a:r>
              <a:rPr lang="es-PR" altLang="en-US" sz="2400" smtClean="0"/>
              <a:t>(</a:t>
            </a:r>
            <a:r>
              <a:rPr lang="es-PR" altLang="en-US" sz="2400" smtClean="0">
                <a:solidFill>
                  <a:schemeClr val="hlink"/>
                </a:solidFill>
              </a:rPr>
              <a:t>Mateo 5.3-12</a:t>
            </a:r>
            <a:r>
              <a:rPr lang="es-PR" altLang="en-US" sz="2400" smtClean="0"/>
              <a:t>)</a:t>
            </a:r>
          </a:p>
          <a:p>
            <a:pPr marL="457200" indent="-457200">
              <a:lnSpc>
                <a:spcPct val="90000"/>
              </a:lnSpc>
              <a:buFont typeface="Wingdings" panose="05000000000000000000" pitchFamily="2" charset="2"/>
              <a:buAutoNum type="arabicPeriod"/>
            </a:pPr>
            <a:r>
              <a:rPr lang="es-PR" altLang="en-US" sz="2800" smtClean="0"/>
              <a:t>El Camino de la Influencia en el Reino</a:t>
            </a:r>
          </a:p>
          <a:p>
            <a:pPr marL="838200" lvl="1" indent="-381000">
              <a:lnSpc>
                <a:spcPct val="90000"/>
              </a:lnSpc>
            </a:pPr>
            <a:r>
              <a:rPr lang="es-PR" altLang="en-US" sz="2400" smtClean="0"/>
              <a:t>(</a:t>
            </a:r>
            <a:r>
              <a:rPr lang="es-PR" altLang="en-US" sz="2400" smtClean="0">
                <a:solidFill>
                  <a:schemeClr val="hlink"/>
                </a:solidFill>
              </a:rPr>
              <a:t>Mateo 5.13-16</a:t>
            </a:r>
            <a:r>
              <a:rPr lang="es-PR" altLang="en-US" sz="2400" smtClean="0"/>
              <a:t>)</a:t>
            </a:r>
          </a:p>
        </p:txBody>
      </p:sp>
      <p:pic>
        <p:nvPicPr>
          <p:cNvPr id="9220" name="Picture 7" descr="Sermon Jes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7638" y="2133600"/>
            <a:ext cx="4881562" cy="406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s-PR" altLang="en-US" smtClean="0"/>
              <a:t>Para Considerar</a:t>
            </a:r>
          </a:p>
        </p:txBody>
      </p:sp>
      <p:sp>
        <p:nvSpPr>
          <p:cNvPr id="10243" name="Rectangle 4"/>
          <p:cNvSpPr>
            <a:spLocks noGrp="1" noChangeArrowheads="1"/>
          </p:cNvSpPr>
          <p:nvPr>
            <p:ph type="body" sz="half" idx="1"/>
          </p:nvPr>
        </p:nvSpPr>
        <p:spPr>
          <a:xfrm>
            <a:off x="457200" y="2286000"/>
            <a:ext cx="3810000" cy="4114800"/>
          </a:xfrm>
        </p:spPr>
        <p:txBody>
          <a:bodyPr/>
          <a:lstStyle/>
          <a:p>
            <a:r>
              <a:rPr lang="es-PR" altLang="en-US" smtClean="0"/>
              <a:t>¿Cuánto esfuerzo es necesario para lograr una victoria?</a:t>
            </a:r>
          </a:p>
          <a:p>
            <a:r>
              <a:rPr lang="es-PR" altLang="en-US" smtClean="0"/>
              <a:t>¿Cómo compara tal esfuerzo con aquel necesario para llevar una vida espiritual victoriosa?</a:t>
            </a:r>
          </a:p>
        </p:txBody>
      </p:sp>
      <p:pic>
        <p:nvPicPr>
          <p:cNvPr id="10244" name="Picture 17" descr="https://lukefife.files.wordpress.com/2013/10/cross1.jpg"/>
          <p:cNvPicPr>
            <a:picLocks noChangeAspect="1" noChangeArrowheads="1"/>
          </p:cNvPicPr>
          <p:nvPr/>
        </p:nvPicPr>
        <p:blipFill>
          <a:blip r:embed="rId3" cstate="print">
            <a:extLst>
              <a:ext uri="{28A0092B-C50C-407E-A947-70E740481C1C}">
                <a14:useLocalDpi xmlns:a14="http://schemas.microsoft.com/office/drawing/2010/main" val="0"/>
              </a:ext>
            </a:extLst>
          </a:blip>
          <a:srcRect l="18294" t="13258" r="20732"/>
          <a:stretch>
            <a:fillRect/>
          </a:stretch>
        </p:blipFill>
        <p:spPr bwMode="auto">
          <a:xfrm>
            <a:off x="4800600" y="2362200"/>
            <a:ext cx="3810000" cy="405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type="body" idx="4294967295"/>
          </p:nvPr>
        </p:nvSpPr>
        <p:spPr>
          <a:xfrm>
            <a:off x="304800" y="2133600"/>
            <a:ext cx="4572000" cy="4572000"/>
          </a:xfrm>
        </p:spPr>
        <p:txBody>
          <a:bodyPr/>
          <a:lstStyle/>
          <a:p>
            <a:pPr marL="533400" indent="-533400">
              <a:lnSpc>
                <a:spcPct val="80000"/>
              </a:lnSpc>
            </a:pPr>
            <a:r>
              <a:rPr lang="es-PR" altLang="en-US" sz="2800" smtClean="0"/>
              <a:t>(</a:t>
            </a:r>
            <a:r>
              <a:rPr lang="es-PR" altLang="en-US" sz="2800" smtClean="0">
                <a:solidFill>
                  <a:srgbClr val="FF0000"/>
                </a:solidFill>
              </a:rPr>
              <a:t>Mateo 5.1-2</a:t>
            </a:r>
            <a:r>
              <a:rPr lang="es-PR" altLang="en-US" sz="2800" smtClean="0"/>
              <a:t>)</a:t>
            </a:r>
          </a:p>
          <a:p>
            <a:pPr marL="533400" indent="-533400">
              <a:lnSpc>
                <a:spcPct val="80000"/>
              </a:lnSpc>
            </a:pPr>
            <a:r>
              <a:rPr lang="es-PR" altLang="en-US" sz="2800" smtClean="0"/>
              <a:t>El Sermón está dirigido a:</a:t>
            </a:r>
          </a:p>
          <a:p>
            <a:pPr marL="914400" lvl="1" indent="-457200">
              <a:lnSpc>
                <a:spcPct val="80000"/>
              </a:lnSpc>
            </a:pPr>
            <a:r>
              <a:rPr lang="es-PR" altLang="en-US" sz="2400" smtClean="0"/>
              <a:t>Sus discípulos</a:t>
            </a:r>
          </a:p>
          <a:p>
            <a:pPr marL="914400" lvl="1" indent="-457200">
              <a:lnSpc>
                <a:spcPct val="80000"/>
              </a:lnSpc>
            </a:pPr>
            <a:r>
              <a:rPr lang="es-PR" altLang="en-US" sz="2400" smtClean="0"/>
              <a:t>La multitud</a:t>
            </a:r>
          </a:p>
          <a:p>
            <a:pPr marL="533400" indent="-533400">
              <a:lnSpc>
                <a:spcPct val="80000"/>
              </a:lnSpc>
            </a:pPr>
            <a:r>
              <a:rPr lang="es-PR" altLang="en-US" sz="2800" smtClean="0"/>
              <a:t>Presenta los privilegios y responsabilidades de los discípulos en el reino</a:t>
            </a:r>
          </a:p>
          <a:p>
            <a:pPr marL="533400" indent="-533400">
              <a:lnSpc>
                <a:spcPct val="80000"/>
              </a:lnSpc>
            </a:pPr>
            <a:r>
              <a:rPr lang="es-PR" altLang="en-US" sz="2800" smtClean="0"/>
              <a:t>Existen muchas interpretaciones que violan el propósito original.</a:t>
            </a:r>
          </a:p>
        </p:txBody>
      </p:sp>
      <p:pic>
        <p:nvPicPr>
          <p:cNvPr id="11267"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1563" y="2286000"/>
            <a:ext cx="3957637" cy="361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Rectangle 2"/>
          <p:cNvSpPr>
            <a:spLocks noChangeArrowheads="1"/>
          </p:cNvSpPr>
          <p:nvPr/>
        </p:nvSpPr>
        <p:spPr bwMode="auto">
          <a:xfrm>
            <a:off x="1150938" y="304800"/>
            <a:ext cx="7793037"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es-PR" altLang="en-US" sz="4400">
                <a:solidFill>
                  <a:schemeClr val="tx2"/>
                </a:solidFill>
              </a:rPr>
              <a:t>Estudio del contexto</a:t>
            </a:r>
          </a:p>
        </p:txBody>
      </p:sp>
    </p:spTree>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type="body" idx="1"/>
          </p:nvPr>
        </p:nvSpPr>
        <p:spPr>
          <a:xfrm>
            <a:off x="304800" y="2209800"/>
            <a:ext cx="4191000" cy="3810000"/>
          </a:xfrm>
        </p:spPr>
        <p:txBody>
          <a:bodyPr/>
          <a:lstStyle/>
          <a:p>
            <a:pPr marL="533400" indent="-533400"/>
            <a:r>
              <a:rPr lang="es-PR" altLang="en-US" sz="2800" smtClean="0"/>
              <a:t>El Camino de la Felicidad en el Reino (</a:t>
            </a:r>
            <a:r>
              <a:rPr lang="es-PR" altLang="en-US" sz="2800" smtClean="0">
                <a:solidFill>
                  <a:schemeClr val="hlink"/>
                </a:solidFill>
              </a:rPr>
              <a:t>Mateo 5.3-12</a:t>
            </a:r>
            <a:r>
              <a:rPr lang="es-PR" altLang="en-US" sz="2800" smtClean="0"/>
              <a:t>)</a:t>
            </a:r>
          </a:p>
        </p:txBody>
      </p:sp>
      <p:sp>
        <p:nvSpPr>
          <p:cNvPr id="12291" name="Rectangle 2"/>
          <p:cNvSpPr>
            <a:spLocks noChangeArrowheads="1"/>
          </p:cNvSpPr>
          <p:nvPr/>
        </p:nvSpPr>
        <p:spPr bwMode="auto">
          <a:xfrm>
            <a:off x="1150938" y="304800"/>
            <a:ext cx="7793037"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es-PR" altLang="en-US" sz="4400">
                <a:solidFill>
                  <a:schemeClr val="tx2"/>
                </a:solidFill>
              </a:rPr>
              <a:t>Estudio del contexto</a:t>
            </a:r>
          </a:p>
        </p:txBody>
      </p:sp>
      <p:pic>
        <p:nvPicPr>
          <p:cNvPr id="12292" name="Picture 18" descr="http://img.over-blog-kiwi.com/1/45/62/89/20160822/ob_60c70c_ob-bb0b11-suivre-jesu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2209800"/>
            <a:ext cx="3114675" cy="437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Blends</Template>
  <TotalTime>4064</TotalTime>
  <Words>1608</Words>
  <Application>Microsoft Office PowerPoint</Application>
  <PresentationFormat>On-screen Show (4:3)</PresentationFormat>
  <Paragraphs>182</Paragraphs>
  <Slides>36</Slides>
  <Notes>36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36</vt:i4>
      </vt:variant>
    </vt:vector>
  </HeadingPairs>
  <TitlesOfParts>
    <vt:vector size="42" baseType="lpstr">
      <vt:lpstr>Tahoma</vt:lpstr>
      <vt:lpstr>Arial</vt:lpstr>
      <vt:lpstr>Wingdings</vt:lpstr>
      <vt:lpstr>Candara</vt:lpstr>
      <vt:lpstr>Blends</vt:lpstr>
      <vt:lpstr>Default Design</vt:lpstr>
      <vt:lpstr>Unidad 2: El modo de vida en el Reino</vt:lpstr>
      <vt:lpstr>Texto Básico</vt:lpstr>
      <vt:lpstr>Versículo Clave:</vt:lpstr>
      <vt:lpstr>Verdad Central</vt:lpstr>
      <vt:lpstr>Metas de Aprendizaje</vt:lpstr>
      <vt:lpstr>Bosquejo</vt:lpstr>
      <vt:lpstr>Para Considerar</vt:lpstr>
      <vt:lpstr>PowerPoint Presentation</vt:lpstr>
      <vt:lpstr>PowerPoint Presentation</vt:lpstr>
      <vt:lpstr>PowerPoint Presentation</vt:lpstr>
      <vt:lpstr>PowerPoint Presentation</vt:lpstr>
      <vt:lpstr>PowerPoint Presentation</vt:lpstr>
      <vt:lpstr>PowerPoint Presentation</vt:lpstr>
      <vt:lpstr>El Sermón del Monte (Mateo 5.1-2)</vt:lpstr>
      <vt:lpstr>El Sermón del Monte (Mateo 5.1-2)</vt:lpstr>
      <vt:lpstr>El Camino de la Felicidad en el Reino (Mateo 5.3-12)</vt:lpstr>
      <vt:lpstr>El Camino de la Felicidad en el Reino (Mateo 5.3-12)</vt:lpstr>
      <vt:lpstr>El Camino de la Felicidad en el Reino (Mateo 5.3-12)</vt:lpstr>
      <vt:lpstr>El Camino de la Felicidad en el Reino (Mateo 5.3-12)</vt:lpstr>
      <vt:lpstr>El Camino de la Influencia en el Reino (Mateo 5.13-16)</vt:lpstr>
      <vt:lpstr>El Camino de la Influencia en el Reino (Mateo 5.13-16)</vt:lpstr>
      <vt:lpstr>El Camino de la Influencia en el Reino (Mateo 5.13-16)</vt:lpstr>
      <vt:lpstr>Aplicaciones</vt:lpstr>
      <vt:lpstr>Bibliografía</vt:lpstr>
      <vt:lpstr>Próximo Estudio (Libro 1)</vt:lpstr>
      <vt:lpstr>PowerPoint Presentation</vt:lpstr>
      <vt:lpstr>El Plan de Dios para ti</vt:lpstr>
      <vt:lpstr>El Plan de Dios para ti</vt:lpstr>
      <vt:lpstr>El Plan de Dios para ti</vt:lpstr>
      <vt:lpstr>El Plan de Dios para ti</vt:lpstr>
      <vt:lpstr>El Plan de Dios para ti</vt:lpstr>
      <vt:lpstr>El Plan de Dios para ti</vt:lpstr>
      <vt:lpstr>El Plan de Dios para ti</vt:lpstr>
      <vt:lpstr>El Plan de Dios para ti</vt:lpstr>
      <vt:lpstr>El Plan de Dios para ti</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32_el_camino_del_discipulo</dc:title>
  <dc:creator>JRIVERA</dc:creator>
  <cp:lastModifiedBy>Ortega, Tito (GSO Inks/Supplies SM)</cp:lastModifiedBy>
  <cp:revision>432</cp:revision>
  <dcterms:created xsi:type="dcterms:W3CDTF">2007-03-13T18:52:37Z</dcterms:created>
  <dcterms:modified xsi:type="dcterms:W3CDTF">2016-08-24T22:40:27Z</dcterms:modified>
</cp:coreProperties>
</file>