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Lst>
  <p:notesMasterIdLst>
    <p:notesMasterId r:id="rId23"/>
  </p:notesMasterIdLst>
  <p:handoutMasterIdLst>
    <p:handoutMasterId r:id="rId24"/>
  </p:handoutMasterIdLst>
  <p:sldIdLst>
    <p:sldId id="376" r:id="rId2"/>
    <p:sldId id="258" r:id="rId3"/>
    <p:sldId id="289" r:id="rId4"/>
    <p:sldId id="422" r:id="rId5"/>
    <p:sldId id="260" r:id="rId6"/>
    <p:sldId id="412" r:id="rId7"/>
    <p:sldId id="264" r:id="rId8"/>
    <p:sldId id="265" r:id="rId9"/>
    <p:sldId id="404" r:id="rId10"/>
    <p:sldId id="415" r:id="rId11"/>
    <p:sldId id="414" r:id="rId12"/>
    <p:sldId id="267" r:id="rId13"/>
    <p:sldId id="420" r:id="rId14"/>
    <p:sldId id="419" r:id="rId15"/>
    <p:sldId id="421" r:id="rId16"/>
    <p:sldId id="402" r:id="rId17"/>
    <p:sldId id="351" r:id="rId18"/>
    <p:sldId id="398" r:id="rId19"/>
    <p:sldId id="298" r:id="rId20"/>
    <p:sldId id="423" r:id="rId21"/>
    <p:sldId id="299" r:id="rId22"/>
  </p:sldIdLst>
  <p:sldSz cx="9144000" cy="6858000" type="screen4x3"/>
  <p:notesSz cx="7077075" cy="9363075"/>
  <p:defaultTextStyle>
    <a:defPPr>
      <a:defRPr lang="en-US"/>
    </a:defPPr>
    <a:lvl1pPr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9" userDrawn="1">
          <p15:clr>
            <a:srgbClr val="A4A3A4"/>
          </p15:clr>
        </p15:guide>
        <p15:guide id="2" pos="222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27" autoAdjust="0"/>
  </p:normalViewPr>
  <p:slideViewPr>
    <p:cSldViewPr>
      <p:cViewPr varScale="1">
        <p:scale>
          <a:sx n="106" d="100"/>
          <a:sy n="106" d="100"/>
        </p:scale>
        <p:origin x="948" y="78"/>
      </p:cViewPr>
      <p:guideLst>
        <p:guide orient="horz" pos="2160"/>
        <p:guide pos="2880"/>
      </p:guideLst>
    </p:cSldViewPr>
  </p:slideViewPr>
  <p:notesTextViewPr>
    <p:cViewPr>
      <p:scale>
        <a:sx n="100" d="100"/>
        <a:sy n="100" d="100"/>
      </p:scale>
      <p:origin x="0" y="0"/>
    </p:cViewPr>
  </p:notesTextViewPr>
  <p:sorterViewPr>
    <p:cViewPr>
      <p:scale>
        <a:sx n="70" d="100"/>
        <a:sy n="70" d="100"/>
      </p:scale>
      <p:origin x="0" y="0"/>
    </p:cViewPr>
  </p:sorterViewPr>
  <p:notesViewPr>
    <p:cSldViewPr>
      <p:cViewPr varScale="1">
        <p:scale>
          <a:sx n="64" d="100"/>
          <a:sy n="64" d="100"/>
        </p:scale>
        <p:origin x="-2862" y="-102"/>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1"/>
            <a:ext cx="3066733" cy="468315"/>
          </a:xfrm>
          <a:prstGeom prst="rect">
            <a:avLst/>
          </a:prstGeom>
          <a:noFill/>
          <a:ln w="9525">
            <a:noFill/>
            <a:miter lim="800000"/>
            <a:headEnd/>
            <a:tailEnd/>
          </a:ln>
          <a:effectLst/>
        </p:spPr>
        <p:txBody>
          <a:bodyPr vert="horz" wrap="square" lIns="93406" tIns="46703" rIns="93406" bIns="46703" numCol="1" anchor="t" anchorCtr="0" compatLnSpc="1">
            <a:prstTxWarp prst="textNoShape">
              <a:avLst/>
            </a:prstTxWarp>
          </a:bodyPr>
          <a:lstStyle>
            <a:lvl1pPr>
              <a:defRPr sz="1200" b="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4008705" y="1"/>
            <a:ext cx="3066733" cy="468315"/>
          </a:xfrm>
          <a:prstGeom prst="rect">
            <a:avLst/>
          </a:prstGeom>
          <a:noFill/>
          <a:ln w="9525">
            <a:noFill/>
            <a:miter lim="800000"/>
            <a:headEnd/>
            <a:tailEnd/>
          </a:ln>
          <a:effectLst/>
        </p:spPr>
        <p:txBody>
          <a:bodyPr vert="horz" wrap="square" lIns="93406" tIns="46703" rIns="93406" bIns="46703" numCol="1" anchor="t" anchorCtr="0" compatLnSpc="1">
            <a:prstTxWarp prst="textNoShape">
              <a:avLst/>
            </a:prstTxWarp>
          </a:bodyPr>
          <a:lstStyle>
            <a:lvl1pPr algn="r">
              <a:defRPr sz="1200" b="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893152"/>
            <a:ext cx="3066733" cy="468315"/>
          </a:xfrm>
          <a:prstGeom prst="rect">
            <a:avLst/>
          </a:prstGeom>
          <a:noFill/>
          <a:ln w="9525">
            <a:noFill/>
            <a:miter lim="800000"/>
            <a:headEnd/>
            <a:tailEnd/>
          </a:ln>
          <a:effectLst/>
        </p:spPr>
        <p:txBody>
          <a:bodyPr vert="horz" wrap="square" lIns="93406" tIns="46703" rIns="93406" bIns="46703" numCol="1" anchor="b" anchorCtr="0" compatLnSpc="1">
            <a:prstTxWarp prst="textNoShape">
              <a:avLst/>
            </a:prstTxWarp>
          </a:bodyPr>
          <a:lstStyle>
            <a:lvl1pPr>
              <a:defRPr sz="1200" b="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4008705" y="8893152"/>
            <a:ext cx="3066733" cy="468315"/>
          </a:xfrm>
          <a:prstGeom prst="rect">
            <a:avLst/>
          </a:prstGeom>
          <a:noFill/>
          <a:ln w="9525">
            <a:noFill/>
            <a:miter lim="800000"/>
            <a:headEnd/>
            <a:tailEnd/>
          </a:ln>
          <a:effectLst/>
        </p:spPr>
        <p:txBody>
          <a:bodyPr vert="horz" wrap="square" lIns="93406" tIns="46703" rIns="93406" bIns="46703" numCol="1" anchor="b" anchorCtr="0" compatLnSpc="1">
            <a:prstTxWarp prst="textNoShape">
              <a:avLst/>
            </a:prstTxWarp>
          </a:bodyPr>
          <a:lstStyle>
            <a:lvl1pPr algn="r">
              <a:defRPr sz="1200" b="0">
                <a:latin typeface="Arial" panose="020B0604020202020204" pitchFamily="34" charset="0"/>
              </a:defRPr>
            </a:lvl1pPr>
          </a:lstStyle>
          <a:p>
            <a:fld id="{A8915CAE-FA47-4E13-A18D-FF35A3F0BE26}" type="slidenum">
              <a:rPr lang="en-US" altLang="en-US"/>
              <a:pPr/>
              <a:t>‹#›</a:t>
            </a:fld>
            <a:endParaRPr lang="en-US" altLang="en-US"/>
          </a:p>
        </p:txBody>
      </p:sp>
    </p:spTree>
    <p:extLst>
      <p:ext uri="{BB962C8B-B14F-4D97-AF65-F5344CB8AC3E}">
        <p14:creationId xmlns:p14="http://schemas.microsoft.com/office/powerpoint/2010/main" val="31058557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3066733" cy="468315"/>
          </a:xfrm>
          <a:prstGeom prst="rect">
            <a:avLst/>
          </a:prstGeom>
          <a:noFill/>
          <a:ln w="9525">
            <a:noFill/>
            <a:miter lim="800000"/>
            <a:headEnd/>
            <a:tailEnd/>
          </a:ln>
          <a:effectLst/>
        </p:spPr>
        <p:txBody>
          <a:bodyPr vert="horz" wrap="square" lIns="93406" tIns="46703" rIns="93406" bIns="46703" numCol="1" anchor="t" anchorCtr="0" compatLnSpc="1">
            <a:prstTxWarp prst="textNoShape">
              <a:avLst/>
            </a:prstTxWarp>
          </a:bodyPr>
          <a:lstStyle>
            <a:lvl1pPr>
              <a:defRPr sz="1200" b="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4008705" y="1"/>
            <a:ext cx="3066733" cy="468315"/>
          </a:xfrm>
          <a:prstGeom prst="rect">
            <a:avLst/>
          </a:prstGeom>
          <a:noFill/>
          <a:ln w="9525">
            <a:noFill/>
            <a:miter lim="800000"/>
            <a:headEnd/>
            <a:tailEnd/>
          </a:ln>
          <a:effectLst/>
        </p:spPr>
        <p:txBody>
          <a:bodyPr vert="horz" wrap="square" lIns="93406" tIns="46703" rIns="93406" bIns="46703" numCol="1" anchor="t" anchorCtr="0" compatLnSpc="1">
            <a:prstTxWarp prst="textNoShape">
              <a:avLst/>
            </a:prstTxWarp>
          </a:bodyPr>
          <a:lstStyle>
            <a:lvl1pPr algn="r">
              <a:defRPr sz="1200" b="0">
                <a:latin typeface="Arial" charset="0"/>
                <a:cs typeface="Arial" charset="0"/>
              </a:defRPr>
            </a:lvl1pPr>
          </a:lstStyle>
          <a:p>
            <a:pPr>
              <a:defRPr/>
            </a:pPr>
            <a:endParaRPr lang="en-US"/>
          </a:p>
        </p:txBody>
      </p:sp>
      <p:sp>
        <p:nvSpPr>
          <p:cNvPr id="38916" name="Rectangle 4"/>
          <p:cNvSpPr>
            <a:spLocks noGrp="1" noRot="1" noChangeAspect="1" noChangeArrowheads="1" noTextEdit="1"/>
          </p:cNvSpPr>
          <p:nvPr>
            <p:ph type="sldImg" idx="2"/>
          </p:nvPr>
        </p:nvSpPr>
        <p:spPr bwMode="auto">
          <a:xfrm>
            <a:off x="1198563" y="701675"/>
            <a:ext cx="4681537" cy="3511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707708" y="4448185"/>
            <a:ext cx="5661660" cy="4213223"/>
          </a:xfrm>
          <a:prstGeom prst="rect">
            <a:avLst/>
          </a:prstGeom>
          <a:noFill/>
          <a:ln w="9525">
            <a:noFill/>
            <a:miter lim="800000"/>
            <a:headEnd/>
            <a:tailEnd/>
          </a:ln>
          <a:effectLst/>
        </p:spPr>
        <p:txBody>
          <a:bodyPr vert="horz" wrap="square" lIns="93406" tIns="46703" rIns="93406" bIns="4670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93152"/>
            <a:ext cx="3066733" cy="468315"/>
          </a:xfrm>
          <a:prstGeom prst="rect">
            <a:avLst/>
          </a:prstGeom>
          <a:noFill/>
          <a:ln w="9525">
            <a:noFill/>
            <a:miter lim="800000"/>
            <a:headEnd/>
            <a:tailEnd/>
          </a:ln>
          <a:effectLst/>
        </p:spPr>
        <p:txBody>
          <a:bodyPr vert="horz" wrap="square" lIns="93406" tIns="46703" rIns="93406" bIns="46703" numCol="1" anchor="b" anchorCtr="0" compatLnSpc="1">
            <a:prstTxWarp prst="textNoShape">
              <a:avLst/>
            </a:prstTxWarp>
          </a:bodyPr>
          <a:lstStyle>
            <a:lvl1pPr>
              <a:defRPr sz="1200" b="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4008705" y="8893152"/>
            <a:ext cx="3066733" cy="468315"/>
          </a:xfrm>
          <a:prstGeom prst="rect">
            <a:avLst/>
          </a:prstGeom>
          <a:noFill/>
          <a:ln w="9525">
            <a:noFill/>
            <a:miter lim="800000"/>
            <a:headEnd/>
            <a:tailEnd/>
          </a:ln>
          <a:effectLst/>
        </p:spPr>
        <p:txBody>
          <a:bodyPr vert="horz" wrap="square" lIns="93406" tIns="46703" rIns="93406" bIns="46703" numCol="1" anchor="b" anchorCtr="0" compatLnSpc="1">
            <a:prstTxWarp prst="textNoShape">
              <a:avLst/>
            </a:prstTxWarp>
          </a:bodyPr>
          <a:lstStyle>
            <a:lvl1pPr algn="r">
              <a:defRPr sz="1200" b="0">
                <a:latin typeface="Arial" panose="020B0604020202020204" pitchFamily="34" charset="0"/>
              </a:defRPr>
            </a:lvl1pPr>
          </a:lstStyle>
          <a:p>
            <a:fld id="{97CDA79A-659E-47D5-9685-236D29231436}" type="slidenum">
              <a:rPr lang="en-US" altLang="en-US"/>
              <a:pPr/>
              <a:t>‹#›</a:t>
            </a:fld>
            <a:endParaRPr lang="en-US" altLang="en-US"/>
          </a:p>
        </p:txBody>
      </p:sp>
    </p:spTree>
    <p:extLst>
      <p:ext uri="{BB962C8B-B14F-4D97-AF65-F5344CB8AC3E}">
        <p14:creationId xmlns:p14="http://schemas.microsoft.com/office/powerpoint/2010/main" val="2193656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41C245A-3EE3-4D3A-A3E0-3881356FFF86}" type="slidenum">
              <a:rPr lang="en-US" altLang="en-US">
                <a:latin typeface="Arial" panose="020B0604020202020204" pitchFamily="34" charset="0"/>
              </a:rPr>
              <a:pPr eaLnBrk="1" hangingPunct="1"/>
              <a:t>2</a:t>
            </a:fld>
            <a:endParaRPr lang="en-US" altLang="en-US" dirty="0">
              <a:latin typeface="Arial" panose="020B060402020202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5401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46AC479-785F-49E6-B7BD-A095BF81D5A3}" type="slidenum">
              <a:rPr lang="en-US" altLang="en-US">
                <a:latin typeface="Arial" panose="020B0604020202020204" pitchFamily="34" charset="0"/>
              </a:rPr>
              <a:pPr eaLnBrk="1" hangingPunct="1"/>
              <a:t>12</a:t>
            </a:fld>
            <a:endParaRPr lang="en-US" altLang="en-US" dirty="0">
              <a:latin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026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46AC479-785F-49E6-B7BD-A095BF81D5A3}" type="slidenum">
              <a:rPr lang="en-US" altLang="en-US">
                <a:latin typeface="Arial" panose="020B0604020202020204" pitchFamily="34" charset="0"/>
              </a:rPr>
              <a:pPr eaLnBrk="1" hangingPunct="1"/>
              <a:t>13</a:t>
            </a:fld>
            <a:endParaRPr lang="en-US" altLang="en-US" dirty="0">
              <a:latin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180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46AC479-785F-49E6-B7BD-A095BF81D5A3}" type="slidenum">
              <a:rPr lang="en-US" altLang="en-US">
                <a:latin typeface="Arial" panose="020B0604020202020204" pitchFamily="34" charset="0"/>
              </a:rPr>
              <a:pPr eaLnBrk="1" hangingPunct="1"/>
              <a:t>14</a:t>
            </a:fld>
            <a:endParaRPr lang="en-US" altLang="en-US" dirty="0">
              <a:latin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2358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46AC479-785F-49E6-B7BD-A095BF81D5A3}" type="slidenum">
              <a:rPr lang="en-US" altLang="en-US">
                <a:latin typeface="Arial" panose="020B0604020202020204" pitchFamily="34" charset="0"/>
              </a:rPr>
              <a:pPr eaLnBrk="1" hangingPunct="1"/>
              <a:t>15</a:t>
            </a:fld>
            <a:endParaRPr lang="en-US" altLang="en-US" dirty="0">
              <a:latin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3475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txBox="1">
            <a:spLocks noGrp="1" noChangeArrowheads="1"/>
          </p:cNvSpPr>
          <p:nvPr/>
        </p:nvSpPr>
        <p:spPr bwMode="auto">
          <a:xfrm>
            <a:off x="4008705" y="8893152"/>
            <a:ext cx="3066733" cy="468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06" tIns="46703" rIns="93406" bIns="46703"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331E5DD3-4779-472A-9E0C-46E1DB82AC11}" type="slidenum">
              <a:rPr lang="en-US" altLang="en-US" sz="1200" b="0">
                <a:latin typeface="Arial" panose="020B0604020202020204" pitchFamily="34" charset="0"/>
              </a:rPr>
              <a:pPr algn="r" eaLnBrk="1" hangingPunct="1"/>
              <a:t>16</a:t>
            </a:fld>
            <a:endParaRPr lang="en-US" altLang="en-US" sz="1200" b="0" dirty="0">
              <a:latin typeface="Arial" panose="020B0604020202020204" pitchFamily="34"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3069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CBD09B1-0143-4546-9D1B-2B92B52F86A7}" type="slidenum">
              <a:rPr lang="en-US" altLang="en-US">
                <a:latin typeface="Arial" panose="020B0604020202020204" pitchFamily="34" charset="0"/>
              </a:rPr>
              <a:pPr eaLnBrk="1" hangingPunct="1"/>
              <a:t>17</a:t>
            </a:fld>
            <a:endParaRPr lang="en-US" altLang="en-US">
              <a:latin typeface="Arial" panose="020B0604020202020204"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6248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txBox="1">
            <a:spLocks noGrp="1" noChangeArrowheads="1"/>
          </p:cNvSpPr>
          <p:nvPr/>
        </p:nvSpPr>
        <p:spPr bwMode="auto">
          <a:xfrm>
            <a:off x="4008705" y="8893152"/>
            <a:ext cx="3066733" cy="468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06" tIns="46703" rIns="93406" bIns="46703"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5E9B82D4-A9CE-4349-AD3B-76E4942EA7DE}" type="slidenum">
              <a:rPr lang="en-US" altLang="en-US" sz="1200" b="0">
                <a:latin typeface="Arial" panose="020B0604020202020204" pitchFamily="34" charset="0"/>
              </a:rPr>
              <a:pPr algn="r" eaLnBrk="1" hangingPunct="1"/>
              <a:t>18</a:t>
            </a:fld>
            <a:endParaRPr lang="en-US" altLang="en-US" sz="1200" b="0">
              <a:latin typeface="Arial" panose="020B0604020202020204" pitchFamily="34" charset="0"/>
            </a:endParaRPr>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3985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910239A-BA14-4E2F-B2AD-7A75FDD8AF19}" type="slidenum">
              <a:rPr lang="en-US" altLang="en-US">
                <a:latin typeface="Arial" panose="020B0604020202020204" pitchFamily="34" charset="0"/>
              </a:rPr>
              <a:pPr eaLnBrk="1" hangingPunct="1"/>
              <a:t>19</a:t>
            </a:fld>
            <a:endParaRPr lang="en-US" altLang="en-US">
              <a:latin typeface="Arial" panose="020B0604020202020204"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13953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0480D1C3-C83E-4FCD-8B00-0697EF57A2EE}" type="slidenum">
              <a:rPr lang="en-US" altLang="en-US">
                <a:latin typeface="Arial" panose="020B0604020202020204" pitchFamily="34" charset="0"/>
              </a:rPr>
              <a:pPr eaLnBrk="1" hangingPunct="1"/>
              <a:t>21</a:t>
            </a:fld>
            <a:endParaRPr lang="en-US" altLang="en-US">
              <a:latin typeface="Arial" panose="020B0604020202020204"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861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7BFD797A-3311-45D0-8622-70CCD18A1D8D}" type="slidenum">
              <a:rPr lang="en-US" altLang="en-US">
                <a:latin typeface="Arial" panose="020B0604020202020204" pitchFamily="34" charset="0"/>
              </a:rPr>
              <a:pPr eaLnBrk="1" hangingPunct="1"/>
              <a:t>3</a:t>
            </a:fld>
            <a:endParaRPr lang="en-US" altLang="en-US" dirty="0">
              <a:latin typeface="Arial" panose="020B0604020202020204"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8035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0B825646-FD48-4431-871C-988AAD1766D3}" type="slidenum">
              <a:rPr lang="en-US" altLang="en-US">
                <a:latin typeface="Arial" panose="020B0604020202020204" pitchFamily="34" charset="0"/>
              </a:rPr>
              <a:pPr eaLnBrk="1" hangingPunct="1"/>
              <a:t>5</a:t>
            </a:fld>
            <a:endParaRPr lang="en-US" altLang="en-US" dirty="0">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0268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txBox="1">
            <a:spLocks noGrp="1" noChangeArrowheads="1"/>
          </p:cNvSpPr>
          <p:nvPr/>
        </p:nvSpPr>
        <p:spPr bwMode="auto">
          <a:xfrm>
            <a:off x="4008705" y="8893152"/>
            <a:ext cx="3066733" cy="468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06" tIns="46703" rIns="93406" bIns="46703"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BF523BDB-D4FB-493B-9ED1-629B6AACBF92}" type="slidenum">
              <a:rPr lang="en-US" altLang="en-US" sz="1200" b="0">
                <a:latin typeface="Arial" panose="020B0604020202020204" pitchFamily="34" charset="0"/>
              </a:rPr>
              <a:pPr algn="r" eaLnBrk="1" hangingPunct="1"/>
              <a:t>6</a:t>
            </a:fld>
            <a:endParaRPr lang="en-US" altLang="en-US" sz="1200" b="0" dirty="0">
              <a:latin typeface="Arial" panose="020B0604020202020204" pitchFamily="34" charset="0"/>
            </a:endParaRPr>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5048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4302531B-2139-45F9-8128-5C5D6D6BF2C3}" type="slidenum">
              <a:rPr lang="en-US" altLang="en-US">
                <a:latin typeface="Arial" panose="020B0604020202020204" pitchFamily="34" charset="0"/>
              </a:rPr>
              <a:pPr eaLnBrk="1" hangingPunct="1"/>
              <a:t>7</a:t>
            </a:fld>
            <a:endParaRPr lang="en-US" altLang="en-US" dirty="0">
              <a:latin typeface="Arial" panose="020B0604020202020204" pitchFamily="34"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354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923" indent="-291894" eaLnBrk="0" hangingPunct="0">
              <a:defRPr>
                <a:solidFill>
                  <a:schemeClr val="tx1"/>
                </a:solidFill>
                <a:latin typeface="Tahoma" panose="020B0604030504040204" pitchFamily="34" charset="0"/>
                <a:cs typeface="Arial" panose="020B0604020202020204" pitchFamily="34" charset="0"/>
              </a:defRPr>
            </a:lvl2pPr>
            <a:lvl3pPr marL="1167575" indent="-233515" eaLnBrk="0" hangingPunct="0">
              <a:defRPr>
                <a:solidFill>
                  <a:schemeClr val="tx1"/>
                </a:solidFill>
                <a:latin typeface="Tahoma" panose="020B0604030504040204" pitchFamily="34" charset="0"/>
                <a:cs typeface="Arial" panose="020B0604020202020204" pitchFamily="34" charset="0"/>
              </a:defRPr>
            </a:lvl3pPr>
            <a:lvl4pPr marL="1634604" indent="-233515" eaLnBrk="0" hangingPunct="0">
              <a:defRPr>
                <a:solidFill>
                  <a:schemeClr val="tx1"/>
                </a:solidFill>
                <a:latin typeface="Tahoma" panose="020B0604030504040204" pitchFamily="34" charset="0"/>
                <a:cs typeface="Arial" panose="020B0604020202020204" pitchFamily="34" charset="0"/>
              </a:defRPr>
            </a:lvl4pPr>
            <a:lvl5pPr marL="2101634" indent="-233515" eaLnBrk="0" hangingPunct="0">
              <a:defRPr>
                <a:solidFill>
                  <a:schemeClr val="tx1"/>
                </a:solidFill>
                <a:latin typeface="Tahoma" panose="020B0604030504040204" pitchFamily="34" charset="0"/>
                <a:cs typeface="Arial" panose="020B0604020202020204" pitchFamily="34" charset="0"/>
              </a:defRPr>
            </a:lvl5pPr>
            <a:lvl6pPr marL="256866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69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724"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753" indent="-23351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407D6F28-A627-4167-A58D-30B79AFA9DBA}" type="slidenum">
              <a:rPr lang="en-US" altLang="en-US">
                <a:latin typeface="Arial" panose="020B0604020202020204" pitchFamily="34" charset="0"/>
              </a:rPr>
              <a:pPr eaLnBrk="1" hangingPunct="1"/>
              <a:t>8</a:t>
            </a:fld>
            <a:endParaRPr lang="en-US" altLang="en-US" dirty="0">
              <a:latin typeface="Arial" panose="020B0604020202020204"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818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txBox="1">
            <a:spLocks noGrp="1" noChangeArrowheads="1"/>
          </p:cNvSpPr>
          <p:nvPr/>
        </p:nvSpPr>
        <p:spPr bwMode="auto">
          <a:xfrm>
            <a:off x="4008705" y="8893152"/>
            <a:ext cx="3066733" cy="468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06" tIns="46703" rIns="93406" bIns="46703"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1BBD006A-A295-4F66-98B0-019E3C14AC31}" type="slidenum">
              <a:rPr lang="en-US" altLang="en-US" sz="1200" b="0">
                <a:latin typeface="Arial" panose="020B0604020202020204" pitchFamily="34" charset="0"/>
              </a:rPr>
              <a:pPr algn="r" eaLnBrk="1" hangingPunct="1"/>
              <a:t>9</a:t>
            </a:fld>
            <a:endParaRPr lang="en-US" altLang="en-US" sz="1200" b="0" dirty="0">
              <a:latin typeface="Arial" panose="020B0604020202020204" pitchFamily="34" charset="0"/>
            </a:endParaRPr>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0406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txBox="1">
            <a:spLocks noGrp="1" noChangeArrowheads="1"/>
          </p:cNvSpPr>
          <p:nvPr/>
        </p:nvSpPr>
        <p:spPr bwMode="auto">
          <a:xfrm>
            <a:off x="4008705" y="8893152"/>
            <a:ext cx="3066733" cy="468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06" tIns="46703" rIns="93406" bIns="46703"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1BBD006A-A295-4F66-98B0-019E3C14AC31}" type="slidenum">
              <a:rPr lang="en-US" altLang="en-US" sz="1200" b="0">
                <a:latin typeface="Arial" panose="020B0604020202020204" pitchFamily="34" charset="0"/>
              </a:rPr>
              <a:pPr algn="r" eaLnBrk="1" hangingPunct="1"/>
              <a:t>10</a:t>
            </a:fld>
            <a:endParaRPr lang="en-US" altLang="en-US" sz="1200" b="0" dirty="0">
              <a:latin typeface="Arial" panose="020B0604020202020204" pitchFamily="34" charset="0"/>
            </a:endParaRPr>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8343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txBox="1">
            <a:spLocks noGrp="1" noChangeArrowheads="1"/>
          </p:cNvSpPr>
          <p:nvPr/>
        </p:nvSpPr>
        <p:spPr bwMode="auto">
          <a:xfrm>
            <a:off x="4008705" y="8893152"/>
            <a:ext cx="3066733" cy="468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06" tIns="46703" rIns="93406" bIns="46703"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1BBD006A-A295-4F66-98B0-019E3C14AC31}" type="slidenum">
              <a:rPr lang="en-US" altLang="en-US" sz="1200" b="0">
                <a:latin typeface="Arial" panose="020B0604020202020204" pitchFamily="34" charset="0"/>
              </a:rPr>
              <a:pPr algn="r" eaLnBrk="1" hangingPunct="1"/>
              <a:t>11</a:t>
            </a:fld>
            <a:endParaRPr lang="en-US" altLang="en-US" sz="1200" b="0" dirty="0">
              <a:latin typeface="Arial" panose="020B0604020202020204" pitchFamily="34" charset="0"/>
            </a:endParaRPr>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9516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b="0">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b="0">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b="0">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b="0">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b="0">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b="0">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b="0">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it-IT"/>
              <a:t>Iglesia Bíblica Bautista www.iglesiabiblicabautista.org</a:t>
            </a: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A4E12FF8-126C-464D-90DA-5C72316E154A}" type="slidenum">
              <a:rPr lang="en-US" altLang="en-US"/>
              <a:pPr/>
              <a:t>‹#›</a:t>
            </a:fld>
            <a:endParaRPr lang="en-US" altLang="en-US"/>
          </a:p>
        </p:txBody>
      </p:sp>
    </p:spTree>
    <p:extLst>
      <p:ext uri="{BB962C8B-B14F-4D97-AF65-F5344CB8AC3E}">
        <p14:creationId xmlns:p14="http://schemas.microsoft.com/office/powerpoint/2010/main" val="2310336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6" name="Rectangle 13"/>
          <p:cNvSpPr>
            <a:spLocks noGrp="1" noChangeArrowheads="1"/>
          </p:cNvSpPr>
          <p:nvPr>
            <p:ph type="sldNum" sz="quarter" idx="12"/>
          </p:nvPr>
        </p:nvSpPr>
        <p:spPr>
          <a:ln/>
        </p:spPr>
        <p:txBody>
          <a:bodyPr/>
          <a:lstStyle>
            <a:lvl1pPr>
              <a:defRPr/>
            </a:lvl1pPr>
          </a:lstStyle>
          <a:p>
            <a:fld id="{A90691BA-60E9-4184-BB8F-932FEAB5F7EB}" type="slidenum">
              <a:rPr lang="en-US" altLang="en-US"/>
              <a:pPr/>
              <a:t>‹#›</a:t>
            </a:fld>
            <a:endParaRPr lang="en-US" altLang="en-US"/>
          </a:p>
        </p:txBody>
      </p:sp>
    </p:spTree>
    <p:extLst>
      <p:ext uri="{BB962C8B-B14F-4D97-AF65-F5344CB8AC3E}">
        <p14:creationId xmlns:p14="http://schemas.microsoft.com/office/powerpoint/2010/main" val="187945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6" name="Rectangle 13"/>
          <p:cNvSpPr>
            <a:spLocks noGrp="1" noChangeArrowheads="1"/>
          </p:cNvSpPr>
          <p:nvPr>
            <p:ph type="sldNum" sz="quarter" idx="12"/>
          </p:nvPr>
        </p:nvSpPr>
        <p:spPr>
          <a:ln/>
        </p:spPr>
        <p:txBody>
          <a:bodyPr/>
          <a:lstStyle>
            <a:lvl1pPr>
              <a:defRPr/>
            </a:lvl1pPr>
          </a:lstStyle>
          <a:p>
            <a:fld id="{1AE763AE-0A1A-4FA9-808D-C285358B9F70}" type="slidenum">
              <a:rPr lang="en-US" altLang="en-US"/>
              <a:pPr/>
              <a:t>‹#›</a:t>
            </a:fld>
            <a:endParaRPr lang="en-US" altLang="en-US"/>
          </a:p>
        </p:txBody>
      </p:sp>
    </p:spTree>
    <p:extLst>
      <p:ext uri="{BB962C8B-B14F-4D97-AF65-F5344CB8AC3E}">
        <p14:creationId xmlns:p14="http://schemas.microsoft.com/office/powerpoint/2010/main" val="1463121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7" name="Rectangle 13"/>
          <p:cNvSpPr>
            <a:spLocks noGrp="1" noChangeArrowheads="1"/>
          </p:cNvSpPr>
          <p:nvPr>
            <p:ph type="sldNum" sz="quarter" idx="12"/>
          </p:nvPr>
        </p:nvSpPr>
        <p:spPr>
          <a:ln/>
        </p:spPr>
        <p:txBody>
          <a:bodyPr/>
          <a:lstStyle>
            <a:lvl1pPr>
              <a:defRPr/>
            </a:lvl1pPr>
          </a:lstStyle>
          <a:p>
            <a:fld id="{A7F64E16-6747-4393-B8A9-2298AC677402}" type="slidenum">
              <a:rPr lang="en-US" altLang="en-US"/>
              <a:pPr/>
              <a:t>‹#›</a:t>
            </a:fld>
            <a:endParaRPr lang="en-US" altLang="en-US"/>
          </a:p>
        </p:txBody>
      </p:sp>
    </p:spTree>
    <p:extLst>
      <p:ext uri="{BB962C8B-B14F-4D97-AF65-F5344CB8AC3E}">
        <p14:creationId xmlns:p14="http://schemas.microsoft.com/office/powerpoint/2010/main" val="3541007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6" name="Rectangle 13"/>
          <p:cNvSpPr>
            <a:spLocks noGrp="1" noChangeArrowheads="1"/>
          </p:cNvSpPr>
          <p:nvPr>
            <p:ph type="sldNum" sz="quarter" idx="12"/>
          </p:nvPr>
        </p:nvSpPr>
        <p:spPr>
          <a:ln/>
        </p:spPr>
        <p:txBody>
          <a:bodyPr/>
          <a:lstStyle>
            <a:lvl1pPr>
              <a:defRPr/>
            </a:lvl1pPr>
          </a:lstStyle>
          <a:p>
            <a:fld id="{344884B8-96F1-46D4-B78A-62F93605051B}" type="slidenum">
              <a:rPr lang="en-US" altLang="en-US"/>
              <a:pPr/>
              <a:t>‹#›</a:t>
            </a:fld>
            <a:endParaRPr lang="en-US" altLang="en-US"/>
          </a:p>
        </p:txBody>
      </p:sp>
    </p:spTree>
    <p:extLst>
      <p:ext uri="{BB962C8B-B14F-4D97-AF65-F5344CB8AC3E}">
        <p14:creationId xmlns:p14="http://schemas.microsoft.com/office/powerpoint/2010/main" val="2103061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6" name="Rectangle 13"/>
          <p:cNvSpPr>
            <a:spLocks noGrp="1" noChangeArrowheads="1"/>
          </p:cNvSpPr>
          <p:nvPr>
            <p:ph type="sldNum" sz="quarter" idx="12"/>
          </p:nvPr>
        </p:nvSpPr>
        <p:spPr>
          <a:ln/>
        </p:spPr>
        <p:txBody>
          <a:bodyPr/>
          <a:lstStyle>
            <a:lvl1pPr>
              <a:defRPr/>
            </a:lvl1pPr>
          </a:lstStyle>
          <a:p>
            <a:fld id="{A07E240E-A148-4726-9DE8-92D25B5ADC50}" type="slidenum">
              <a:rPr lang="en-US" altLang="en-US"/>
              <a:pPr/>
              <a:t>‹#›</a:t>
            </a:fld>
            <a:endParaRPr lang="en-US" altLang="en-US"/>
          </a:p>
        </p:txBody>
      </p:sp>
    </p:spTree>
    <p:extLst>
      <p:ext uri="{BB962C8B-B14F-4D97-AF65-F5344CB8AC3E}">
        <p14:creationId xmlns:p14="http://schemas.microsoft.com/office/powerpoint/2010/main" val="528086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7" name="Rectangle 13"/>
          <p:cNvSpPr>
            <a:spLocks noGrp="1" noChangeArrowheads="1"/>
          </p:cNvSpPr>
          <p:nvPr>
            <p:ph type="sldNum" sz="quarter" idx="12"/>
          </p:nvPr>
        </p:nvSpPr>
        <p:spPr>
          <a:ln/>
        </p:spPr>
        <p:txBody>
          <a:bodyPr/>
          <a:lstStyle>
            <a:lvl1pPr>
              <a:defRPr/>
            </a:lvl1pPr>
          </a:lstStyle>
          <a:p>
            <a:fld id="{CE082D86-2D7C-4CA9-A236-36951DF3EED7}" type="slidenum">
              <a:rPr lang="en-US" altLang="en-US"/>
              <a:pPr/>
              <a:t>‹#›</a:t>
            </a:fld>
            <a:endParaRPr lang="en-US" altLang="en-US"/>
          </a:p>
        </p:txBody>
      </p:sp>
    </p:spTree>
    <p:extLst>
      <p:ext uri="{BB962C8B-B14F-4D97-AF65-F5344CB8AC3E}">
        <p14:creationId xmlns:p14="http://schemas.microsoft.com/office/powerpoint/2010/main" val="922194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9" name="Rectangle 13"/>
          <p:cNvSpPr>
            <a:spLocks noGrp="1" noChangeArrowheads="1"/>
          </p:cNvSpPr>
          <p:nvPr>
            <p:ph type="sldNum" sz="quarter" idx="12"/>
          </p:nvPr>
        </p:nvSpPr>
        <p:spPr>
          <a:ln/>
        </p:spPr>
        <p:txBody>
          <a:bodyPr/>
          <a:lstStyle>
            <a:lvl1pPr>
              <a:defRPr/>
            </a:lvl1pPr>
          </a:lstStyle>
          <a:p>
            <a:fld id="{04A01290-3DE8-4E36-A1DD-AC572CA186F9}" type="slidenum">
              <a:rPr lang="en-US" altLang="en-US"/>
              <a:pPr/>
              <a:t>‹#›</a:t>
            </a:fld>
            <a:endParaRPr lang="en-US" altLang="en-US"/>
          </a:p>
        </p:txBody>
      </p:sp>
    </p:spTree>
    <p:extLst>
      <p:ext uri="{BB962C8B-B14F-4D97-AF65-F5344CB8AC3E}">
        <p14:creationId xmlns:p14="http://schemas.microsoft.com/office/powerpoint/2010/main" val="1760747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5" name="Rectangle 13"/>
          <p:cNvSpPr>
            <a:spLocks noGrp="1" noChangeArrowheads="1"/>
          </p:cNvSpPr>
          <p:nvPr>
            <p:ph type="sldNum" sz="quarter" idx="12"/>
          </p:nvPr>
        </p:nvSpPr>
        <p:spPr>
          <a:ln/>
        </p:spPr>
        <p:txBody>
          <a:bodyPr/>
          <a:lstStyle>
            <a:lvl1pPr>
              <a:defRPr/>
            </a:lvl1pPr>
          </a:lstStyle>
          <a:p>
            <a:fld id="{DA5334B3-6925-4477-9BDE-81D328B2ED03}" type="slidenum">
              <a:rPr lang="en-US" altLang="en-US"/>
              <a:pPr/>
              <a:t>‹#›</a:t>
            </a:fld>
            <a:endParaRPr lang="en-US" altLang="en-US"/>
          </a:p>
        </p:txBody>
      </p:sp>
    </p:spTree>
    <p:extLst>
      <p:ext uri="{BB962C8B-B14F-4D97-AF65-F5344CB8AC3E}">
        <p14:creationId xmlns:p14="http://schemas.microsoft.com/office/powerpoint/2010/main" val="4268133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4" name="Rectangle 13"/>
          <p:cNvSpPr>
            <a:spLocks noGrp="1" noChangeArrowheads="1"/>
          </p:cNvSpPr>
          <p:nvPr>
            <p:ph type="sldNum" sz="quarter" idx="12"/>
          </p:nvPr>
        </p:nvSpPr>
        <p:spPr>
          <a:ln/>
        </p:spPr>
        <p:txBody>
          <a:bodyPr/>
          <a:lstStyle>
            <a:lvl1pPr>
              <a:defRPr/>
            </a:lvl1pPr>
          </a:lstStyle>
          <a:p>
            <a:fld id="{76541F79-F0CD-4E41-8ACE-1640B317C485}" type="slidenum">
              <a:rPr lang="en-US" altLang="en-US"/>
              <a:pPr/>
              <a:t>‹#›</a:t>
            </a:fld>
            <a:endParaRPr lang="en-US" altLang="en-US"/>
          </a:p>
        </p:txBody>
      </p:sp>
    </p:spTree>
    <p:extLst>
      <p:ext uri="{BB962C8B-B14F-4D97-AF65-F5344CB8AC3E}">
        <p14:creationId xmlns:p14="http://schemas.microsoft.com/office/powerpoint/2010/main" val="3894176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7" name="Rectangle 13"/>
          <p:cNvSpPr>
            <a:spLocks noGrp="1" noChangeArrowheads="1"/>
          </p:cNvSpPr>
          <p:nvPr>
            <p:ph type="sldNum" sz="quarter" idx="12"/>
          </p:nvPr>
        </p:nvSpPr>
        <p:spPr>
          <a:ln/>
        </p:spPr>
        <p:txBody>
          <a:bodyPr/>
          <a:lstStyle>
            <a:lvl1pPr>
              <a:defRPr/>
            </a:lvl1pPr>
          </a:lstStyle>
          <a:p>
            <a:fld id="{98E67962-2E45-4868-AD4D-78E517E07375}" type="slidenum">
              <a:rPr lang="en-US" altLang="en-US"/>
              <a:pPr/>
              <a:t>‹#›</a:t>
            </a:fld>
            <a:endParaRPr lang="en-US" altLang="en-US"/>
          </a:p>
        </p:txBody>
      </p:sp>
    </p:spTree>
    <p:extLst>
      <p:ext uri="{BB962C8B-B14F-4D97-AF65-F5344CB8AC3E}">
        <p14:creationId xmlns:p14="http://schemas.microsoft.com/office/powerpoint/2010/main" val="1132814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7" name="Rectangle 13"/>
          <p:cNvSpPr>
            <a:spLocks noGrp="1" noChangeArrowheads="1"/>
          </p:cNvSpPr>
          <p:nvPr>
            <p:ph type="sldNum" sz="quarter" idx="12"/>
          </p:nvPr>
        </p:nvSpPr>
        <p:spPr>
          <a:ln/>
        </p:spPr>
        <p:txBody>
          <a:bodyPr/>
          <a:lstStyle>
            <a:lvl1pPr>
              <a:defRPr/>
            </a:lvl1pPr>
          </a:lstStyle>
          <a:p>
            <a:fld id="{35BFDC01-9B2F-4923-B99F-99C32AB0F120}" type="slidenum">
              <a:rPr lang="en-US" altLang="en-US"/>
              <a:pPr/>
              <a:t>‹#›</a:t>
            </a:fld>
            <a:endParaRPr lang="en-US" altLang="en-US"/>
          </a:p>
        </p:txBody>
      </p:sp>
    </p:spTree>
    <p:extLst>
      <p:ext uri="{BB962C8B-B14F-4D97-AF65-F5344CB8AC3E}">
        <p14:creationId xmlns:p14="http://schemas.microsoft.com/office/powerpoint/2010/main" val="764555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b="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b="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b="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b="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b="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b="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b="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b="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b="0">
                <a:cs typeface="Arial" charset="0"/>
              </a:defRPr>
            </a:lvl1pPr>
          </a:lstStyle>
          <a:p>
            <a:pPr>
              <a:defRPr/>
            </a:pPr>
            <a:r>
              <a:rPr lang="it-IT"/>
              <a:t>Iglesia Bíblica Bautista www.iglesiabiblicabautista.org</a:t>
            </a: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0"/>
            </a:lvl1pPr>
          </a:lstStyle>
          <a:p>
            <a:fld id="{5D95F1A4-16A5-46DF-A2B1-2AC7E8E4943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50"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hf sldNum="0"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blog.pucp.edu.pe/blog/wp-content/uploads/sites/432/2012/12/jesus_nuevavida1.jp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weknowyourdreams.com/images/sunset/sunset-01.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026" name="Picture 2" descr="http://kad-esh.org/wp-content/uploads/2014/08/feature-sheep-natio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9326"/>
            <a:ext cx="9144001" cy="4435523"/>
          </a:xfrm>
          <a:prstGeom prst="rect">
            <a:avLst/>
          </a:prstGeom>
          <a:noFill/>
          <a:extLst>
            <a:ext uri="{909E8E84-426E-40DD-AFC4-6F175D3DCCD1}">
              <a14:hiddenFill xmlns:a14="http://schemas.microsoft.com/office/drawing/2010/main">
                <a:solidFill>
                  <a:srgbClr val="FFFFFF"/>
                </a:solidFill>
              </a14:hiddenFill>
            </a:ext>
          </a:extLst>
        </p:spPr>
      </p:pic>
      <p:sp>
        <p:nvSpPr>
          <p:cNvPr id="149508" name="Rectangle 4"/>
          <p:cNvSpPr>
            <a:spLocks noGrp="1" noChangeArrowheads="1"/>
          </p:cNvSpPr>
          <p:nvPr>
            <p:ph type="ctrTitle" idx="4294967295"/>
          </p:nvPr>
        </p:nvSpPr>
        <p:spPr>
          <a:xfrm>
            <a:off x="762000" y="17643"/>
            <a:ext cx="7772400" cy="1219200"/>
          </a:xfrm>
          <a:solidFill>
            <a:srgbClr val="666699">
              <a:alpha val="39999"/>
            </a:srgbClr>
          </a:solidFill>
        </p:spPr>
        <p:txBody>
          <a:bodyPr anchor="ctr" anchorCtr="1"/>
          <a:lstStyle/>
          <a:p>
            <a:pPr algn="ctr"/>
            <a:r>
              <a:rPr lang="es-PR" altLang="en-US" sz="4000" dirty="0">
                <a:solidFill>
                  <a:schemeClr val="bg1"/>
                </a:solidFill>
              </a:rPr>
              <a:t>Unidad 5:  El Anuncio del Reino Triunfante</a:t>
            </a:r>
            <a:endParaRPr lang="en-US" altLang="en-US" sz="4000" dirty="0">
              <a:solidFill>
                <a:schemeClr val="bg1"/>
              </a:solidFill>
            </a:endParaRPr>
          </a:p>
        </p:txBody>
      </p:sp>
      <p:sp>
        <p:nvSpPr>
          <p:cNvPr id="149509" name="Rectangle 5"/>
          <p:cNvSpPr>
            <a:spLocks noGrp="1" noChangeArrowheads="1"/>
          </p:cNvSpPr>
          <p:nvPr>
            <p:ph type="subTitle" idx="4294967295"/>
          </p:nvPr>
        </p:nvSpPr>
        <p:spPr>
          <a:xfrm>
            <a:off x="1066800" y="2667000"/>
            <a:ext cx="6705600" cy="2819400"/>
          </a:xfrm>
          <a:solidFill>
            <a:srgbClr val="666699">
              <a:alpha val="39999"/>
            </a:srgbClr>
          </a:solidFill>
        </p:spPr>
        <p:txBody>
          <a:bodyPr anchor="ctr"/>
          <a:lstStyle/>
          <a:p>
            <a:pPr marL="0" indent="0" algn="ctr">
              <a:lnSpc>
                <a:spcPct val="90000"/>
              </a:lnSpc>
              <a:buFont typeface="Wingdings" panose="05000000000000000000" pitchFamily="2" charset="2"/>
              <a:buNone/>
            </a:pPr>
            <a:r>
              <a:rPr lang="es-PR" altLang="en-US" sz="3600" dirty="0">
                <a:solidFill>
                  <a:schemeClr val="bg1"/>
                </a:solidFill>
                <a:effectLst>
                  <a:outerShdw blurRad="38100" dist="38100" dir="2700000" algn="tl">
                    <a:srgbClr val="000000"/>
                  </a:outerShdw>
                </a:effectLst>
              </a:rPr>
              <a:t>Estudio 48: Jesús y el Juicio Final</a:t>
            </a:r>
          </a:p>
          <a:p>
            <a:pPr marL="0" indent="0" algn="ctr">
              <a:lnSpc>
                <a:spcPct val="90000"/>
              </a:lnSpc>
              <a:buFont typeface="Wingdings" panose="05000000000000000000" pitchFamily="2" charset="2"/>
              <a:buNone/>
            </a:pPr>
            <a:r>
              <a:rPr lang="es-PR" altLang="en-US" dirty="0">
                <a:solidFill>
                  <a:schemeClr val="bg1"/>
                </a:solidFill>
              </a:rPr>
              <a:t>13 de diciembre de 2016</a:t>
            </a:r>
          </a:p>
        </p:txBody>
      </p:sp>
      <p:sp>
        <p:nvSpPr>
          <p:cNvPr id="3077" name="Text Box 5"/>
          <p:cNvSpPr txBox="1">
            <a:spLocks noChangeArrowheads="1"/>
          </p:cNvSpPr>
          <p:nvPr/>
        </p:nvSpPr>
        <p:spPr bwMode="auto">
          <a:xfrm>
            <a:off x="0" y="6210300"/>
            <a:ext cx="2895600" cy="641350"/>
          </a:xfrm>
          <a:prstGeom prst="rect">
            <a:avLst/>
          </a:prstGeom>
          <a:noFill/>
          <a:ln w="9525">
            <a:noFill/>
            <a:miter lim="800000"/>
            <a:headEnd/>
            <a:tailEnd/>
          </a:ln>
          <a:effectLst/>
        </p:spPr>
        <p:txBody>
          <a:bodyPr>
            <a:spAutoFit/>
          </a:bodyPr>
          <a:lstStyle/>
          <a:p>
            <a:pPr algn="ctr">
              <a:spcBef>
                <a:spcPct val="50000"/>
              </a:spcBef>
              <a:defRPr/>
            </a:pPr>
            <a:r>
              <a:rPr lang="es-PR" b="0" dirty="0">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noFill/>
          <a:ln w="9525">
            <a:noFill/>
            <a:miter lim="800000"/>
            <a:headEnd/>
            <a:tailEnd/>
          </a:ln>
          <a:effectLst/>
        </p:spPr>
        <p:txBody>
          <a:bodyPr>
            <a:spAutoFit/>
          </a:bodyPr>
          <a:lstStyle/>
          <a:p>
            <a:pPr>
              <a:spcBef>
                <a:spcPct val="50000"/>
              </a:spcBef>
              <a:defRPr/>
            </a:pPr>
            <a:r>
              <a:rPr lang="es-PR" b="0" i="1" dirty="0">
                <a:effectLst>
                  <a:outerShdw blurRad="38100" dist="38100" dir="2700000" algn="tl">
                    <a:srgbClr val="C0C0C0"/>
                  </a:outerShdw>
                </a:effectLst>
                <a:latin typeface="Arial" charset="0"/>
                <a:cs typeface="Arial" charset="0"/>
              </a:rPr>
              <a:t>La Biblia Libro por Libro, CBP</a:t>
            </a:r>
            <a:r>
              <a:rPr lang="en-US" b="0" i="1" baseline="30000" dirty="0">
                <a:effectLst>
                  <a:outerShdw blurRad="38100" dist="38100" dir="2700000" algn="tl">
                    <a:srgbClr val="C0C0C0"/>
                  </a:outerShdw>
                </a:effectLst>
                <a:latin typeface="Arial" charset="0"/>
                <a:cs typeface="Arial" charset="0"/>
              </a:rPr>
              <a:t>®</a:t>
            </a:r>
            <a:endParaRPr lang="en-US" b="0" dirty="0">
              <a:effectLst>
                <a:outerShdw blurRad="38100" dist="38100" dir="2700000" algn="tl">
                  <a:srgbClr val="C0C0C0"/>
                </a:outerShdw>
              </a:effectLst>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2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2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2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9509">
                                            <p:bg/>
                                          </p:spTgt>
                                        </p:tgtEl>
                                        <p:attrNameLst>
                                          <p:attrName>style.visibility</p:attrName>
                                        </p:attrNameLst>
                                      </p:cBhvr>
                                      <p:to>
                                        <p:strVal val="visible"/>
                                      </p:to>
                                    </p:set>
                                    <p:animEffect transition="in" filter="fade">
                                      <p:cBhvr>
                                        <p:cTn id="16" dur="2000"/>
                                        <p:tgtEl>
                                          <p:spTgt spid="149509">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9509">
                                            <p:txEl>
                                              <p:pRg st="0" end="0"/>
                                            </p:txEl>
                                          </p:spTgt>
                                        </p:tgtEl>
                                        <p:attrNameLst>
                                          <p:attrName>style.visibility</p:attrName>
                                        </p:attrNameLst>
                                      </p:cBhvr>
                                      <p:to>
                                        <p:strVal val="visible"/>
                                      </p:to>
                                    </p:set>
                                    <p:animEffect transition="in" filter="fade">
                                      <p:cBhvr>
                                        <p:cTn id="19" dur="2000"/>
                                        <p:tgtEl>
                                          <p:spTgt spid="149509">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9509">
                                            <p:txEl>
                                              <p:pRg st="1" end="1"/>
                                            </p:txEl>
                                          </p:spTgt>
                                        </p:tgtEl>
                                        <p:attrNameLst>
                                          <p:attrName>style.visibility</p:attrName>
                                        </p:attrNameLst>
                                      </p:cBhvr>
                                      <p:to>
                                        <p:strVal val="visible"/>
                                      </p:to>
                                    </p:set>
                                    <p:animEffect transition="in" filter="fade">
                                      <p:cBhvr>
                                        <p:cTn id="22" dur="2000"/>
                                        <p:tgtEl>
                                          <p:spTgt spid="14950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9508"/>
                                        </p:tgtEl>
                                        <p:attrNameLst>
                                          <p:attrName>style.visibility</p:attrName>
                                        </p:attrNameLst>
                                      </p:cBhvr>
                                      <p:to>
                                        <p:strVal val="visible"/>
                                      </p:to>
                                    </p:set>
                                    <p:animEffect transition="in" filter="fade">
                                      <p:cBhvr>
                                        <p:cTn id="25" dur="2000"/>
                                        <p:tgtEl>
                                          <p:spTgt spid="149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p:bldP spid="149509" grpId="0" build="p" animBg="1"/>
      <p:bldP spid="3077" grpId="0"/>
      <p:bldP spid="30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b="0" dirty="0"/>
          </a:p>
        </p:txBody>
      </p:sp>
      <p:sp>
        <p:nvSpPr>
          <p:cNvPr id="104451" name="Rectangle 3"/>
          <p:cNvSpPr>
            <a:spLocks noChangeArrowheads="1"/>
          </p:cNvSpPr>
          <p:nvPr/>
        </p:nvSpPr>
        <p:spPr bwMode="auto">
          <a:xfrm>
            <a:off x="152400" y="2017713"/>
            <a:ext cx="8802688" cy="468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spcBef>
                <a:spcPct val="20000"/>
              </a:spcBef>
              <a:buClr>
                <a:schemeClr val="folHlink"/>
              </a:buClr>
              <a:buSzPct val="60000"/>
              <a:buFont typeface="Wingdings" panose="05000000000000000000" pitchFamily="2" charset="2"/>
              <a:buChar char="n"/>
              <a:tabLst>
                <a:tab pos="1257300" algn="l"/>
              </a:tabLst>
              <a:defRPr sz="3200">
                <a:solidFill>
                  <a:schemeClr val="tx1"/>
                </a:solidFill>
                <a:latin typeface="Tahoma" panose="020B0604030504040204" pitchFamily="34" charset="0"/>
                <a:cs typeface="Arial" panose="020B0604020202020204" pitchFamily="34" charset="0"/>
              </a:defRPr>
            </a:lvl1pPr>
            <a:lvl2pPr marL="1009650" indent="-609600" eaLnBrk="0" hangingPunct="0">
              <a:spcBef>
                <a:spcPct val="20000"/>
              </a:spcBef>
              <a:buClr>
                <a:schemeClr val="hlink"/>
              </a:buClr>
              <a:buSzPct val="55000"/>
              <a:buFont typeface="Wingdings" panose="05000000000000000000" pitchFamily="2" charset="2"/>
              <a:buChar char="n"/>
              <a:tabLst>
                <a:tab pos="1257300" algn="l"/>
              </a:tabLst>
              <a:defRPr sz="2800">
                <a:solidFill>
                  <a:schemeClr val="tx1"/>
                </a:solidFill>
                <a:latin typeface="Tahoma" panose="020B0604030504040204" pitchFamily="34" charset="0"/>
                <a:cs typeface="Arial" panose="020B0604020202020204" pitchFamily="34" charset="0"/>
              </a:defRPr>
            </a:lvl2pPr>
            <a:lvl3pPr marL="1371600" indent="-457200" eaLnBrk="0" hangingPunct="0">
              <a:spcBef>
                <a:spcPct val="20000"/>
              </a:spcBef>
              <a:buClr>
                <a:schemeClr val="folHlink"/>
              </a:buClr>
              <a:buSzPct val="50000"/>
              <a:buFont typeface="Wingdings" panose="05000000000000000000" pitchFamily="2" charset="2"/>
              <a:buChar char="n"/>
              <a:tabLst>
                <a:tab pos="1257300" algn="l"/>
              </a:tabLst>
              <a:defRPr sz="2400">
                <a:solidFill>
                  <a:schemeClr val="tx1"/>
                </a:solidFill>
                <a:latin typeface="Tahoma" panose="020B0604030504040204" pitchFamily="34" charset="0"/>
                <a:cs typeface="Arial" panose="020B0604020202020204" pitchFamily="34" charset="0"/>
              </a:defRPr>
            </a:lvl3pPr>
            <a:lvl4pPr marL="1752600" indent="-381000" eaLnBrk="0" hangingPunct="0">
              <a:spcBef>
                <a:spcPct val="20000"/>
              </a:spcBef>
              <a:buClr>
                <a:schemeClr val="accent2"/>
              </a:buClr>
              <a:buSzPct val="55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4pPr>
            <a:lvl5pPr marL="2209800" indent="-381000" eaLnBrk="0" hangingPunct="0">
              <a:spcBef>
                <a:spcPct val="20000"/>
              </a:spcBef>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5pPr>
            <a:lvl6pPr marL="26670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6pPr>
            <a:lvl7pPr marL="31242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7pPr>
            <a:lvl8pPr marL="35814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8pPr>
            <a:lvl9pPr marL="40386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9pPr>
          </a:lstStyle>
          <a:p>
            <a:endParaRPr lang="es-ES" altLang="en-US" b="0" dirty="0"/>
          </a:p>
        </p:txBody>
      </p:sp>
      <p:sp>
        <p:nvSpPr>
          <p:cNvPr id="11" name="Rectangle 2"/>
          <p:cNvSpPr txBox="1">
            <a:spLocks noChangeArrowheads="1"/>
          </p:cNvSpPr>
          <p:nvPr/>
        </p:nvSpPr>
        <p:spPr>
          <a:xfrm>
            <a:off x="1150938" y="214313"/>
            <a:ext cx="7793037" cy="1462087"/>
          </a:xfrm>
          <a:prstGeom prst="rect">
            <a:avLst/>
          </a:prstGeom>
        </p:spPr>
        <p:txBody>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r>
              <a:rPr lang="es-PR" altLang="en-US" sz="4000" b="0" kern="0" dirty="0"/>
              <a:t>Un Llamado a estar Preparados y Vigilantes (</a:t>
            </a:r>
            <a:r>
              <a:rPr lang="es-PR" altLang="en-US" sz="4000" b="0" kern="0" dirty="0">
                <a:solidFill>
                  <a:srgbClr val="FF0000"/>
                </a:solidFill>
              </a:rPr>
              <a:t>Mateo 24.36-42</a:t>
            </a:r>
            <a:r>
              <a:rPr lang="es-PR" altLang="en-US" sz="4000" b="0" kern="0" dirty="0"/>
              <a:t>)</a:t>
            </a:r>
          </a:p>
        </p:txBody>
      </p:sp>
      <p:sp>
        <p:nvSpPr>
          <p:cNvPr id="13" name="Content Placeholder 12"/>
          <p:cNvSpPr>
            <a:spLocks noGrp="1"/>
          </p:cNvSpPr>
          <p:nvPr>
            <p:ph idx="1"/>
          </p:nvPr>
        </p:nvSpPr>
        <p:spPr>
          <a:xfrm>
            <a:off x="152400" y="2017712"/>
            <a:ext cx="8802688" cy="4687887"/>
          </a:xfrm>
        </p:spPr>
        <p:txBody>
          <a:bodyPr>
            <a:normAutofit/>
          </a:bodyPr>
          <a:lstStyle/>
          <a:p>
            <a:r>
              <a:rPr lang="es-ES" sz="2600" dirty="0"/>
              <a:t>La gente comía, bebía, se casaba, se daba en casamiento.</a:t>
            </a:r>
          </a:p>
          <a:p>
            <a:r>
              <a:rPr lang="es-ES" sz="2600" dirty="0"/>
              <a:t>En otras palabras, iban siguiendo las rutinas de la vida como si fuesen a vivir para siempre. </a:t>
            </a:r>
          </a:p>
          <a:p>
            <a:r>
              <a:rPr lang="es-ES" sz="2600" dirty="0"/>
              <a:t>Aunque advertidos de que el diluvio se avecinaba, vivían como si estuviesen a pruebas de diluvio.</a:t>
            </a:r>
          </a:p>
          <a:p>
            <a:r>
              <a:rPr lang="es-ES" sz="2600" dirty="0"/>
              <a:t> Y cuando llegó, no estaban preparados, fuera del único lugar seguro. </a:t>
            </a:r>
          </a:p>
          <a:p>
            <a:r>
              <a:rPr lang="es-ES" sz="2600" dirty="0"/>
              <a:t>Y así será cuando Cristo regrese. </a:t>
            </a:r>
          </a:p>
          <a:p>
            <a:r>
              <a:rPr lang="es-ES" sz="2600" dirty="0"/>
              <a:t>Sólo los que están en Cristo, serán librados.</a:t>
            </a:r>
          </a:p>
        </p:txBody>
      </p:sp>
    </p:spTree>
    <p:extLst>
      <p:ext uri="{BB962C8B-B14F-4D97-AF65-F5344CB8AC3E}">
        <p14:creationId xmlns:p14="http://schemas.microsoft.com/office/powerpoint/2010/main" val="249086420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nodePh="1">
                                  <p:stCondLst>
                                    <p:cond delay="0"/>
                                  </p:stCondLst>
                                  <p:endCondLst>
                                    <p:cond evt="begin" delay="0">
                                      <p:tn val="5"/>
                                    </p:cond>
                                  </p:end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mph" presetSubtype="0" nodeType="clickEffect" nodePh="1">
                                  <p:stCondLst>
                                    <p:cond delay="0"/>
                                  </p:stCondLst>
                                  <p:endCondLst>
                                    <p:cond evt="begin" delay="0">
                                      <p:tn val="10"/>
                                    </p:cond>
                                  </p:endCondLst>
                                  <p:childTnLst>
                                    <p:set>
                                      <p:cBhvr rctx="PPT">
                                        <p:cTn id="11" dur="indefinite"/>
                                        <p:tgtEl>
                                          <p:spTgt spid="104451">
                                            <p:txEl>
                                              <p:pRg st="0" end="0"/>
                                            </p:txEl>
                                          </p:spTgt>
                                        </p:tgtEl>
                                        <p:attrNameLst>
                                          <p:attrName>style.opacity</p:attrName>
                                        </p:attrNameLst>
                                      </p:cBhvr>
                                      <p:to>
                                        <p:strVal val="0.5"/>
                                      </p:to>
                                    </p:set>
                                    <p:animEffect filter="image" prLst="opacity: 0.5">
                                      <p:cBhvr rctx="IE">
                                        <p:cTn id="12" dur="indefinite"/>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b="0" dirty="0"/>
          </a:p>
        </p:txBody>
      </p:sp>
      <p:sp>
        <p:nvSpPr>
          <p:cNvPr id="104451" name="Rectangle 3"/>
          <p:cNvSpPr>
            <a:spLocks noChangeArrowheads="1"/>
          </p:cNvSpPr>
          <p:nvPr/>
        </p:nvSpPr>
        <p:spPr bwMode="auto">
          <a:xfrm>
            <a:off x="457200" y="2017713"/>
            <a:ext cx="8497888"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spcBef>
                <a:spcPct val="20000"/>
              </a:spcBef>
              <a:buClr>
                <a:schemeClr val="folHlink"/>
              </a:buClr>
              <a:buSzPct val="60000"/>
              <a:buFont typeface="Wingdings" panose="05000000000000000000" pitchFamily="2" charset="2"/>
              <a:buChar char="n"/>
              <a:tabLst>
                <a:tab pos="1257300" algn="l"/>
              </a:tabLst>
              <a:defRPr sz="3200">
                <a:solidFill>
                  <a:schemeClr val="tx1"/>
                </a:solidFill>
                <a:latin typeface="Tahoma" panose="020B0604030504040204" pitchFamily="34" charset="0"/>
                <a:cs typeface="Arial" panose="020B0604020202020204" pitchFamily="34" charset="0"/>
              </a:defRPr>
            </a:lvl1pPr>
            <a:lvl2pPr marL="1009650" indent="-609600" eaLnBrk="0" hangingPunct="0">
              <a:spcBef>
                <a:spcPct val="20000"/>
              </a:spcBef>
              <a:buClr>
                <a:schemeClr val="hlink"/>
              </a:buClr>
              <a:buSzPct val="55000"/>
              <a:buFont typeface="Wingdings" panose="05000000000000000000" pitchFamily="2" charset="2"/>
              <a:buChar char="n"/>
              <a:tabLst>
                <a:tab pos="1257300" algn="l"/>
              </a:tabLst>
              <a:defRPr sz="2800">
                <a:solidFill>
                  <a:schemeClr val="tx1"/>
                </a:solidFill>
                <a:latin typeface="Tahoma" panose="020B0604030504040204" pitchFamily="34" charset="0"/>
                <a:cs typeface="Arial" panose="020B0604020202020204" pitchFamily="34" charset="0"/>
              </a:defRPr>
            </a:lvl2pPr>
            <a:lvl3pPr marL="1371600" indent="-457200" eaLnBrk="0" hangingPunct="0">
              <a:spcBef>
                <a:spcPct val="20000"/>
              </a:spcBef>
              <a:buClr>
                <a:schemeClr val="folHlink"/>
              </a:buClr>
              <a:buSzPct val="50000"/>
              <a:buFont typeface="Wingdings" panose="05000000000000000000" pitchFamily="2" charset="2"/>
              <a:buChar char="n"/>
              <a:tabLst>
                <a:tab pos="1257300" algn="l"/>
              </a:tabLst>
              <a:defRPr sz="2400">
                <a:solidFill>
                  <a:schemeClr val="tx1"/>
                </a:solidFill>
                <a:latin typeface="Tahoma" panose="020B0604030504040204" pitchFamily="34" charset="0"/>
                <a:cs typeface="Arial" panose="020B0604020202020204" pitchFamily="34" charset="0"/>
              </a:defRPr>
            </a:lvl3pPr>
            <a:lvl4pPr marL="1752600" indent="-381000" eaLnBrk="0" hangingPunct="0">
              <a:spcBef>
                <a:spcPct val="20000"/>
              </a:spcBef>
              <a:buClr>
                <a:schemeClr val="accent2"/>
              </a:buClr>
              <a:buSzPct val="55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4pPr>
            <a:lvl5pPr marL="2209800" indent="-381000" eaLnBrk="0" hangingPunct="0">
              <a:spcBef>
                <a:spcPct val="20000"/>
              </a:spcBef>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5pPr>
            <a:lvl6pPr marL="26670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6pPr>
            <a:lvl7pPr marL="31242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7pPr>
            <a:lvl8pPr marL="35814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8pPr>
            <a:lvl9pPr marL="40386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9pPr>
          </a:lstStyle>
          <a:p>
            <a:r>
              <a:rPr lang="es-ES" altLang="en-US" b="0" dirty="0"/>
              <a:t>¿Por qué cree usted que Dios no nos dijo cuando vendrá otra vez?</a:t>
            </a:r>
          </a:p>
          <a:p>
            <a:r>
              <a:rPr lang="es-ES" altLang="en-US" b="0" dirty="0"/>
              <a:t>¿Cómo nos afecta el hecho de no saber cuándo regresa el Señor?</a:t>
            </a:r>
          </a:p>
          <a:p>
            <a:r>
              <a:rPr lang="es-ES" altLang="en-US" b="0" dirty="0"/>
              <a:t>¿Cómo eran los días de Noé? ¿Cómo se sentiría la persona llevada? ¿Y la persona dejada?</a:t>
            </a:r>
          </a:p>
          <a:p>
            <a:r>
              <a:rPr lang="es-ES" altLang="en-US" b="0" dirty="0"/>
              <a:t>¿Qué implica la expresión “velad”?</a:t>
            </a:r>
          </a:p>
        </p:txBody>
      </p:sp>
      <p:sp>
        <p:nvSpPr>
          <p:cNvPr id="11" name="Rectangle 2"/>
          <p:cNvSpPr txBox="1">
            <a:spLocks noChangeArrowheads="1"/>
          </p:cNvSpPr>
          <p:nvPr/>
        </p:nvSpPr>
        <p:spPr>
          <a:xfrm>
            <a:off x="1150938" y="214313"/>
            <a:ext cx="7793037" cy="1462087"/>
          </a:xfrm>
          <a:prstGeom prst="rect">
            <a:avLst/>
          </a:prstGeom>
        </p:spPr>
        <p:txBody>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r>
              <a:rPr lang="es-PR" altLang="en-US" sz="4000" b="0" kern="0" dirty="0"/>
              <a:t>Un Llamado a estar Preparados y Vigilantes (</a:t>
            </a:r>
            <a:r>
              <a:rPr lang="es-PR" altLang="en-US" sz="4000" b="0" kern="0" dirty="0">
                <a:solidFill>
                  <a:srgbClr val="FF0000"/>
                </a:solidFill>
              </a:rPr>
              <a:t>Mateo 24.36-42</a:t>
            </a:r>
            <a:r>
              <a:rPr lang="es-PR" altLang="en-US" sz="4000" b="0" kern="0" dirty="0"/>
              <a:t>)</a:t>
            </a:r>
          </a:p>
        </p:txBody>
      </p:sp>
    </p:spTree>
    <p:extLst>
      <p:ext uri="{BB962C8B-B14F-4D97-AF65-F5344CB8AC3E}">
        <p14:creationId xmlns:p14="http://schemas.microsoft.com/office/powerpoint/2010/main" val="47516797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mph" presetSubtype="0" nodeType="clickEffect">
                                  <p:stCondLst>
                                    <p:cond delay="0"/>
                                  </p:stCondLst>
                                  <p:childTnLst>
                                    <p:set>
                                      <p:cBhvr rctx="PPT">
                                        <p:cTn id="11" dur="indefinite"/>
                                        <p:tgtEl>
                                          <p:spTgt spid="104451">
                                            <p:txEl>
                                              <p:pRg st="0" end="0"/>
                                            </p:txEl>
                                          </p:spTgt>
                                        </p:tgtEl>
                                        <p:attrNameLst>
                                          <p:attrName>style.opacity</p:attrName>
                                        </p:attrNameLst>
                                      </p:cBhvr>
                                      <p:to>
                                        <p:strVal val="0.5"/>
                                      </p:to>
                                    </p:set>
                                    <p:animEffect filter="image" prLst="opacity: 0.5">
                                      <p:cBhvr rctx="IE">
                                        <p:cTn id="12" dur="indefinite"/>
                                        <p:tgtEl>
                                          <p:spTgt spid="104451">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04451">
                                            <p:txEl>
                                              <p:pRg st="1" end="1"/>
                                            </p:txEl>
                                          </p:spTgt>
                                        </p:tgtEl>
                                        <p:attrNameLst>
                                          <p:attrName>style.visibility</p:attrName>
                                        </p:attrNameLst>
                                      </p:cBhvr>
                                      <p:to>
                                        <p:strVal val="visible"/>
                                      </p:to>
                                    </p:set>
                                    <p:animEffect transition="in" filter="dissolve">
                                      <p:cBhvr>
                                        <p:cTn id="15" dur="500"/>
                                        <p:tgtEl>
                                          <p:spTgt spid="104451">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mph" presetSubtype="0" nodeType="clickEffect">
                                  <p:stCondLst>
                                    <p:cond delay="0"/>
                                  </p:stCondLst>
                                  <p:childTnLst>
                                    <p:set>
                                      <p:cBhvr rctx="PPT">
                                        <p:cTn id="19" dur="indefinite"/>
                                        <p:tgtEl>
                                          <p:spTgt spid="104451">
                                            <p:txEl>
                                              <p:pRg st="1" end="1"/>
                                            </p:txEl>
                                          </p:spTgt>
                                        </p:tgtEl>
                                        <p:attrNameLst>
                                          <p:attrName>style.opacity</p:attrName>
                                        </p:attrNameLst>
                                      </p:cBhvr>
                                      <p:to>
                                        <p:strVal val="0.5"/>
                                      </p:to>
                                    </p:set>
                                    <p:animEffect filter="image" prLst="opacity: 0.5">
                                      <p:cBhvr rctx="IE">
                                        <p:cTn id="20" dur="indefinite"/>
                                        <p:tgtEl>
                                          <p:spTgt spid="104451">
                                            <p:txEl>
                                              <p:pRg st="1" end="1"/>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04451">
                                            <p:txEl>
                                              <p:pRg st="2" end="2"/>
                                            </p:txEl>
                                          </p:spTgt>
                                        </p:tgtEl>
                                        <p:attrNameLst>
                                          <p:attrName>style.visibility</p:attrName>
                                        </p:attrNameLst>
                                      </p:cBhvr>
                                      <p:to>
                                        <p:strVal val="visible"/>
                                      </p:to>
                                    </p:set>
                                    <p:animEffect transition="in" filter="dissolve">
                                      <p:cBhvr>
                                        <p:cTn id="23" dur="500"/>
                                        <p:tgtEl>
                                          <p:spTgt spid="104451">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04451">
                                            <p:txEl>
                                              <p:pRg st="3" end="3"/>
                                            </p:txEl>
                                          </p:spTgt>
                                        </p:tgtEl>
                                        <p:attrNameLst>
                                          <p:attrName>style.visibility</p:attrName>
                                        </p:attrNameLst>
                                      </p:cBhvr>
                                      <p:to>
                                        <p:strVal val="visible"/>
                                      </p:to>
                                    </p:set>
                                    <p:animEffect transition="in" filter="dissolve">
                                      <p:cBhvr>
                                        <p:cTn id="28" dur="500"/>
                                        <p:tgtEl>
                                          <p:spTgt spid="104451">
                                            <p:txEl>
                                              <p:pRg st="3" end="3"/>
                                            </p:txEl>
                                          </p:spTgt>
                                        </p:tgtEl>
                                      </p:cBhvr>
                                    </p:animEffect>
                                  </p:childTnLst>
                                </p:cTn>
                              </p:par>
                              <p:par>
                                <p:cTn id="29" presetID="9" presetClass="emph" presetSubtype="0" nodeType="withEffect">
                                  <p:stCondLst>
                                    <p:cond delay="0"/>
                                  </p:stCondLst>
                                  <p:childTnLst>
                                    <p:set>
                                      <p:cBhvr rctx="PPT">
                                        <p:cTn id="30" dur="indefinite"/>
                                        <p:tgtEl>
                                          <p:spTgt spid="104451">
                                            <p:txEl>
                                              <p:pRg st="2" end="2"/>
                                            </p:txEl>
                                          </p:spTgt>
                                        </p:tgtEl>
                                        <p:attrNameLst>
                                          <p:attrName>style.opacity</p:attrName>
                                        </p:attrNameLst>
                                      </p:cBhvr>
                                      <p:to>
                                        <p:strVal val="0.5"/>
                                      </p:to>
                                    </p:set>
                                    <p:animEffect filter="image" prLst="opacity: 0.5">
                                      <p:cBhvr rctx="IE">
                                        <p:cTn id="31" dur="indefinite"/>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s-PR" altLang="en-US" dirty="0"/>
              <a:t>El Juicio de las Naciones (</a:t>
            </a:r>
            <a:r>
              <a:rPr lang="es-PR" altLang="en-US" dirty="0">
                <a:solidFill>
                  <a:srgbClr val="FF0000"/>
                </a:solidFill>
              </a:rPr>
              <a:t>Mateo 25.31-40</a:t>
            </a:r>
            <a:r>
              <a:rPr lang="es-PR" altLang="en-US" dirty="0"/>
              <a:t>)</a:t>
            </a:r>
          </a:p>
        </p:txBody>
      </p:sp>
      <p:sp>
        <p:nvSpPr>
          <p:cNvPr id="3" name="Content Placeholder 2"/>
          <p:cNvSpPr>
            <a:spLocks noGrp="1"/>
          </p:cNvSpPr>
          <p:nvPr>
            <p:ph idx="1"/>
          </p:nvPr>
        </p:nvSpPr>
        <p:spPr>
          <a:xfrm>
            <a:off x="152400" y="2017712"/>
            <a:ext cx="8802688" cy="4687887"/>
          </a:xfrm>
        </p:spPr>
        <p:txBody>
          <a:bodyPr>
            <a:noAutofit/>
          </a:bodyPr>
          <a:lstStyle/>
          <a:p>
            <a:pPr marL="0" indent="0">
              <a:lnSpc>
                <a:spcPct val="170000"/>
              </a:lnSpc>
              <a:buNone/>
            </a:pPr>
            <a:r>
              <a:rPr lang="es-ES" sz="2000" dirty="0"/>
              <a:t>“</a:t>
            </a:r>
            <a:r>
              <a:rPr lang="es-ES" sz="2000" i="1" dirty="0"/>
              <a:t>Cuando el Hijo del Hombre venga en su gloria, y todos los santos ángeles con él, entonces se sentará en su trono de gloria, y serán reunidas delante de él todas las naciones; y apartará los unos de los otros, como aparta el pastor las ovejas de los cabritos. Y pondrá las ovejas a su derecha, y los cabritos a su izquierda. Entonces el Rey dirá a los de su derecha: Venid, benditos de mi Padre, heredad el reino preparado para vosotros desde la fundación del mundo…</a:t>
            </a:r>
            <a:endParaRPr lang="es-PR" dirty="0"/>
          </a:p>
        </p:txBody>
      </p:sp>
    </p:spTree>
  </p:cSld>
  <p:clrMapOvr>
    <a:masterClrMapping/>
  </p:clrMapOvr>
  <p:transition spd="med">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s-PR" altLang="en-US" dirty="0"/>
              <a:t>El Juicio de las Naciones (</a:t>
            </a:r>
            <a:r>
              <a:rPr lang="es-PR" altLang="en-US" dirty="0">
                <a:solidFill>
                  <a:srgbClr val="FF0000"/>
                </a:solidFill>
              </a:rPr>
              <a:t>Mateo 25.31-40</a:t>
            </a:r>
            <a:r>
              <a:rPr lang="es-PR" altLang="en-US" dirty="0"/>
              <a:t>)</a:t>
            </a:r>
          </a:p>
        </p:txBody>
      </p:sp>
      <p:sp>
        <p:nvSpPr>
          <p:cNvPr id="3" name="Content Placeholder 2"/>
          <p:cNvSpPr>
            <a:spLocks noGrp="1"/>
          </p:cNvSpPr>
          <p:nvPr>
            <p:ph idx="1"/>
          </p:nvPr>
        </p:nvSpPr>
        <p:spPr>
          <a:xfrm>
            <a:off x="152400" y="2017712"/>
            <a:ext cx="8802688" cy="4687887"/>
          </a:xfrm>
        </p:spPr>
        <p:txBody>
          <a:bodyPr>
            <a:noAutofit/>
          </a:bodyPr>
          <a:lstStyle/>
          <a:p>
            <a:pPr marL="0" indent="0">
              <a:lnSpc>
                <a:spcPct val="170000"/>
              </a:lnSpc>
              <a:buNone/>
            </a:pPr>
            <a:r>
              <a:rPr lang="es-ES" sz="2000" i="1" dirty="0"/>
              <a:t>… Porque tuve hambre, y me disteis de comer; tuve sed, y me disteis de beber; fui forastero, y me recogisteis; estuve desnudo, y me cubristeis; enfermo, y me visitasteis; en la cárcel, y vinisteis a mí. Entonces los justos le responderán diciendo: Señor, ¿cuándo te vimos hambriento, y te sustentamos, o sediento, y te dimos de beber?¿Y cuándo te vimos forastero, y te recogimos, o desnudo, y te cubrimos?¿O cuándo te vimos enfermo, o en la cárcel, y vinimos a ti?... </a:t>
            </a:r>
            <a:endParaRPr lang="es-ES" sz="2000" dirty="0"/>
          </a:p>
          <a:p>
            <a:pPr marL="0" indent="0">
              <a:lnSpc>
                <a:spcPct val="170000"/>
              </a:lnSpc>
              <a:buNone/>
            </a:pPr>
            <a:endParaRPr lang="es-PR" dirty="0"/>
          </a:p>
        </p:txBody>
      </p:sp>
    </p:spTree>
    <p:extLst>
      <p:ext uri="{BB962C8B-B14F-4D97-AF65-F5344CB8AC3E}">
        <p14:creationId xmlns:p14="http://schemas.microsoft.com/office/powerpoint/2010/main" val="992678539"/>
      </p:ext>
    </p:extLst>
  </p:cSld>
  <p:clrMapOvr>
    <a:masterClrMapping/>
  </p:clrMapOvr>
  <p:transition spd="med">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s-PR" altLang="en-US" dirty="0"/>
              <a:t>El Juicio de las Naciones (</a:t>
            </a:r>
            <a:r>
              <a:rPr lang="es-PR" altLang="en-US" dirty="0">
                <a:solidFill>
                  <a:srgbClr val="FF0000"/>
                </a:solidFill>
              </a:rPr>
              <a:t>Mateo 25.31-40</a:t>
            </a:r>
            <a:r>
              <a:rPr lang="es-PR" altLang="en-US" dirty="0"/>
              <a:t>)</a:t>
            </a:r>
          </a:p>
        </p:txBody>
      </p:sp>
      <p:sp>
        <p:nvSpPr>
          <p:cNvPr id="3" name="Content Placeholder 2"/>
          <p:cNvSpPr>
            <a:spLocks noGrp="1"/>
          </p:cNvSpPr>
          <p:nvPr>
            <p:ph idx="1"/>
          </p:nvPr>
        </p:nvSpPr>
        <p:spPr>
          <a:xfrm>
            <a:off x="152400" y="2017712"/>
            <a:ext cx="8802688" cy="4687887"/>
          </a:xfrm>
        </p:spPr>
        <p:txBody>
          <a:bodyPr>
            <a:noAutofit/>
          </a:bodyPr>
          <a:lstStyle/>
          <a:p>
            <a:pPr marL="0" indent="0">
              <a:lnSpc>
                <a:spcPct val="170000"/>
              </a:lnSpc>
              <a:buNone/>
            </a:pPr>
            <a:r>
              <a:rPr lang="es-ES" sz="2000" i="1" dirty="0"/>
              <a:t>... Y respondiendo el Rey, les dirá: De cierto os digo que en cuanto lo hicisteis a uno de estos mis hermanos más pequeños, a mí lo hicisteis. Entonces dirá también a los de la izquierda: Apartaos de mí, malditos, al fuego eterno preparado para el diablo y sus ángeles. Porque tuve hambre, y no me disteis de comer; tuve sed, y no me disteis de beber; fui forastero, y no me recogisteis; estuve desnudo, y no me cubristeis; enfermo, y en la cárcel, y no me visitasteis…</a:t>
            </a:r>
            <a:endParaRPr lang="es-PR" sz="2000" dirty="0"/>
          </a:p>
        </p:txBody>
      </p:sp>
    </p:spTree>
    <p:extLst>
      <p:ext uri="{BB962C8B-B14F-4D97-AF65-F5344CB8AC3E}">
        <p14:creationId xmlns:p14="http://schemas.microsoft.com/office/powerpoint/2010/main" val="1330182746"/>
      </p:ext>
    </p:extLst>
  </p:cSld>
  <p:clrMapOvr>
    <a:masterClrMapping/>
  </p:clrMapOvr>
  <p:transition spd="med">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s-PR" altLang="en-US" dirty="0"/>
              <a:t>El Juicio de las Naciones (</a:t>
            </a:r>
            <a:r>
              <a:rPr lang="es-PR" altLang="en-US" dirty="0">
                <a:solidFill>
                  <a:srgbClr val="FF0000"/>
                </a:solidFill>
              </a:rPr>
              <a:t>Mateo 25.31-40</a:t>
            </a:r>
            <a:r>
              <a:rPr lang="es-PR" altLang="en-US" dirty="0"/>
              <a:t>)</a:t>
            </a:r>
          </a:p>
        </p:txBody>
      </p:sp>
      <p:sp>
        <p:nvSpPr>
          <p:cNvPr id="3" name="Content Placeholder 2"/>
          <p:cNvSpPr>
            <a:spLocks noGrp="1"/>
          </p:cNvSpPr>
          <p:nvPr>
            <p:ph idx="1"/>
          </p:nvPr>
        </p:nvSpPr>
        <p:spPr>
          <a:xfrm>
            <a:off x="152400" y="2017712"/>
            <a:ext cx="8802688" cy="4687887"/>
          </a:xfrm>
        </p:spPr>
        <p:txBody>
          <a:bodyPr>
            <a:noAutofit/>
          </a:bodyPr>
          <a:lstStyle/>
          <a:p>
            <a:pPr marL="0" indent="0">
              <a:lnSpc>
                <a:spcPct val="170000"/>
              </a:lnSpc>
              <a:buNone/>
            </a:pPr>
            <a:r>
              <a:rPr lang="es-ES" sz="2000" i="1" dirty="0"/>
              <a:t>… Entonces también ellos le responderán diciendo: Señor, ¿cuándo te vimos hambriento, sediento, forastero, desnudo, enfermo, o en la cárcel, y no te servimos? Entonces les responderá diciendo: De cierto os digo que en cuanto no lo hicisteis a uno de estos más pequeños, tampoco a mí lo hicisteis. E irán éstos al castigo eterno, y los justos a la vida eterna.</a:t>
            </a:r>
            <a:r>
              <a:rPr lang="es-ES" sz="2000" dirty="0"/>
              <a:t>” (Mateo 25.31–46, RVR60) </a:t>
            </a:r>
          </a:p>
          <a:p>
            <a:pPr marL="0" indent="0">
              <a:lnSpc>
                <a:spcPct val="170000"/>
              </a:lnSpc>
              <a:buNone/>
            </a:pPr>
            <a:endParaRPr lang="es-PR" sz="2000" dirty="0"/>
          </a:p>
        </p:txBody>
      </p:sp>
    </p:spTree>
    <p:extLst>
      <p:ext uri="{BB962C8B-B14F-4D97-AF65-F5344CB8AC3E}">
        <p14:creationId xmlns:p14="http://schemas.microsoft.com/office/powerpoint/2010/main" val="1722184326"/>
      </p:ext>
    </p:extLst>
  </p:cSld>
  <p:clrMapOvr>
    <a:masterClrMapping/>
  </p:clrMapOvr>
  <p:transition spd="med">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152400" y="1941513"/>
            <a:ext cx="8686800"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spcBef>
                <a:spcPct val="20000"/>
              </a:spcBef>
              <a:buClr>
                <a:schemeClr val="folHlink"/>
              </a:buClr>
              <a:buSzPct val="60000"/>
              <a:buFont typeface="Wingdings" panose="05000000000000000000" pitchFamily="2" charset="2"/>
              <a:buChar char="n"/>
              <a:tabLst>
                <a:tab pos="1257300" algn="l"/>
              </a:tabLst>
              <a:defRPr sz="3200">
                <a:solidFill>
                  <a:schemeClr val="tx1"/>
                </a:solidFill>
                <a:latin typeface="Tahoma" panose="020B0604030504040204" pitchFamily="34" charset="0"/>
                <a:cs typeface="Arial" panose="020B0604020202020204" pitchFamily="34" charset="0"/>
              </a:defRPr>
            </a:lvl1pPr>
            <a:lvl2pPr marL="1009650" indent="-609600" eaLnBrk="0" hangingPunct="0">
              <a:spcBef>
                <a:spcPct val="20000"/>
              </a:spcBef>
              <a:buClr>
                <a:schemeClr val="hlink"/>
              </a:buClr>
              <a:buSzPct val="55000"/>
              <a:buFont typeface="Wingdings" panose="05000000000000000000" pitchFamily="2" charset="2"/>
              <a:buChar char="n"/>
              <a:tabLst>
                <a:tab pos="1257300" algn="l"/>
              </a:tabLst>
              <a:defRPr sz="2800">
                <a:solidFill>
                  <a:schemeClr val="tx1"/>
                </a:solidFill>
                <a:latin typeface="Tahoma" panose="020B0604030504040204" pitchFamily="34" charset="0"/>
                <a:cs typeface="Arial" panose="020B0604020202020204" pitchFamily="34" charset="0"/>
              </a:defRPr>
            </a:lvl2pPr>
            <a:lvl3pPr marL="1371600" indent="-457200" eaLnBrk="0" hangingPunct="0">
              <a:spcBef>
                <a:spcPct val="20000"/>
              </a:spcBef>
              <a:buClr>
                <a:schemeClr val="folHlink"/>
              </a:buClr>
              <a:buSzPct val="50000"/>
              <a:buFont typeface="Wingdings" panose="05000000000000000000" pitchFamily="2" charset="2"/>
              <a:buChar char="n"/>
              <a:tabLst>
                <a:tab pos="1257300" algn="l"/>
              </a:tabLst>
              <a:defRPr sz="2400">
                <a:solidFill>
                  <a:schemeClr val="tx1"/>
                </a:solidFill>
                <a:latin typeface="Tahoma" panose="020B0604030504040204" pitchFamily="34" charset="0"/>
                <a:cs typeface="Arial" panose="020B0604020202020204" pitchFamily="34" charset="0"/>
              </a:defRPr>
            </a:lvl3pPr>
            <a:lvl4pPr marL="1752600" indent="-381000" eaLnBrk="0" hangingPunct="0">
              <a:spcBef>
                <a:spcPct val="20000"/>
              </a:spcBef>
              <a:buClr>
                <a:schemeClr val="accent2"/>
              </a:buClr>
              <a:buSzPct val="55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4pPr>
            <a:lvl5pPr marL="2209800" indent="-381000" eaLnBrk="0" hangingPunct="0">
              <a:spcBef>
                <a:spcPct val="20000"/>
              </a:spcBef>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5pPr>
            <a:lvl6pPr marL="26670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6pPr>
            <a:lvl7pPr marL="31242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7pPr>
            <a:lvl8pPr marL="35814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8pPr>
            <a:lvl9pPr marL="40386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9pPr>
          </a:lstStyle>
          <a:p>
            <a:pPr eaLnBrk="1" hangingPunct="1">
              <a:buSzPct val="85000"/>
            </a:pPr>
            <a:r>
              <a:rPr lang="es-PR" altLang="en-US" sz="2800" b="0" dirty="0"/>
              <a:t>En el “Juicio de las Naciones,” ¿Quiénes estarán delante del Señor?</a:t>
            </a:r>
          </a:p>
          <a:p>
            <a:pPr eaLnBrk="1" hangingPunct="1">
              <a:buSzPct val="85000"/>
            </a:pPr>
            <a:r>
              <a:rPr lang="es-PR" altLang="en-US" sz="2800" b="0" dirty="0"/>
              <a:t>¿Quiénes estarán a su derecha? ¿Qué hicieron para estar en ese grupo?</a:t>
            </a:r>
          </a:p>
          <a:p>
            <a:pPr eaLnBrk="1" hangingPunct="1">
              <a:buSzPct val="85000"/>
            </a:pPr>
            <a:r>
              <a:rPr lang="es-PR" altLang="en-US" sz="2800" b="0" dirty="0"/>
              <a:t>¿Cuál es la importancia de las obras en la vida del creyente? ¿Qué relación guardan estas con la salvación?</a:t>
            </a:r>
          </a:p>
          <a:p>
            <a:pPr eaLnBrk="1" hangingPunct="1">
              <a:buSzPct val="85000"/>
            </a:pPr>
            <a:r>
              <a:rPr lang="es-PR" altLang="en-US" sz="2800" b="0" dirty="0"/>
              <a:t>¿Cuál es la enseñanza implícita en el versículo 40? </a:t>
            </a:r>
          </a:p>
        </p:txBody>
      </p:sp>
      <p:sp>
        <p:nvSpPr>
          <p:cNvPr id="200711" name="Rectangle 2"/>
          <p:cNvSpPr>
            <a:spLocks noChangeArrowheads="1"/>
          </p:cNvSpPr>
          <p:nvPr/>
        </p:nvSpPr>
        <p:spPr bwMode="auto">
          <a:xfrm>
            <a:off x="1150938" y="214313"/>
            <a:ext cx="7993062"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838200" indent="-838200" eaLnBrk="0" hangingPunct="0">
              <a:defRPr sz="4400">
                <a:solidFill>
                  <a:schemeClr val="tx2"/>
                </a:solidFill>
                <a:latin typeface="Tahoma" panose="020B0604030504040204" pitchFamily="34" charset="0"/>
                <a:cs typeface="Arial" panose="020B0604020202020204" pitchFamily="34" charset="0"/>
              </a:defRPr>
            </a:lvl1pPr>
            <a:lvl2pPr marL="838200" indent="-838200" eaLnBrk="0" hangingPunct="0">
              <a:defRPr sz="4400">
                <a:solidFill>
                  <a:schemeClr val="tx2"/>
                </a:solidFill>
                <a:latin typeface="Tahoma" panose="020B0604030504040204" pitchFamily="34" charset="0"/>
                <a:cs typeface="Arial" panose="020B0604020202020204" pitchFamily="34" charset="0"/>
              </a:defRPr>
            </a:lvl2pPr>
            <a:lvl3pPr marL="838200" indent="-838200" eaLnBrk="0" hangingPunct="0">
              <a:defRPr sz="4400">
                <a:solidFill>
                  <a:schemeClr val="tx2"/>
                </a:solidFill>
                <a:latin typeface="Tahoma" panose="020B0604030504040204" pitchFamily="34" charset="0"/>
                <a:cs typeface="Arial" panose="020B0604020202020204" pitchFamily="34" charset="0"/>
              </a:defRPr>
            </a:lvl3pPr>
            <a:lvl4pPr marL="838200" indent="-838200" eaLnBrk="0" hangingPunct="0">
              <a:defRPr sz="4400">
                <a:solidFill>
                  <a:schemeClr val="tx2"/>
                </a:solidFill>
                <a:latin typeface="Tahoma" panose="020B0604030504040204" pitchFamily="34" charset="0"/>
                <a:cs typeface="Arial" panose="020B0604020202020204" pitchFamily="34" charset="0"/>
              </a:defRPr>
            </a:lvl4pPr>
            <a:lvl5pPr marL="838200" indent="-838200" eaLnBrk="0" hangingPunct="0">
              <a:defRPr sz="4400">
                <a:solidFill>
                  <a:schemeClr val="tx2"/>
                </a:solidFill>
                <a:latin typeface="Tahoma" panose="020B0604030504040204" pitchFamily="34" charset="0"/>
                <a:cs typeface="Arial" panose="020B0604020202020204" pitchFamily="34" charset="0"/>
              </a:defRPr>
            </a:lvl5pPr>
            <a:lvl6pPr marL="1295400" indent="-83820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1752600" indent="-83820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2209800" indent="-83820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2667000" indent="-83820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9pPr>
          </a:lstStyle>
          <a:p>
            <a:pPr>
              <a:buFontTx/>
              <a:buAutoNum type="arabicPeriod" startAt="2"/>
            </a:pPr>
            <a:r>
              <a:rPr lang="es-PR" altLang="en-US" b="0" dirty="0"/>
              <a:t>El Juicio de las Naciones (</a:t>
            </a:r>
            <a:r>
              <a:rPr lang="es-PR" altLang="en-US" b="0" dirty="0">
                <a:solidFill>
                  <a:srgbClr val="FF0000"/>
                </a:solidFill>
              </a:rPr>
              <a:t>Mateo 25.31-40</a:t>
            </a:r>
            <a:r>
              <a:rPr lang="es-PR" altLang="en-US" b="0" dirty="0"/>
              <a: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mph" presetSubtype="0" nodeType="clickEffect">
                                  <p:stCondLst>
                                    <p:cond delay="0"/>
                                  </p:stCondLst>
                                  <p:childTnLst>
                                    <p:set>
                                      <p:cBhvr rctx="PPT">
                                        <p:cTn id="11" dur="indefinite"/>
                                        <p:tgtEl>
                                          <p:spTgt spid="104451">
                                            <p:txEl>
                                              <p:pRg st="0" end="0"/>
                                            </p:txEl>
                                          </p:spTgt>
                                        </p:tgtEl>
                                        <p:attrNameLst>
                                          <p:attrName>style.opacity</p:attrName>
                                        </p:attrNameLst>
                                      </p:cBhvr>
                                      <p:to>
                                        <p:strVal val="0.5"/>
                                      </p:to>
                                    </p:set>
                                    <p:animEffect filter="image" prLst="opacity: 0.5">
                                      <p:cBhvr rctx="IE">
                                        <p:cTn id="12" dur="indefinite"/>
                                        <p:tgtEl>
                                          <p:spTgt spid="104451">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04451">
                                            <p:txEl>
                                              <p:pRg st="1" end="1"/>
                                            </p:txEl>
                                          </p:spTgt>
                                        </p:tgtEl>
                                        <p:attrNameLst>
                                          <p:attrName>style.visibility</p:attrName>
                                        </p:attrNameLst>
                                      </p:cBhvr>
                                      <p:to>
                                        <p:strVal val="visible"/>
                                      </p:to>
                                    </p:set>
                                    <p:animEffect transition="in" filter="dissolve">
                                      <p:cBhvr>
                                        <p:cTn id="15" dur="500"/>
                                        <p:tgtEl>
                                          <p:spTgt spid="104451">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mph" presetSubtype="0" nodeType="clickEffect">
                                  <p:stCondLst>
                                    <p:cond delay="0"/>
                                  </p:stCondLst>
                                  <p:childTnLst>
                                    <p:set>
                                      <p:cBhvr rctx="PPT">
                                        <p:cTn id="19" dur="indefinite"/>
                                        <p:tgtEl>
                                          <p:spTgt spid="104451">
                                            <p:txEl>
                                              <p:pRg st="1" end="1"/>
                                            </p:txEl>
                                          </p:spTgt>
                                        </p:tgtEl>
                                        <p:attrNameLst>
                                          <p:attrName>style.opacity</p:attrName>
                                        </p:attrNameLst>
                                      </p:cBhvr>
                                      <p:to>
                                        <p:strVal val="0.5"/>
                                      </p:to>
                                    </p:set>
                                    <p:animEffect filter="image" prLst="opacity: 0.5">
                                      <p:cBhvr rctx="IE">
                                        <p:cTn id="20" dur="indefinite"/>
                                        <p:tgtEl>
                                          <p:spTgt spid="104451">
                                            <p:txEl>
                                              <p:pRg st="1" end="1"/>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04451">
                                            <p:txEl>
                                              <p:pRg st="2" end="2"/>
                                            </p:txEl>
                                          </p:spTgt>
                                        </p:tgtEl>
                                        <p:attrNameLst>
                                          <p:attrName>style.visibility</p:attrName>
                                        </p:attrNameLst>
                                      </p:cBhvr>
                                      <p:to>
                                        <p:strVal val="visible"/>
                                      </p:to>
                                    </p:set>
                                    <p:animEffect transition="in" filter="dissolve">
                                      <p:cBhvr>
                                        <p:cTn id="23" dur="500"/>
                                        <p:tgtEl>
                                          <p:spTgt spid="104451">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mph" presetSubtype="0" nodeType="clickEffect">
                                  <p:stCondLst>
                                    <p:cond delay="0"/>
                                  </p:stCondLst>
                                  <p:childTnLst>
                                    <p:set>
                                      <p:cBhvr rctx="PPT">
                                        <p:cTn id="27" dur="indefinite"/>
                                        <p:tgtEl>
                                          <p:spTgt spid="104451">
                                            <p:txEl>
                                              <p:pRg st="2" end="2"/>
                                            </p:txEl>
                                          </p:spTgt>
                                        </p:tgtEl>
                                        <p:attrNameLst>
                                          <p:attrName>style.opacity</p:attrName>
                                        </p:attrNameLst>
                                      </p:cBhvr>
                                      <p:to>
                                        <p:strVal val="0.5"/>
                                      </p:to>
                                    </p:set>
                                    <p:animEffect filter="image" prLst="opacity: 0.5">
                                      <p:cBhvr rctx="IE">
                                        <p:cTn id="28" dur="indefinite"/>
                                        <p:tgtEl>
                                          <p:spTgt spid="104451">
                                            <p:txEl>
                                              <p:pRg st="2" end="2"/>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04451">
                                            <p:txEl>
                                              <p:pRg st="3" end="3"/>
                                            </p:txEl>
                                          </p:spTgt>
                                        </p:tgtEl>
                                        <p:attrNameLst>
                                          <p:attrName>style.visibility</p:attrName>
                                        </p:attrNameLst>
                                      </p:cBhvr>
                                      <p:to>
                                        <p:strVal val="visible"/>
                                      </p:to>
                                    </p:set>
                                    <p:animEffect transition="in" filter="dissolve">
                                      <p:cBhvr>
                                        <p:cTn id="31" dur="500"/>
                                        <p:tgtEl>
                                          <p:spTgt spid="1044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s-PR" altLang="en-US"/>
              <a:t>Aplicaciones</a:t>
            </a:r>
          </a:p>
        </p:txBody>
      </p:sp>
      <p:sp>
        <p:nvSpPr>
          <p:cNvPr id="104451" name="Rectangle 3"/>
          <p:cNvSpPr>
            <a:spLocks noGrp="1" noChangeArrowheads="1"/>
          </p:cNvSpPr>
          <p:nvPr>
            <p:ph type="body" idx="1"/>
          </p:nvPr>
        </p:nvSpPr>
        <p:spPr>
          <a:xfrm>
            <a:off x="417513" y="1941513"/>
            <a:ext cx="8497887" cy="4764087"/>
          </a:xfrm>
        </p:spPr>
        <p:txBody>
          <a:bodyPr/>
          <a:lstStyle/>
          <a:p>
            <a:pPr marL="609600" indent="-609600" eaLnBrk="1" hangingPunct="1">
              <a:buSzPct val="85000"/>
              <a:tabLst>
                <a:tab pos="1257300" algn="l"/>
              </a:tabLst>
            </a:pPr>
            <a:r>
              <a:rPr lang="es-PR" altLang="en-US" sz="3600"/>
              <a:t>Jesucristo no ha regresado, ¿Vendrá?</a:t>
            </a:r>
          </a:p>
          <a:p>
            <a:pPr marL="1009650" lvl="1" indent="-609600" eaLnBrk="1" hangingPunct="1">
              <a:buSzPct val="85000"/>
              <a:tabLst>
                <a:tab pos="1257300" algn="l"/>
              </a:tabLst>
            </a:pPr>
            <a:r>
              <a:rPr lang="es-PR" altLang="en-US"/>
              <a:t>La dilación no implica la irresolución, así como la tardanza no implica la ausencia.</a:t>
            </a:r>
          </a:p>
          <a:p>
            <a:pPr marL="1009650" lvl="1" indent="-609600" eaLnBrk="1" hangingPunct="1">
              <a:buSzPct val="85000"/>
              <a:tabLst>
                <a:tab pos="1257300" algn="l"/>
              </a:tabLst>
            </a:pPr>
            <a:r>
              <a:rPr lang="es-PR" altLang="en-US"/>
              <a:t>"Y si me fuere y os preparare lugar, vendré otra vez, y os tomaré a mí mismo, para que donde yo estoy, vosotros también estéis." (Juan 14.3, RVR60)</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04451">
                                            <p:txEl>
                                              <p:pRg st="2" end="2"/>
                                            </p:txEl>
                                          </p:spTgt>
                                        </p:tgtEl>
                                        <p:attrNameLst>
                                          <p:attrName>style.visibility</p:attrName>
                                        </p:attrNameLst>
                                      </p:cBhvr>
                                      <p:to>
                                        <p:strVal val="visible"/>
                                      </p:to>
                                    </p:set>
                                    <p:animEffect transition="in" filter="dissolve">
                                      <p:cBhvr>
                                        <p:cTn id="15"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idx="4294967295"/>
          </p:nvPr>
        </p:nvSpPr>
        <p:spPr/>
        <p:txBody>
          <a:bodyPr/>
          <a:lstStyle/>
          <a:p>
            <a:pPr eaLnBrk="1" hangingPunct="1"/>
            <a:r>
              <a:rPr lang="es-PR" altLang="en-US"/>
              <a:t>Aplicaciones</a:t>
            </a:r>
          </a:p>
        </p:txBody>
      </p:sp>
      <p:sp>
        <p:nvSpPr>
          <p:cNvPr id="104451" name="Rectangle 3"/>
          <p:cNvSpPr>
            <a:spLocks noGrp="1" noChangeArrowheads="1"/>
          </p:cNvSpPr>
          <p:nvPr>
            <p:ph type="body" idx="4294967295"/>
          </p:nvPr>
        </p:nvSpPr>
        <p:spPr>
          <a:xfrm>
            <a:off x="417513" y="1941513"/>
            <a:ext cx="8497887" cy="4764087"/>
          </a:xfrm>
        </p:spPr>
        <p:txBody>
          <a:bodyPr/>
          <a:lstStyle/>
          <a:p>
            <a:pPr marL="609600" indent="-609600" eaLnBrk="1" hangingPunct="1">
              <a:lnSpc>
                <a:spcPct val="90000"/>
              </a:lnSpc>
              <a:buSzPct val="85000"/>
              <a:tabLst>
                <a:tab pos="1257300" algn="l"/>
              </a:tabLst>
            </a:pPr>
            <a:r>
              <a:rPr lang="es-PR" altLang="en-US" sz="3600"/>
              <a:t>Mientras le esperamos, ¿Qué haremos?</a:t>
            </a:r>
          </a:p>
          <a:p>
            <a:pPr marL="1009650" lvl="1" indent="-609600" eaLnBrk="1" hangingPunct="1">
              <a:lnSpc>
                <a:spcPct val="90000"/>
              </a:lnSpc>
              <a:buSzPct val="85000"/>
              <a:tabLst>
                <a:tab pos="1257300" algn="l"/>
              </a:tabLst>
            </a:pPr>
            <a:r>
              <a:rPr lang="es-PR" altLang="en-US"/>
              <a:t>Cada uno de nosotros en la iglesia de Jesucristo debe brindar un servicio de dirección a toda persona en obediencia al Señor.</a:t>
            </a:r>
          </a:p>
          <a:p>
            <a:pPr marL="1009650" lvl="1" indent="-609600" eaLnBrk="1" hangingPunct="1">
              <a:lnSpc>
                <a:spcPct val="90000"/>
              </a:lnSpc>
              <a:buSzPct val="85000"/>
              <a:tabLst>
                <a:tab pos="1257300" algn="l"/>
              </a:tabLst>
            </a:pPr>
            <a:r>
              <a:rPr lang="es-PR" altLang="en-US"/>
              <a:t>"Por tanto, id, y haced discípulos a todas las naciones, bautizándolos en el nombre del Padre, y del Hijo, y del Espíritu Santo;" (Mateo 28.19, RVR60)</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04451">
                                            <p:txEl>
                                              <p:pRg st="2" end="2"/>
                                            </p:txEl>
                                          </p:spTgt>
                                        </p:tgtEl>
                                        <p:attrNameLst>
                                          <p:attrName>style.visibility</p:attrName>
                                        </p:attrNameLst>
                                      </p:cBhvr>
                                      <p:to>
                                        <p:strVal val="visible"/>
                                      </p:to>
                                    </p:set>
                                    <p:animEffect transition="in" filter="dissolve">
                                      <p:cBhvr>
                                        <p:cTn id="15"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pPr eaLnBrk="1" hangingPunct="1"/>
            <a:r>
              <a:rPr lang="en-US" altLang="en-US"/>
              <a:t>Bibliografía</a:t>
            </a:r>
          </a:p>
        </p:txBody>
      </p:sp>
      <p:sp>
        <p:nvSpPr>
          <p:cNvPr id="26629" name="Rectangle 3"/>
          <p:cNvSpPr>
            <a:spLocks noGrp="1" noChangeArrowheads="1"/>
          </p:cNvSpPr>
          <p:nvPr>
            <p:ph type="body" idx="1"/>
          </p:nvPr>
        </p:nvSpPr>
        <p:spPr>
          <a:xfrm>
            <a:off x="152400" y="2017713"/>
            <a:ext cx="8802688" cy="4611687"/>
          </a:xfrm>
        </p:spPr>
        <p:txBody>
          <a:bodyPr>
            <a:normAutofit/>
          </a:bodyPr>
          <a:lstStyle/>
          <a:p>
            <a:pPr marL="609600" indent="-609600" eaLnBrk="1" hangingPunct="1">
              <a:lnSpc>
                <a:spcPct val="90000"/>
              </a:lnSpc>
              <a:buSzPct val="85000"/>
              <a:buNone/>
            </a:pPr>
            <a:r>
              <a:rPr lang="es-PR" sz="2400" b="0" i="0" u="none" strike="noStrike" baseline="0" dirty="0"/>
              <a:t> </a:t>
            </a:r>
            <a:r>
              <a:rPr lang="es-PR" sz="2400" b="0" i="0" u="none" strike="noStrike" baseline="0" dirty="0" err="1"/>
              <a:t>MacDonald</a:t>
            </a:r>
            <a:r>
              <a:rPr lang="es-PR" sz="2400" b="0" i="0" u="none" strike="noStrike" baseline="0" dirty="0"/>
              <a:t>, William. </a:t>
            </a:r>
            <a:r>
              <a:rPr lang="es-PR" sz="2400" b="0" i="1" u="none" strike="noStrike" baseline="0" dirty="0"/>
              <a:t>Comentario Bíblico de William </a:t>
            </a:r>
            <a:r>
              <a:rPr lang="es-PR" sz="2400" b="0" i="1" u="none" strike="noStrike" baseline="0" dirty="0" err="1"/>
              <a:t>MacDonald</a:t>
            </a:r>
            <a:r>
              <a:rPr lang="es-PR" sz="2400" b="0" i="1" u="none" strike="noStrike" baseline="0" dirty="0"/>
              <a:t>: Antiguo Testamento y Nuevo Testamento</a:t>
            </a:r>
            <a:r>
              <a:rPr lang="es-PR" sz="2400" b="0" i="0" u="none" strike="noStrike" baseline="0" dirty="0"/>
              <a:t>. </a:t>
            </a:r>
            <a:r>
              <a:rPr lang="es-PR" sz="2400" b="0" i="0" u="none" strike="noStrike" baseline="0" dirty="0" err="1"/>
              <a:t>Viladecavalls</a:t>
            </a:r>
            <a:r>
              <a:rPr lang="es-PR" sz="2400" b="0" i="0" u="none" strike="noStrike" baseline="0" dirty="0"/>
              <a:t> (Barcelona), España: Editorial CLIE, 2004. </a:t>
            </a:r>
            <a:r>
              <a:rPr lang="es-PR" sz="2400" b="0" i="0" u="none" strike="noStrike" baseline="0" dirty="0" err="1"/>
              <a:t>Print</a:t>
            </a:r>
            <a:r>
              <a:rPr lang="es-PR" sz="2400" b="0" i="0" u="none" strike="noStrike" baseline="0" dirty="0"/>
              <a:t>.</a:t>
            </a:r>
          </a:p>
          <a:p>
            <a:pPr marL="609600" indent="-609600" eaLnBrk="1" hangingPunct="1">
              <a:lnSpc>
                <a:spcPct val="90000"/>
              </a:lnSpc>
              <a:buSzPct val="85000"/>
              <a:buFont typeface="Wingdings" panose="05000000000000000000" pitchFamily="2" charset="2"/>
              <a:buNone/>
            </a:pPr>
            <a:r>
              <a:rPr lang="en-US" altLang="en-US" sz="2400" dirty="0" smtClean="0">
                <a:hlinkClick r:id="rId3"/>
              </a:rPr>
              <a:t>http://blog.pucp.edu.pe/blog/wp-content/uploads/sites/432/2012/12/jesus_nuevavida1.jpg</a:t>
            </a:r>
            <a:endParaRPr lang="en-US" altLang="en-US" sz="2400" dirty="0" smtClean="0"/>
          </a:p>
          <a:p>
            <a:pPr marL="609600" indent="-609600" eaLnBrk="1" hangingPunct="1">
              <a:lnSpc>
                <a:spcPct val="90000"/>
              </a:lnSpc>
              <a:buSzPct val="85000"/>
              <a:buFont typeface="Wingdings" panose="05000000000000000000" pitchFamily="2" charset="2"/>
              <a:buNone/>
            </a:pPr>
            <a:r>
              <a:rPr lang="en-US" altLang="en-US" sz="2400" smtClean="0">
                <a:hlinkClick r:id="rId4"/>
              </a:rPr>
              <a:t>http://weknowyourdreams.com/images/sunset/sunset-01.jpg</a:t>
            </a:r>
            <a:endParaRPr lang="en-US" alt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143000" y="838200"/>
            <a:ext cx="7848600" cy="838200"/>
          </a:xfrm>
        </p:spPr>
        <p:txBody>
          <a:bodyPr/>
          <a:lstStyle/>
          <a:p>
            <a:pPr eaLnBrk="1" hangingPunct="1"/>
            <a:r>
              <a:rPr lang="es-PR" altLang="en-US" dirty="0"/>
              <a:t>Texto Básico</a:t>
            </a:r>
          </a:p>
        </p:txBody>
      </p:sp>
      <p:sp>
        <p:nvSpPr>
          <p:cNvPr id="5123" name="Rectangle 3"/>
          <p:cNvSpPr>
            <a:spLocks noGrp="1" noChangeArrowheads="1"/>
          </p:cNvSpPr>
          <p:nvPr>
            <p:ph type="body" sz="half" idx="1"/>
          </p:nvPr>
        </p:nvSpPr>
        <p:spPr>
          <a:xfrm>
            <a:off x="304800" y="2133600"/>
            <a:ext cx="4267200" cy="2362200"/>
          </a:xfrm>
        </p:spPr>
        <p:txBody>
          <a:bodyPr/>
          <a:lstStyle/>
          <a:p>
            <a:pPr eaLnBrk="1" hangingPunct="1"/>
            <a:r>
              <a:rPr lang="fr-FR" altLang="en-US" dirty="0"/>
              <a:t>Mateo</a:t>
            </a:r>
          </a:p>
          <a:p>
            <a:pPr lvl="1" eaLnBrk="1" hangingPunct="1"/>
            <a:r>
              <a:rPr lang="fr-FR" altLang="en-US" dirty="0"/>
              <a:t>24.36-42, 25:31-40</a:t>
            </a:r>
          </a:p>
        </p:txBody>
      </p:sp>
      <p:pic>
        <p:nvPicPr>
          <p:cNvPr id="5" name="Picture 4" descr="vkc02_1024x768.jpg"/>
          <p:cNvPicPr>
            <a:picLocks noChangeAspect="1"/>
          </p:cNvPicPr>
          <p:nvPr/>
        </p:nvPicPr>
        <p:blipFill>
          <a:blip r:embed="rId3">
            <a:lum bright="3000" contrast="2000"/>
          </a:blip>
          <a:srcRect l="10000" t="12222" r="8333" b="14444"/>
          <a:stretch>
            <a:fillRect/>
          </a:stretch>
        </p:blipFill>
        <p:spPr>
          <a:xfrm>
            <a:off x="4346127" y="2209351"/>
            <a:ext cx="4646370" cy="3128748"/>
          </a:xfrm>
          <a:prstGeom prst="rect">
            <a:avLst/>
          </a:prstGeom>
          <a:effectLst>
            <a:softEdge rad="63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suns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3" y="854869"/>
            <a:ext cx="9144000" cy="5133975"/>
          </a:xfrm>
          <a:prstGeom prst="rect">
            <a:avLst/>
          </a:prstGeom>
          <a:noFill/>
          <a:extLst>
            <a:ext uri="{909E8E84-426E-40DD-AFC4-6F175D3DCCD1}">
              <a14:hiddenFill xmlns:a14="http://schemas.microsoft.com/office/drawing/2010/main">
                <a:solidFill>
                  <a:srgbClr val="FFFFFF"/>
                </a:solidFill>
              </a14:hiddenFill>
            </a:ext>
          </a:extLst>
        </p:spPr>
      </p:pic>
      <p:sp>
        <p:nvSpPr>
          <p:cNvPr id="149508" name="Rectangle 4"/>
          <p:cNvSpPr>
            <a:spLocks noGrp="1" noChangeArrowheads="1"/>
          </p:cNvSpPr>
          <p:nvPr>
            <p:ph type="ctrTitle" idx="4294967295"/>
          </p:nvPr>
        </p:nvSpPr>
        <p:spPr>
          <a:xfrm>
            <a:off x="685800" y="1143000"/>
            <a:ext cx="7772400" cy="1219200"/>
          </a:xfrm>
          <a:solidFill>
            <a:srgbClr val="666699">
              <a:alpha val="39999"/>
            </a:srgbClr>
          </a:solidFill>
        </p:spPr>
        <p:txBody>
          <a:bodyPr anchor="ctr" anchorCtr="1"/>
          <a:lstStyle/>
          <a:p>
            <a:pPr algn="ctr"/>
            <a:r>
              <a:rPr lang="es-PR" altLang="en-US" sz="4000" dirty="0">
                <a:solidFill>
                  <a:schemeClr val="bg1"/>
                </a:solidFill>
              </a:rPr>
              <a:t>Unidad 5:  El Anuncio del Reino Triunfante</a:t>
            </a:r>
            <a:endParaRPr lang="en-US" altLang="en-US" sz="4000" dirty="0">
              <a:solidFill>
                <a:schemeClr val="bg1"/>
              </a:solidFill>
            </a:endParaRPr>
          </a:p>
        </p:txBody>
      </p:sp>
      <p:sp>
        <p:nvSpPr>
          <p:cNvPr id="149509" name="Rectangle 5"/>
          <p:cNvSpPr>
            <a:spLocks noGrp="1" noChangeArrowheads="1"/>
          </p:cNvSpPr>
          <p:nvPr>
            <p:ph type="subTitle" idx="4294967295"/>
          </p:nvPr>
        </p:nvSpPr>
        <p:spPr>
          <a:xfrm>
            <a:off x="1066800" y="2667000"/>
            <a:ext cx="6705600" cy="2819400"/>
          </a:xfrm>
          <a:solidFill>
            <a:srgbClr val="666699">
              <a:alpha val="39999"/>
            </a:srgbClr>
          </a:solidFill>
        </p:spPr>
        <p:txBody>
          <a:bodyPr anchor="ctr"/>
          <a:lstStyle/>
          <a:p>
            <a:pPr marL="0" indent="0" algn="ctr">
              <a:lnSpc>
                <a:spcPct val="90000"/>
              </a:lnSpc>
              <a:buFont typeface="Wingdings" panose="05000000000000000000" pitchFamily="2" charset="2"/>
              <a:buNone/>
            </a:pPr>
            <a:r>
              <a:rPr lang="es-PR" altLang="en-US" sz="3600" dirty="0">
                <a:solidFill>
                  <a:schemeClr val="bg1"/>
                </a:solidFill>
                <a:effectLst>
                  <a:outerShdw blurRad="38100" dist="38100" dir="2700000" algn="tl">
                    <a:srgbClr val="000000"/>
                  </a:outerShdw>
                </a:effectLst>
              </a:rPr>
              <a:t>Estudio 49: Preparativos para la ultima cena</a:t>
            </a:r>
          </a:p>
          <a:p>
            <a:pPr marL="0" indent="0" algn="ctr">
              <a:lnSpc>
                <a:spcPct val="90000"/>
              </a:lnSpc>
              <a:buFont typeface="Wingdings" panose="05000000000000000000" pitchFamily="2" charset="2"/>
              <a:buNone/>
            </a:pPr>
            <a:r>
              <a:rPr lang="es-PR" altLang="en-US" dirty="0">
                <a:solidFill>
                  <a:schemeClr val="bg1"/>
                </a:solidFill>
              </a:rPr>
              <a:t>20 de diciembre de 2016</a:t>
            </a:r>
          </a:p>
        </p:txBody>
      </p:sp>
      <p:sp>
        <p:nvSpPr>
          <p:cNvPr id="3077" name="Text Box 5"/>
          <p:cNvSpPr txBox="1">
            <a:spLocks noChangeArrowheads="1"/>
          </p:cNvSpPr>
          <p:nvPr/>
        </p:nvSpPr>
        <p:spPr bwMode="auto">
          <a:xfrm>
            <a:off x="0" y="6210300"/>
            <a:ext cx="2895600" cy="641350"/>
          </a:xfrm>
          <a:prstGeom prst="rect">
            <a:avLst/>
          </a:prstGeom>
          <a:noFill/>
          <a:ln w="9525">
            <a:noFill/>
            <a:miter lim="800000"/>
            <a:headEnd/>
            <a:tailEnd/>
          </a:ln>
          <a:effectLst/>
        </p:spPr>
        <p:txBody>
          <a:bodyPr>
            <a:spAutoFit/>
          </a:bodyPr>
          <a:lstStyle/>
          <a:p>
            <a:pPr algn="ctr">
              <a:spcBef>
                <a:spcPct val="50000"/>
              </a:spcBef>
              <a:defRPr/>
            </a:pPr>
            <a:r>
              <a:rPr lang="es-PR" b="0" dirty="0">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noFill/>
          <a:ln w="9525">
            <a:noFill/>
            <a:miter lim="800000"/>
            <a:headEnd/>
            <a:tailEnd/>
          </a:ln>
          <a:effectLst/>
        </p:spPr>
        <p:txBody>
          <a:bodyPr>
            <a:spAutoFit/>
          </a:bodyPr>
          <a:lstStyle/>
          <a:p>
            <a:pPr>
              <a:spcBef>
                <a:spcPct val="50000"/>
              </a:spcBef>
              <a:defRPr/>
            </a:pPr>
            <a:r>
              <a:rPr lang="es-PR" b="0" i="1" dirty="0">
                <a:effectLst>
                  <a:outerShdw blurRad="38100" dist="38100" dir="2700000" algn="tl">
                    <a:srgbClr val="C0C0C0"/>
                  </a:outerShdw>
                </a:effectLst>
                <a:latin typeface="Arial" charset="0"/>
                <a:cs typeface="Arial" charset="0"/>
              </a:rPr>
              <a:t>La Biblia Libro por Libro, CBP</a:t>
            </a:r>
            <a:r>
              <a:rPr lang="en-US" b="0" i="1" baseline="30000" dirty="0">
                <a:effectLst>
                  <a:outerShdw blurRad="38100" dist="38100" dir="2700000" algn="tl">
                    <a:srgbClr val="C0C0C0"/>
                  </a:outerShdw>
                </a:effectLst>
                <a:latin typeface="Arial" charset="0"/>
                <a:cs typeface="Arial" charset="0"/>
              </a:rPr>
              <a:t>®</a:t>
            </a:r>
            <a:endParaRPr lang="en-US" b="0" dirty="0">
              <a:effectLst>
                <a:outerShdw blurRad="38100" dist="38100" dir="2700000" algn="tl">
                  <a:srgbClr val="C0C0C0"/>
                </a:outerShdw>
              </a:effectLst>
              <a:latin typeface="Arial" charset="0"/>
              <a:cs typeface="Arial" charset="0"/>
            </a:endParaRPr>
          </a:p>
        </p:txBody>
      </p:sp>
    </p:spTree>
    <p:extLst>
      <p:ext uri="{BB962C8B-B14F-4D97-AF65-F5344CB8AC3E}">
        <p14:creationId xmlns:p14="http://schemas.microsoft.com/office/powerpoint/2010/main" val="35071319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2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2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2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9509">
                                            <p:bg/>
                                          </p:spTgt>
                                        </p:tgtEl>
                                        <p:attrNameLst>
                                          <p:attrName>style.visibility</p:attrName>
                                        </p:attrNameLst>
                                      </p:cBhvr>
                                      <p:to>
                                        <p:strVal val="visible"/>
                                      </p:to>
                                    </p:set>
                                    <p:animEffect transition="in" filter="fade">
                                      <p:cBhvr>
                                        <p:cTn id="16" dur="2000"/>
                                        <p:tgtEl>
                                          <p:spTgt spid="149509">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9509">
                                            <p:txEl>
                                              <p:pRg st="0" end="0"/>
                                            </p:txEl>
                                          </p:spTgt>
                                        </p:tgtEl>
                                        <p:attrNameLst>
                                          <p:attrName>style.visibility</p:attrName>
                                        </p:attrNameLst>
                                      </p:cBhvr>
                                      <p:to>
                                        <p:strVal val="visible"/>
                                      </p:to>
                                    </p:set>
                                    <p:animEffect transition="in" filter="fade">
                                      <p:cBhvr>
                                        <p:cTn id="19" dur="2000"/>
                                        <p:tgtEl>
                                          <p:spTgt spid="149509">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9509">
                                            <p:txEl>
                                              <p:pRg st="1" end="1"/>
                                            </p:txEl>
                                          </p:spTgt>
                                        </p:tgtEl>
                                        <p:attrNameLst>
                                          <p:attrName>style.visibility</p:attrName>
                                        </p:attrNameLst>
                                      </p:cBhvr>
                                      <p:to>
                                        <p:strVal val="visible"/>
                                      </p:to>
                                    </p:set>
                                    <p:animEffect transition="in" filter="fade">
                                      <p:cBhvr>
                                        <p:cTn id="22" dur="2000"/>
                                        <p:tgtEl>
                                          <p:spTgt spid="14950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9508"/>
                                        </p:tgtEl>
                                        <p:attrNameLst>
                                          <p:attrName>style.visibility</p:attrName>
                                        </p:attrNameLst>
                                      </p:cBhvr>
                                      <p:to>
                                        <p:strVal val="visible"/>
                                      </p:to>
                                    </p:set>
                                    <p:animEffect transition="in" filter="fade">
                                      <p:cBhvr>
                                        <p:cTn id="25" dur="2000"/>
                                        <p:tgtEl>
                                          <p:spTgt spid="149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p:bldP spid="149509" grpId="0" build="p" animBg="1"/>
      <p:bldP spid="3077" grpId="0"/>
      <p:bldP spid="3079"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598488"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p:spPr>
      </p:pic>
      <p:sp>
        <p:nvSpPr>
          <p:cNvPr id="6147" name="Rectangle 3"/>
          <p:cNvSpPr>
            <a:spLocks noGrp="1" noChangeArrowheads="1"/>
          </p:cNvSpPr>
          <p:nvPr>
            <p:ph type="title"/>
          </p:nvPr>
        </p:nvSpPr>
        <p:spPr>
          <a:xfrm>
            <a:off x="2293938" y="214313"/>
            <a:ext cx="5326062" cy="1462087"/>
          </a:xfrm>
        </p:spPr>
        <p:txBody>
          <a:bodyPr/>
          <a:lstStyle/>
          <a:p>
            <a:pPr eaLnBrk="1" hangingPunct="1"/>
            <a:r>
              <a:rPr lang="es-PR" altLang="en-US" dirty="0"/>
              <a:t>Versículo Clave:</a:t>
            </a:r>
          </a:p>
        </p:txBody>
      </p:sp>
      <p:sp>
        <p:nvSpPr>
          <p:cNvPr id="6148" name="Rectangle 4"/>
          <p:cNvSpPr>
            <a:spLocks noGrp="1" noChangeArrowheads="1"/>
          </p:cNvSpPr>
          <p:nvPr>
            <p:ph type="body" idx="1"/>
          </p:nvPr>
        </p:nvSpPr>
        <p:spPr>
          <a:xfrm>
            <a:off x="2185988" y="2217738"/>
            <a:ext cx="6653212" cy="4335462"/>
          </a:xfrm>
        </p:spPr>
        <p:txBody>
          <a:bodyPr/>
          <a:lstStyle/>
          <a:p>
            <a:pPr eaLnBrk="1" hangingPunct="1"/>
            <a:r>
              <a:rPr lang="es-PR" altLang="en-US" dirty="0">
                <a:solidFill>
                  <a:srgbClr val="000000"/>
                </a:solidFill>
              </a:rPr>
              <a:t>(</a:t>
            </a:r>
            <a:r>
              <a:rPr lang="es-PR" altLang="en-US" dirty="0">
                <a:solidFill>
                  <a:srgbClr val="FF0000"/>
                </a:solidFill>
              </a:rPr>
              <a:t>Mateo 24.36, RVR60</a:t>
            </a:r>
            <a:r>
              <a:rPr lang="es-PR" altLang="en-US" dirty="0">
                <a:solidFill>
                  <a:srgbClr val="000000"/>
                </a:solidFill>
              </a:rPr>
              <a:t>)</a:t>
            </a:r>
          </a:p>
          <a:p>
            <a:pPr eaLnBrk="1" hangingPunct="1"/>
            <a:r>
              <a:rPr lang="es-PR" altLang="en-US" dirty="0">
                <a:solidFill>
                  <a:srgbClr val="000000"/>
                </a:solidFill>
              </a:rPr>
              <a:t>"Pero del día y la hora nadie sabe, ni aun los ángeles de los cielos, sino sólo mi Padre."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Pregunta</a:t>
            </a:r>
            <a:endParaRPr lang="es-PR" dirty="0"/>
          </a:p>
        </p:txBody>
      </p:sp>
      <p:sp>
        <p:nvSpPr>
          <p:cNvPr id="3" name="Content Placeholder 2"/>
          <p:cNvSpPr>
            <a:spLocks noGrp="1"/>
          </p:cNvSpPr>
          <p:nvPr>
            <p:ph idx="1"/>
          </p:nvPr>
        </p:nvSpPr>
        <p:spPr>
          <a:xfrm>
            <a:off x="152400" y="2017712"/>
            <a:ext cx="8802688" cy="4611687"/>
          </a:xfrm>
        </p:spPr>
        <p:txBody>
          <a:bodyPr/>
          <a:lstStyle/>
          <a:p>
            <a:r>
              <a:rPr lang="es-PR" dirty="0"/>
              <a:t>¿Cuales son las cualidades que Jesús espera encontrar en sus hijos, cuando venga por segunda vez?</a:t>
            </a:r>
          </a:p>
          <a:p>
            <a:pPr marL="0" indent="0">
              <a:buNone/>
            </a:pPr>
            <a:endParaRPr lang="es-PR" dirty="0"/>
          </a:p>
        </p:txBody>
      </p:sp>
    </p:spTree>
    <p:extLst>
      <p:ext uri="{BB962C8B-B14F-4D97-AF65-F5344CB8AC3E}">
        <p14:creationId xmlns:p14="http://schemas.microsoft.com/office/powerpoint/2010/main" val="4003845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s-PR" altLang="en-US" dirty="0"/>
              <a:t>Verdad </a:t>
            </a:r>
            <a:r>
              <a:rPr lang="es-PR" altLang="en-US" dirty="0" smtClean="0"/>
              <a:t>Central</a:t>
            </a:r>
            <a:endParaRPr lang="es-PR" altLang="en-US" dirty="0"/>
          </a:p>
        </p:txBody>
      </p:sp>
      <p:sp>
        <p:nvSpPr>
          <p:cNvPr id="7171" name="Rectangle 3"/>
          <p:cNvSpPr>
            <a:spLocks noGrp="1" noChangeArrowheads="1"/>
          </p:cNvSpPr>
          <p:nvPr>
            <p:ph type="body" sz="half" idx="1"/>
          </p:nvPr>
        </p:nvSpPr>
        <p:spPr>
          <a:xfrm>
            <a:off x="533400" y="2209800"/>
            <a:ext cx="4648200" cy="4611688"/>
          </a:xfrm>
        </p:spPr>
        <p:txBody>
          <a:bodyPr/>
          <a:lstStyle/>
          <a:p>
            <a:pPr eaLnBrk="1" hangingPunct="1"/>
            <a:r>
              <a:rPr lang="es-PR" altLang="en-US" dirty="0"/>
              <a:t>Las enseñanzas de Jesús acerca del juicio final declaran la urgencia de ser vigilantes de su segunda venida, y mientras tanto ministrar las necesidades básicas de las personas como una evidencia de nuestra relación con él.</a:t>
            </a:r>
          </a:p>
        </p:txBody>
      </p:sp>
      <p:pic>
        <p:nvPicPr>
          <p:cNvPr id="1026" name="Picture 2" descr="Image result for jesus habla sobre el f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2209800"/>
            <a:ext cx="3603939" cy="2578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7" name="Picture 7" descr="jesus_minist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291" name="Rectangle 3"/>
          <p:cNvSpPr>
            <a:spLocks noGrp="1" noChangeArrowheads="1"/>
          </p:cNvSpPr>
          <p:nvPr>
            <p:ph type="title" idx="4294967295"/>
          </p:nvPr>
        </p:nvSpPr>
        <p:spPr>
          <a:xfrm>
            <a:off x="193675" y="152400"/>
            <a:ext cx="5749925" cy="1004888"/>
          </a:xfrm>
          <a:solidFill>
            <a:schemeClr val="tx2">
              <a:alpha val="39999"/>
            </a:schemeClr>
          </a:solidFill>
          <a:ln/>
        </p:spPr>
        <p:txBody>
          <a:bodyPr/>
          <a:lstStyle/>
          <a:p>
            <a:pPr eaLnBrk="1" hangingPunct="1">
              <a:defRPr/>
            </a:pPr>
            <a:r>
              <a:rPr lang="es-PR" dirty="0">
                <a:solidFill>
                  <a:schemeClr val="bg1"/>
                </a:solidFill>
                <a:effectLst>
                  <a:outerShdw blurRad="38100" dist="38100" dir="2700000" algn="tl">
                    <a:srgbClr val="1C1C1C"/>
                  </a:outerShdw>
                </a:effectLst>
              </a:rPr>
              <a:t>Metas de Aprendizaje</a:t>
            </a:r>
          </a:p>
        </p:txBody>
      </p:sp>
      <p:sp>
        <p:nvSpPr>
          <p:cNvPr id="12292" name="Rectangle 4"/>
          <p:cNvSpPr>
            <a:spLocks noGrp="1" noChangeArrowheads="1"/>
          </p:cNvSpPr>
          <p:nvPr>
            <p:ph type="body" sz="half" idx="4294967295"/>
          </p:nvPr>
        </p:nvSpPr>
        <p:spPr>
          <a:xfrm>
            <a:off x="2886075" y="2743200"/>
            <a:ext cx="6172200" cy="3679825"/>
          </a:xfrm>
          <a:solidFill>
            <a:srgbClr val="993300">
              <a:alpha val="50000"/>
            </a:srgbClr>
          </a:solidFill>
          <a:ln/>
        </p:spPr>
        <p:txBody>
          <a:bodyPr>
            <a:spAutoFit/>
          </a:bodyPr>
          <a:lstStyle/>
          <a:p>
            <a:pPr marL="609600" indent="-609600" eaLnBrk="1" hangingPunct="1">
              <a:buSzPct val="105000"/>
              <a:buFont typeface="Wingdings" panose="05000000000000000000" pitchFamily="2" charset="2"/>
              <a:buNone/>
            </a:pPr>
            <a:r>
              <a:rPr lang="es-PR" altLang="en-US" sz="2800" dirty="0">
                <a:solidFill>
                  <a:schemeClr val="bg1"/>
                </a:solidFill>
                <a:effectLst>
                  <a:outerShdw blurRad="38100" dist="38100" dir="2700000" algn="tl">
                    <a:srgbClr val="000000"/>
                  </a:outerShdw>
                </a:effectLst>
              </a:rPr>
              <a:t>Que el alumno demuestre:</a:t>
            </a:r>
          </a:p>
          <a:p>
            <a:pPr marL="609600" indent="-609600" eaLnBrk="1" hangingPunct="1"/>
            <a:r>
              <a:rPr lang="es-PR" altLang="en-US" sz="2800" dirty="0">
                <a:solidFill>
                  <a:schemeClr val="bg1"/>
                </a:solidFill>
              </a:rPr>
              <a:t>su conocimiento de las cualidades del carácter que Jesús reconocerá en el día del juicio, </a:t>
            </a:r>
          </a:p>
          <a:p>
            <a:pPr marL="609600" indent="-609600" eaLnBrk="1" hangingPunct="1"/>
            <a:r>
              <a:rPr lang="es-PR" altLang="en-US" sz="2800" dirty="0">
                <a:solidFill>
                  <a:schemeClr val="bg1"/>
                </a:solidFill>
              </a:rPr>
              <a:t>Y su actitud para responder a las necesidades humanas en sus alrededores como Jesús espera de sus discípulos.</a:t>
            </a:r>
          </a:p>
        </p:txBody>
      </p:sp>
      <p:sp>
        <p:nvSpPr>
          <p:cNvPr id="2" name="Rectangle 3"/>
          <p:cNvSpPr>
            <a:spLocks noChangeArrowheads="1"/>
          </p:cNvSpPr>
          <p:nvPr/>
        </p:nvSpPr>
        <p:spPr bwMode="auto">
          <a:xfrm>
            <a:off x="193675" y="1143000"/>
            <a:ext cx="5749925" cy="1004888"/>
          </a:xfrm>
          <a:prstGeom prst="rect">
            <a:avLst/>
          </a:prstGeom>
          <a:solidFill>
            <a:schemeClr val="tx2">
              <a:alpha val="3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4400">
                <a:solidFill>
                  <a:schemeClr val="tx2"/>
                </a:solidFill>
                <a:latin typeface="Tahoma" panose="020B0604030504040204" pitchFamily="34" charset="0"/>
                <a:cs typeface="Arial" panose="020B0604020202020204" pitchFamily="34" charset="0"/>
              </a:defRPr>
            </a:lvl1pPr>
            <a:lvl2pPr eaLnBrk="0" hangingPunct="0">
              <a:defRPr sz="4400">
                <a:solidFill>
                  <a:schemeClr val="tx2"/>
                </a:solidFill>
                <a:latin typeface="Tahoma" panose="020B0604030504040204" pitchFamily="34" charset="0"/>
                <a:cs typeface="Arial" panose="020B0604020202020204" pitchFamily="34" charset="0"/>
              </a:defRPr>
            </a:lvl2pPr>
            <a:lvl3pPr eaLnBrk="0" hangingPunct="0">
              <a:defRPr sz="4400">
                <a:solidFill>
                  <a:schemeClr val="tx2"/>
                </a:solidFill>
                <a:latin typeface="Tahoma" panose="020B0604030504040204" pitchFamily="34" charset="0"/>
                <a:cs typeface="Arial" panose="020B0604020202020204" pitchFamily="34" charset="0"/>
              </a:defRPr>
            </a:lvl3pPr>
            <a:lvl4pPr eaLnBrk="0" hangingPunct="0">
              <a:defRPr sz="4400">
                <a:solidFill>
                  <a:schemeClr val="tx2"/>
                </a:solidFill>
                <a:latin typeface="Tahoma" panose="020B0604030504040204" pitchFamily="34" charset="0"/>
                <a:cs typeface="Arial" panose="020B0604020202020204" pitchFamily="34" charset="0"/>
              </a:defRPr>
            </a:lvl4pPr>
            <a:lvl5pPr eaLnBrk="0" hangingPunct="0">
              <a:defRPr sz="4400">
                <a:solidFill>
                  <a:schemeClr val="tx2"/>
                </a:solidFill>
                <a:latin typeface="Tahoma" panose="020B0604030504040204" pitchFamily="34" charset="0"/>
                <a:cs typeface="Arial" panose="020B0604020202020204" pitchFamily="34" charset="0"/>
              </a:defRPr>
            </a:lvl5pPr>
            <a:lvl6pPr marL="45720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9pPr>
          </a:lstStyle>
          <a:p>
            <a:pPr eaLnBrk="1" hangingPunct="1"/>
            <a:r>
              <a:rPr lang="es-PR" altLang="en-US" b="0" dirty="0">
                <a:solidFill>
                  <a:schemeClr val="bg1"/>
                </a:solidFill>
                <a:effectLst>
                  <a:outerShdw blurRad="38100" dist="38100" dir="2700000" algn="tl">
                    <a:srgbClr val="000000"/>
                  </a:outerShdw>
                </a:effectLst>
              </a:rPr>
              <a:t>Estudio 48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1000"/>
                                        <p:tgtEl>
                                          <p:spTgt spid="12291"/>
                                        </p:tgtEl>
                                      </p:cBhvr>
                                    </p:animEffect>
                                    <p:anim calcmode="lin" valueType="num">
                                      <p:cBhvr>
                                        <p:cTn id="8" dur="1000" fill="hold"/>
                                        <p:tgtEl>
                                          <p:spTgt spid="12291"/>
                                        </p:tgtEl>
                                        <p:attrNameLst>
                                          <p:attrName>ppt_x</p:attrName>
                                        </p:attrNameLst>
                                      </p:cBhvr>
                                      <p:tavLst>
                                        <p:tav tm="0">
                                          <p:val>
                                            <p:strVal val="#ppt_x"/>
                                          </p:val>
                                        </p:tav>
                                        <p:tav tm="100000">
                                          <p:val>
                                            <p:strVal val="#ppt_x"/>
                                          </p:val>
                                        </p:tav>
                                      </p:tavLst>
                                    </p:anim>
                                    <p:anim calcmode="lin" valueType="num">
                                      <p:cBhvr>
                                        <p:cTn id="9" dur="1000" fill="hold"/>
                                        <p:tgtEl>
                                          <p:spTgt spid="1229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2292">
                                            <p:bg/>
                                          </p:spTgt>
                                        </p:tgtEl>
                                        <p:attrNameLst>
                                          <p:attrName>style.visibility</p:attrName>
                                        </p:attrNameLst>
                                      </p:cBhvr>
                                      <p:to>
                                        <p:strVal val="visible"/>
                                      </p:to>
                                    </p:set>
                                    <p:animEffect transition="in" filter="fade">
                                      <p:cBhvr>
                                        <p:cTn id="17" dur="1000"/>
                                        <p:tgtEl>
                                          <p:spTgt spid="12292">
                                            <p:bg/>
                                          </p:spTgt>
                                        </p:tgtEl>
                                      </p:cBhvr>
                                    </p:animEffect>
                                    <p:anim calcmode="lin" valueType="num">
                                      <p:cBhvr>
                                        <p:cTn id="18" dur="1000" fill="hold"/>
                                        <p:tgtEl>
                                          <p:spTgt spid="12292">
                                            <p:bg/>
                                          </p:spTgt>
                                        </p:tgtEl>
                                        <p:attrNameLst>
                                          <p:attrName>ppt_x</p:attrName>
                                        </p:attrNameLst>
                                      </p:cBhvr>
                                      <p:tavLst>
                                        <p:tav tm="0">
                                          <p:val>
                                            <p:strVal val="#ppt_x"/>
                                          </p:val>
                                        </p:tav>
                                        <p:tav tm="100000">
                                          <p:val>
                                            <p:strVal val="#ppt_x"/>
                                          </p:val>
                                        </p:tav>
                                      </p:tavLst>
                                    </p:anim>
                                    <p:anim calcmode="lin" valueType="num">
                                      <p:cBhvr>
                                        <p:cTn id="19" dur="1000" fill="hold"/>
                                        <p:tgtEl>
                                          <p:spTgt spid="12292">
                                            <p:bg/>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2292">
                                            <p:txEl>
                                              <p:pRg st="0" end="0"/>
                                            </p:txEl>
                                          </p:spTgt>
                                        </p:tgtEl>
                                        <p:attrNameLst>
                                          <p:attrName>style.visibility</p:attrName>
                                        </p:attrNameLst>
                                      </p:cBhvr>
                                      <p:to>
                                        <p:strVal val="visible"/>
                                      </p:to>
                                    </p:set>
                                    <p:animEffect transition="in" filter="fade">
                                      <p:cBhvr>
                                        <p:cTn id="22" dur="1000"/>
                                        <p:tgtEl>
                                          <p:spTgt spid="12292">
                                            <p:txEl>
                                              <p:pRg st="0" end="0"/>
                                            </p:txEl>
                                          </p:spTgt>
                                        </p:tgtEl>
                                      </p:cBhvr>
                                    </p:animEffect>
                                    <p:anim calcmode="lin" valueType="num">
                                      <p:cBhvr>
                                        <p:cTn id="23" dur="10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2292">
                                            <p:txEl>
                                              <p:pRg st="0" end="0"/>
                                            </p:txEl>
                                          </p:spTgt>
                                        </p:tgtEl>
                                        <p:attrNameLst>
                                          <p:attrName>ppt_y</p:attrName>
                                        </p:attrNameLst>
                                      </p:cBhvr>
                                      <p:tavLst>
                                        <p:tav tm="0">
                                          <p:val>
                                            <p:strVal val="#ppt_y-.1"/>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12292">
                                            <p:txEl>
                                              <p:pRg st="1" end="1"/>
                                            </p:txEl>
                                          </p:spTgt>
                                        </p:tgtEl>
                                        <p:attrNameLst>
                                          <p:attrName>style.visibility</p:attrName>
                                        </p:attrNameLst>
                                      </p:cBhvr>
                                      <p:to>
                                        <p:strVal val="visible"/>
                                      </p:to>
                                    </p:set>
                                    <p:animEffect transition="in" filter="fade">
                                      <p:cBhvr>
                                        <p:cTn id="27" dur="2000"/>
                                        <p:tgtEl>
                                          <p:spTgt spid="12292">
                                            <p:txEl>
                                              <p:pRg st="1" end="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2292">
                                            <p:txEl>
                                              <p:pRg st="2" end="2"/>
                                            </p:txEl>
                                          </p:spTgt>
                                        </p:tgtEl>
                                        <p:attrNameLst>
                                          <p:attrName>style.visibility</p:attrName>
                                        </p:attrNameLst>
                                      </p:cBhvr>
                                      <p:to>
                                        <p:strVal val="visible"/>
                                      </p:to>
                                    </p:set>
                                    <p:animEffect transition="in" filter="fade">
                                      <p:cBhvr>
                                        <p:cTn id="30" dur="2000"/>
                                        <p:tgtEl>
                                          <p:spTgt spid="122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build="p"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s-PR" altLang="en-US" dirty="0"/>
              <a:t>Bosquejo:</a:t>
            </a:r>
          </a:p>
        </p:txBody>
      </p:sp>
      <p:sp>
        <p:nvSpPr>
          <p:cNvPr id="3" name="Content Placeholder 2"/>
          <p:cNvSpPr>
            <a:spLocks noGrp="1"/>
          </p:cNvSpPr>
          <p:nvPr>
            <p:ph idx="1"/>
          </p:nvPr>
        </p:nvSpPr>
        <p:spPr>
          <a:xfrm>
            <a:off x="152400" y="2017713"/>
            <a:ext cx="8802688" cy="4114800"/>
          </a:xfrm>
        </p:spPr>
        <p:txBody>
          <a:bodyPr/>
          <a:lstStyle/>
          <a:p>
            <a:r>
              <a:rPr lang="es-PR" altLang="en-US" dirty="0"/>
              <a:t>Un Llamado a estar Preparados y Vigilantes (</a:t>
            </a:r>
            <a:r>
              <a:rPr lang="es-PR" altLang="en-US" dirty="0">
                <a:solidFill>
                  <a:srgbClr val="FF0000"/>
                </a:solidFill>
              </a:rPr>
              <a:t>Mateo 24.36-42</a:t>
            </a:r>
            <a:r>
              <a:rPr lang="es-PR" altLang="en-US" dirty="0"/>
              <a:t>)</a:t>
            </a:r>
          </a:p>
          <a:p>
            <a:r>
              <a:rPr lang="es-PR" altLang="en-US" dirty="0"/>
              <a:t>El Juicio de las Naciones (</a:t>
            </a:r>
            <a:r>
              <a:rPr lang="es-PR" altLang="en-US" dirty="0">
                <a:solidFill>
                  <a:srgbClr val="FF0000"/>
                </a:solidFill>
              </a:rPr>
              <a:t>Mateo 25.31-40</a:t>
            </a:r>
            <a:r>
              <a:rPr lang="es-PR" altLang="en-US" dirty="0"/>
              <a:t>)</a:t>
            </a:r>
          </a:p>
          <a:p>
            <a:endParaRPr lang="es-PR" dirty="0"/>
          </a:p>
        </p:txBody>
      </p:sp>
    </p:spTree>
  </p:cSld>
  <p:clrMapOvr>
    <a:masterClrMapping/>
  </p:clrMapOvr>
  <p:transition>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s-PR" altLang="en-US" sz="4000" dirty="0"/>
              <a:t>Un Llamado a estar Preparados y Vigilantes (</a:t>
            </a:r>
            <a:r>
              <a:rPr lang="es-PR" altLang="en-US" sz="4000" dirty="0">
                <a:solidFill>
                  <a:srgbClr val="FF0000"/>
                </a:solidFill>
              </a:rPr>
              <a:t>Mateo 24.36-42</a:t>
            </a:r>
            <a:r>
              <a:rPr lang="es-PR" altLang="en-US" sz="4000" dirty="0"/>
              <a:t>)</a:t>
            </a:r>
          </a:p>
        </p:txBody>
      </p:sp>
      <p:sp>
        <p:nvSpPr>
          <p:cNvPr id="3" name="Content Placeholder 2"/>
          <p:cNvSpPr>
            <a:spLocks noGrp="1"/>
          </p:cNvSpPr>
          <p:nvPr>
            <p:ph idx="1"/>
          </p:nvPr>
        </p:nvSpPr>
        <p:spPr>
          <a:xfrm>
            <a:off x="140547" y="1981200"/>
            <a:ext cx="8802688" cy="4687887"/>
          </a:xfrm>
        </p:spPr>
        <p:txBody>
          <a:bodyPr anchor="ctr">
            <a:normAutofit fontScale="62500" lnSpcReduction="20000"/>
          </a:bodyPr>
          <a:lstStyle/>
          <a:p>
            <a:pPr marL="0" indent="0">
              <a:lnSpc>
                <a:spcPct val="160000"/>
              </a:lnSpc>
              <a:buNone/>
            </a:pPr>
            <a:r>
              <a:rPr lang="es-ES" dirty="0"/>
              <a:t>“</a:t>
            </a:r>
            <a:r>
              <a:rPr lang="es-ES" i="1" dirty="0"/>
              <a:t>Pero del día y la hora nadie sabe, ni aun los ángeles de los cielos, sino sólo mi Padre. Mas como en los días de Noé, así será la venida del Hijo del Hombre. Porque como en los días antes del diluvio estaban comiendo y bebiendo, casándose y dando en casamiento, hasta el día en que Noé entró en el arca, y no entendieron hasta que vino el diluvio y se los llevó a todos, así será también la venida del Hijo del Hombre. Entonces estarán dos en el campo; el uno será tomado, y el otro será dejado. Dos mujeres estarán moliendo en un molino; la una será tomada, y la otra será dejada. Velad, pues, porque no sabéis a qué hora ha de venir vuestro Señor.</a:t>
            </a:r>
            <a:r>
              <a:rPr lang="es-ES" dirty="0"/>
              <a:t>” (Mateo 24.36–42, RVR60) </a:t>
            </a:r>
          </a:p>
          <a:p>
            <a:pPr marL="0" indent="0">
              <a:buNone/>
            </a:pPr>
            <a:endParaRPr lang="es-PR" dirty="0"/>
          </a:p>
        </p:txBody>
      </p:sp>
      <p:sp>
        <p:nvSpPr>
          <p:cNvPr id="22531"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b="0" dirty="0"/>
          </a:p>
        </p:txBody>
      </p:sp>
    </p:spTree>
  </p:cSld>
  <p:clrMapOvr>
    <a:masterClrMapping/>
  </p:clrMapOvr>
  <p:transition spd="med">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b="0" dirty="0"/>
          </a:p>
        </p:txBody>
      </p:sp>
      <p:sp>
        <p:nvSpPr>
          <p:cNvPr id="104451" name="Rectangle 3"/>
          <p:cNvSpPr>
            <a:spLocks noChangeArrowheads="1"/>
          </p:cNvSpPr>
          <p:nvPr/>
        </p:nvSpPr>
        <p:spPr bwMode="auto">
          <a:xfrm>
            <a:off x="152400" y="2017713"/>
            <a:ext cx="8802688" cy="468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spcBef>
                <a:spcPct val="20000"/>
              </a:spcBef>
              <a:buClr>
                <a:schemeClr val="folHlink"/>
              </a:buClr>
              <a:buSzPct val="60000"/>
              <a:buFont typeface="Wingdings" panose="05000000000000000000" pitchFamily="2" charset="2"/>
              <a:buChar char="n"/>
              <a:tabLst>
                <a:tab pos="1257300" algn="l"/>
              </a:tabLst>
              <a:defRPr sz="3200">
                <a:solidFill>
                  <a:schemeClr val="tx1"/>
                </a:solidFill>
                <a:latin typeface="Tahoma" panose="020B0604030504040204" pitchFamily="34" charset="0"/>
                <a:cs typeface="Arial" panose="020B0604020202020204" pitchFamily="34" charset="0"/>
              </a:defRPr>
            </a:lvl1pPr>
            <a:lvl2pPr marL="1009650" indent="-609600" eaLnBrk="0" hangingPunct="0">
              <a:spcBef>
                <a:spcPct val="20000"/>
              </a:spcBef>
              <a:buClr>
                <a:schemeClr val="hlink"/>
              </a:buClr>
              <a:buSzPct val="55000"/>
              <a:buFont typeface="Wingdings" panose="05000000000000000000" pitchFamily="2" charset="2"/>
              <a:buChar char="n"/>
              <a:tabLst>
                <a:tab pos="1257300" algn="l"/>
              </a:tabLst>
              <a:defRPr sz="2800">
                <a:solidFill>
                  <a:schemeClr val="tx1"/>
                </a:solidFill>
                <a:latin typeface="Tahoma" panose="020B0604030504040204" pitchFamily="34" charset="0"/>
                <a:cs typeface="Arial" panose="020B0604020202020204" pitchFamily="34" charset="0"/>
              </a:defRPr>
            </a:lvl2pPr>
            <a:lvl3pPr marL="1371600" indent="-457200" eaLnBrk="0" hangingPunct="0">
              <a:spcBef>
                <a:spcPct val="20000"/>
              </a:spcBef>
              <a:buClr>
                <a:schemeClr val="folHlink"/>
              </a:buClr>
              <a:buSzPct val="50000"/>
              <a:buFont typeface="Wingdings" panose="05000000000000000000" pitchFamily="2" charset="2"/>
              <a:buChar char="n"/>
              <a:tabLst>
                <a:tab pos="1257300" algn="l"/>
              </a:tabLst>
              <a:defRPr sz="2400">
                <a:solidFill>
                  <a:schemeClr val="tx1"/>
                </a:solidFill>
                <a:latin typeface="Tahoma" panose="020B0604030504040204" pitchFamily="34" charset="0"/>
                <a:cs typeface="Arial" panose="020B0604020202020204" pitchFamily="34" charset="0"/>
              </a:defRPr>
            </a:lvl3pPr>
            <a:lvl4pPr marL="1752600" indent="-381000" eaLnBrk="0" hangingPunct="0">
              <a:spcBef>
                <a:spcPct val="20000"/>
              </a:spcBef>
              <a:buClr>
                <a:schemeClr val="accent2"/>
              </a:buClr>
              <a:buSzPct val="55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4pPr>
            <a:lvl5pPr marL="2209800" indent="-381000" eaLnBrk="0" hangingPunct="0">
              <a:spcBef>
                <a:spcPct val="20000"/>
              </a:spcBef>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5pPr>
            <a:lvl6pPr marL="26670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6pPr>
            <a:lvl7pPr marL="31242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7pPr>
            <a:lvl8pPr marL="35814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8pPr>
            <a:lvl9pPr marL="4038600" indent="-381000" eaLnBrk="0" fontAlgn="base" hangingPunct="0">
              <a:spcBef>
                <a:spcPct val="20000"/>
              </a:spcBef>
              <a:spcAft>
                <a:spcPct val="0"/>
              </a:spcAft>
              <a:buClr>
                <a:schemeClr val="accent1"/>
              </a:buClr>
              <a:buSzPct val="50000"/>
              <a:buFont typeface="Wingdings" panose="05000000000000000000" pitchFamily="2" charset="2"/>
              <a:buChar char="n"/>
              <a:tabLst>
                <a:tab pos="1257300" algn="l"/>
              </a:tabLst>
              <a:defRPr sz="2000">
                <a:solidFill>
                  <a:schemeClr val="tx1"/>
                </a:solidFill>
                <a:latin typeface="Tahoma" panose="020B0604030504040204" pitchFamily="34" charset="0"/>
                <a:cs typeface="Arial" panose="020B0604020202020204" pitchFamily="34" charset="0"/>
              </a:defRPr>
            </a:lvl9pPr>
          </a:lstStyle>
          <a:p>
            <a:endParaRPr lang="es-ES" altLang="en-US" b="0" dirty="0"/>
          </a:p>
        </p:txBody>
      </p:sp>
      <p:sp>
        <p:nvSpPr>
          <p:cNvPr id="11" name="Rectangle 2"/>
          <p:cNvSpPr txBox="1">
            <a:spLocks noChangeArrowheads="1"/>
          </p:cNvSpPr>
          <p:nvPr/>
        </p:nvSpPr>
        <p:spPr>
          <a:xfrm>
            <a:off x="1150938" y="214313"/>
            <a:ext cx="7793037" cy="1462087"/>
          </a:xfrm>
          <a:prstGeom prst="rect">
            <a:avLst/>
          </a:prstGeom>
        </p:spPr>
        <p:txBody>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r>
              <a:rPr lang="es-PR" altLang="en-US" sz="4000" b="0" kern="0" dirty="0"/>
              <a:t>Un Llamado a estar Preparados y Vigilantes (</a:t>
            </a:r>
            <a:r>
              <a:rPr lang="es-PR" altLang="en-US" sz="4000" b="0" kern="0" dirty="0">
                <a:solidFill>
                  <a:srgbClr val="FF0000"/>
                </a:solidFill>
              </a:rPr>
              <a:t>Mateo 24.36-42</a:t>
            </a:r>
            <a:r>
              <a:rPr lang="es-PR" altLang="en-US" sz="4000" b="0" kern="0" dirty="0"/>
              <a:t>)</a:t>
            </a:r>
          </a:p>
        </p:txBody>
      </p:sp>
      <p:sp>
        <p:nvSpPr>
          <p:cNvPr id="13" name="Content Placeholder 12"/>
          <p:cNvSpPr>
            <a:spLocks noGrp="1"/>
          </p:cNvSpPr>
          <p:nvPr>
            <p:ph idx="1"/>
          </p:nvPr>
        </p:nvSpPr>
        <p:spPr>
          <a:xfrm>
            <a:off x="152400" y="2017712"/>
            <a:ext cx="8802688" cy="4687887"/>
          </a:xfrm>
        </p:spPr>
        <p:txBody>
          <a:bodyPr>
            <a:normAutofit/>
          </a:bodyPr>
          <a:lstStyle/>
          <a:p>
            <a:r>
              <a:rPr lang="es-ES" sz="2600" dirty="0"/>
              <a:t>En cuanto al día y … hora exactos de Su Segunda Venida, nadie sabe, ni aún los ángeles del cielo, sino sólo mi Padre.</a:t>
            </a:r>
          </a:p>
          <a:p>
            <a:r>
              <a:rPr lang="es-ES" sz="2600" dirty="0"/>
              <a:t>Esto debería ser una advertencia contra la tentación a establecer fechas o a creer a aquellos que las establecen.</a:t>
            </a:r>
          </a:p>
          <a:p>
            <a:r>
              <a:rPr lang="es-ES" sz="2600" dirty="0"/>
              <a:t>Pero en aquellos tiempos la mayor parte de la gente será indiferente, lo mismo que en los días de Noé. </a:t>
            </a:r>
          </a:p>
          <a:p>
            <a:r>
              <a:rPr lang="es-ES" sz="2600" dirty="0"/>
              <a:t>Aunque en los días anteriores al diluvio fueron de una terrible maldad, no es éste el rasgo que aquí se enfatiza.</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nodePh="1">
                                  <p:stCondLst>
                                    <p:cond delay="0"/>
                                  </p:stCondLst>
                                  <p:endCondLst>
                                    <p:cond evt="begin" delay="0">
                                      <p:tn val="5"/>
                                    </p:cond>
                                  </p:end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mph" presetSubtype="0" nodeType="clickEffect" nodePh="1">
                                  <p:stCondLst>
                                    <p:cond delay="0"/>
                                  </p:stCondLst>
                                  <p:endCondLst>
                                    <p:cond evt="begin" delay="0">
                                      <p:tn val="10"/>
                                    </p:cond>
                                  </p:endCondLst>
                                  <p:childTnLst>
                                    <p:set>
                                      <p:cBhvr rctx="PPT">
                                        <p:cTn id="11" dur="indefinite"/>
                                        <p:tgtEl>
                                          <p:spTgt spid="104451">
                                            <p:txEl>
                                              <p:pRg st="0" end="0"/>
                                            </p:txEl>
                                          </p:spTgt>
                                        </p:tgtEl>
                                        <p:attrNameLst>
                                          <p:attrName>style.opacity</p:attrName>
                                        </p:attrNameLst>
                                      </p:cBhvr>
                                      <p:to>
                                        <p:strVal val="0.5"/>
                                      </p:to>
                                    </p:set>
                                    <p:animEffect filter="image" prLst="opacity: 0.5">
                                      <p:cBhvr rctx="IE">
                                        <p:cTn id="12" dur="indefinite"/>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uiExpand="1" build="p"/>
    </p:bld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11265</TotalTime>
  <Words>1361</Words>
  <Application>Microsoft Office PowerPoint</Application>
  <PresentationFormat>On-screen Show (4:3)</PresentationFormat>
  <Paragraphs>90</Paragraphs>
  <Slides>21</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Tahoma</vt:lpstr>
      <vt:lpstr>Wingdings</vt:lpstr>
      <vt:lpstr>Blends</vt:lpstr>
      <vt:lpstr>Unidad 5:  El Anuncio del Reino Triunfante</vt:lpstr>
      <vt:lpstr>Texto Básico</vt:lpstr>
      <vt:lpstr>Versículo Clave:</vt:lpstr>
      <vt:lpstr>Pregunta</vt:lpstr>
      <vt:lpstr>Verdad Central</vt:lpstr>
      <vt:lpstr>Metas de Aprendizaje</vt:lpstr>
      <vt:lpstr>Bosquejo:</vt:lpstr>
      <vt:lpstr>Un Llamado a estar Preparados y Vigilantes (Mateo 24.36-42)</vt:lpstr>
      <vt:lpstr>PowerPoint Presentation</vt:lpstr>
      <vt:lpstr>PowerPoint Presentation</vt:lpstr>
      <vt:lpstr>PowerPoint Presentation</vt:lpstr>
      <vt:lpstr>El Juicio de las Naciones (Mateo 25.31-40)</vt:lpstr>
      <vt:lpstr>El Juicio de las Naciones (Mateo 25.31-40)</vt:lpstr>
      <vt:lpstr>El Juicio de las Naciones (Mateo 25.31-40)</vt:lpstr>
      <vt:lpstr>El Juicio de las Naciones (Mateo 25.31-40)</vt:lpstr>
      <vt:lpstr>PowerPoint Presentation</vt:lpstr>
      <vt:lpstr>Aplicaciones</vt:lpstr>
      <vt:lpstr>Aplicaciones</vt:lpstr>
      <vt:lpstr>Bibliografía</vt:lpstr>
      <vt:lpstr>Unidad 5:  El Anuncio del Reino Triunfante</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48_jesus_y_el_juicio_final</dc:title>
  <dc:creator>JRIVERA</dc:creator>
  <cp:lastModifiedBy>Tito</cp:lastModifiedBy>
  <cp:revision>603</cp:revision>
  <cp:lastPrinted>2016-12-13T01:36:27Z</cp:lastPrinted>
  <dcterms:created xsi:type="dcterms:W3CDTF">2007-03-13T18:52:37Z</dcterms:created>
  <dcterms:modified xsi:type="dcterms:W3CDTF">2016-12-14T02:14:48Z</dcterms:modified>
</cp:coreProperties>
</file>