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29"/>
  </p:notesMasterIdLst>
  <p:sldIdLst>
    <p:sldId id="794" r:id="rId4"/>
    <p:sldId id="1085" r:id="rId5"/>
    <p:sldId id="804" r:id="rId6"/>
    <p:sldId id="416" r:id="rId7"/>
    <p:sldId id="287" r:id="rId8"/>
    <p:sldId id="622" r:id="rId9"/>
    <p:sldId id="1090" r:id="rId10"/>
    <p:sldId id="1091" r:id="rId11"/>
    <p:sldId id="1092" r:id="rId12"/>
    <p:sldId id="1096" r:id="rId13"/>
    <p:sldId id="1097" r:id="rId14"/>
    <p:sldId id="1093" r:id="rId15"/>
    <p:sldId id="1067" r:id="rId16"/>
    <p:sldId id="652" r:id="rId17"/>
    <p:sldId id="1084" r:id="rId18"/>
    <p:sldId id="1094" r:id="rId19"/>
    <p:sldId id="1073" r:id="rId20"/>
    <p:sldId id="655" r:id="rId21"/>
    <p:sldId id="922" r:id="rId22"/>
    <p:sldId id="1095" r:id="rId23"/>
    <p:sldId id="1089" r:id="rId24"/>
    <p:sldId id="749" r:id="rId25"/>
    <p:sldId id="561" r:id="rId26"/>
    <p:sldId id="924" r:id="rId27"/>
    <p:sldId id="90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B07"/>
    <a:srgbClr val="303030"/>
    <a:srgbClr val="996633"/>
    <a:srgbClr val="285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284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6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80152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682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11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20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70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41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196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biblestory.img.jugem.jp/20120724_243055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7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5432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019800"/>
            <a:ext cx="1828800" cy="584775"/>
          </a:xfrm>
          <a:prstGeom prst="rect">
            <a:avLst/>
          </a:prstGeom>
          <a:solidFill>
            <a:srgbClr val="30303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rgbClr val="303030">
              <a:alpha val="55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1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3:               Cristo es el centro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2895600"/>
            <a:ext cx="7696200" cy="2971800"/>
          </a:xfrm>
          <a:prstGeom prst="rect">
            <a:avLst/>
          </a:prstGeom>
          <a:solidFill>
            <a:srgbClr val="303030">
              <a:alpha val="55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“El centro de mis creencias”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17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febrero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Colosenses 2:8-23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019800"/>
            <a:ext cx="2438400" cy="584775"/>
          </a:xfrm>
          <a:prstGeom prst="rect">
            <a:avLst/>
          </a:prstGeom>
          <a:solidFill>
            <a:srgbClr val="303030">
              <a:alpha val="5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3759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s-PR" smtClean="0"/>
              <a:t>¡Que no te engañen!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3962400" cy="4525963"/>
          </a:xfrm>
        </p:spPr>
        <p:txBody>
          <a:bodyPr/>
          <a:lstStyle/>
          <a:p>
            <a:r>
              <a:rPr lang="en-US" dirty="0" err="1" smtClean="0"/>
              <a:t>Verdad</a:t>
            </a:r>
            <a:r>
              <a:rPr lang="en-US" dirty="0" smtClean="0"/>
              <a:t> </a:t>
            </a:r>
            <a:r>
              <a:rPr lang="en-US" dirty="0" err="1" smtClean="0"/>
              <a:t>bíblica</a:t>
            </a:r>
            <a:r>
              <a:rPr lang="en-US" dirty="0" smtClean="0"/>
              <a:t>:</a:t>
            </a:r>
          </a:p>
          <a:p>
            <a:pPr marL="638175" lvl="1"/>
            <a:r>
              <a:rPr lang="es-ES" dirty="0" smtClean="0"/>
              <a:t>"y exclamó a gran voz, y dijo: Bendita tú entre las mujeres, y bendito el fruto de tu vientre." (</a:t>
            </a:r>
            <a:r>
              <a:rPr lang="es-ES" dirty="0" smtClean="0">
                <a:solidFill>
                  <a:schemeClr val="tx2"/>
                </a:solidFill>
              </a:rPr>
              <a:t>Lucas 1.42</a:t>
            </a:r>
            <a:r>
              <a:rPr lang="es-ES" dirty="0" smtClean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682" name="Picture 2" descr="http://radiocristiandad.files.wordpress.com/2011/05/totustuusoctnov201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76800" y="1676400"/>
            <a:ext cx="3429000" cy="4572000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95800" y="1066800"/>
            <a:ext cx="3962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Verdad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desvirtuada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s-PR" smtClean="0"/>
              <a:t>¡Que no te engañen!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Verdad</a:t>
            </a:r>
            <a:r>
              <a:rPr lang="en-US" dirty="0" smtClean="0"/>
              <a:t> </a:t>
            </a:r>
            <a:r>
              <a:rPr lang="en-US" dirty="0" err="1" smtClean="0"/>
              <a:t>bíblica</a:t>
            </a:r>
            <a:r>
              <a:rPr lang="en-US" dirty="0" smtClean="0"/>
              <a:t>:</a:t>
            </a:r>
          </a:p>
          <a:p>
            <a:r>
              <a:rPr lang="es-ES" dirty="0" smtClean="0"/>
              <a:t>“ha dado a su Hijo unigénito, para que todo aquel que en él cree, no se pierda, mas tenga vida eterna.” (</a:t>
            </a:r>
            <a:r>
              <a:rPr lang="es-ES" dirty="0" smtClean="0">
                <a:solidFill>
                  <a:schemeClr val="tx2"/>
                </a:solidFill>
              </a:rPr>
              <a:t>Juan 3.16b</a:t>
            </a:r>
            <a:r>
              <a:rPr lang="es-ES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95800" y="1066800"/>
            <a:ext cx="3962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Verdad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desvirtuada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914400" y="4800600"/>
            <a:ext cx="8001000" cy="1600200"/>
          </a:xfrm>
          <a:prstGeom prst="rect">
            <a:avLst/>
          </a:prstGeom>
          <a:ln w="6350">
            <a:solidFill>
              <a:srgbClr val="663300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r>
              <a:rPr lang="es-ES" sz="2800" dirty="0" smtClean="0">
                <a:solidFill>
                  <a:srgbClr val="993B07"/>
                </a:solidFill>
              </a:rPr>
              <a:t>"y nadie podía aprender el cántico sino aquellos ciento cuarenta y cuatro mil que fueron redimidos de entre los de la tierra." (Ap.14.3b)</a:t>
            </a:r>
            <a:endParaRPr lang="vi-VN" sz="2800" dirty="0" smtClean="0">
              <a:solidFill>
                <a:srgbClr val="993B07"/>
              </a:solidFill>
            </a:endParaRPr>
          </a:p>
        </p:txBody>
      </p:sp>
      <p:pic>
        <p:nvPicPr>
          <p:cNvPr id="72708" name="Picture 4" descr="http://1.bp.blogspot.com/_H-hRey9E5aE/SMPijJarN9I/AAAAAAAABE8/uHy4b1TKntM/s400/testigos_predicando_de_casa_en_ca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28800"/>
            <a:ext cx="3810000" cy="2857500"/>
          </a:xfrm>
          <a:prstGeom prst="rect">
            <a:avLst/>
          </a:prstGeom>
          <a:noFill/>
        </p:spPr>
      </p:pic>
      <p:cxnSp>
        <p:nvCxnSpPr>
          <p:cNvPr id="11" name="Elbow Connector 10"/>
          <p:cNvCxnSpPr/>
          <p:nvPr/>
        </p:nvCxnSpPr>
        <p:spPr>
          <a:xfrm rot="16200000" flipH="1">
            <a:off x="7467600" y="3429000"/>
            <a:ext cx="2286000" cy="304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despojando a los principados y a las potestades, los exhibió públicamente, triunfando sobre ellos en la cruz."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3200400"/>
          </a:xfrm>
        </p:spPr>
        <p:txBody>
          <a:bodyPr/>
          <a:lstStyle/>
          <a:p>
            <a:r>
              <a:rPr lang="es-PR" dirty="0" smtClean="0"/>
              <a:t>¿Cuáles son algunos ejemplos contemporáneos de “filosofías y huecas sutilezas” que atentan contra nuestra fe?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001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Solidez en lugar de sombras (Colosenses 2:16-19)</a:t>
            </a:r>
          </a:p>
        </p:txBody>
      </p:sp>
      <p:pic>
        <p:nvPicPr>
          <p:cNvPr id="19458" name="Picture 2" descr="http://2.bp.blogspot.com/_ojFVQZGzLbw/TNsdj_BtCZI/AAAAAAAAKuA/GWA5-cMLnV4/s1600/Sombras%2Bchinas-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2286000"/>
            <a:ext cx="8839200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"Por tanto, nadie os juzgue en comida o en bebida, o en cuanto a días de fiesta, luna nueva o días de reposo, todo lo cual es sombra de lo que ha de venir; pero el cuerpo es de Cristo. Nadie os prive de vuestro premio, afectando humildad y culto a los ángeles, entremetiéndose en lo que no ha visto, vanamente hinchado por su propia mente carnal..."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001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Solidez en lugar de sombras (Colosenses 2:16-19)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no asiéndose de la Cabeza, en virtud de quien todo el cuerpo, nutriéndose y uniéndose por las coyunturas y ligamentos, crece con el crecimiento que da Dios."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001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Solidez en lugar de sombras (Colosenses 2:16-19)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¿Cómo estar relacionados con la iglesia, ayuda a protegernos de las falsas enseñanzas?</a:t>
            </a:r>
            <a:endParaRPr lang="es-PR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685800"/>
            <a:ext cx="8001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dirty="0" smtClean="0"/>
              <a:t>Solidez en lugar de sombras (Colosenses 2:16-19)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990600" y="152400"/>
            <a:ext cx="81534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Relación en lugar de las reglas (Colosenses 2:20-23)</a:t>
            </a:r>
            <a:endParaRPr lang="en-US" b="1" dirty="0"/>
          </a:p>
        </p:txBody>
      </p:sp>
      <p:pic>
        <p:nvPicPr>
          <p:cNvPr id="15362" name="Picture 2" descr="http://www.eldiariodelfindelmundo.com/fotos_noticias/2008032802032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43924" y="2286000"/>
            <a:ext cx="5395076" cy="4038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"Pues si habéis muerto con Cristo en cuanto a los rudimentos del mundo, ¿por qué, como si vivieseis en el mundo, os sometéis a preceptos tales como: No manejes, ni gustes, ni aun toques (en conformidad a mandamientos y doctrinas de hombres), cosas que todas se destruyen con el uso?..."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990600" y="152400"/>
            <a:ext cx="81534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Relación en lugar de las reglas (Colosenses 2:20-23)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7650" name="Picture 2" descr="http://sphotos-e.ak.fbcdn.net/hphotos-ak-prn1/537364_374239182673775_1359962486_n.jpg"/>
          <p:cNvPicPr>
            <a:picLocks noChangeAspect="1" noChangeArrowheads="1"/>
          </p:cNvPicPr>
          <p:nvPr/>
        </p:nvPicPr>
        <p:blipFill>
          <a:blip r:embed="rId2" cstate="screen"/>
          <a:srcRect t="1988" b="108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"...Tales cosas tienen a la verdad cierta reputación de sabiduría en culto voluntario, en humildad y en duro trato del cuerpo; pero no tienen valor alguno contra los apetitos de la carne."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990600" y="152400"/>
            <a:ext cx="81534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Relación en lugar de las reglas (Colosenses 2:20-23)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r>
              <a:rPr lang="es-PR" sz="3000" dirty="0" smtClean="0"/>
              <a:t>¿Cómo podemos asegurarnos de que las reglas nos ayuden y nos guíen en lugar de esclavizarnos?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990600" y="152400"/>
            <a:ext cx="81534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dirty="0" smtClean="0"/>
              <a:t>Relación en lugar de las reglas (Colosenses 2:20-23)</a:t>
            </a:r>
            <a:endParaRPr lang="en-US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800" dirty="0" smtClean="0"/>
              <a:t>Conocer cabalmente las Escrituras nos ayuda a no caer en enseñanzas engañosas.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La plenitud espiritual solo se halla en Cristo; tenemos todo lo que necesitamos y estamos completos en Él.</a:t>
            </a:r>
          </a:p>
          <a:p>
            <a:pPr>
              <a:spcAft>
                <a:spcPts val="600"/>
              </a:spcAft>
            </a:pPr>
            <a:r>
              <a:rPr lang="es-PR" sz="2800" dirty="0" smtClean="0"/>
              <a:t>Una creciente relación personal con Cristo nos hace crecer espiritualmente, y no las reglas humanas arbitrarias.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smtClean="0"/>
              <a:t>Douglas, J.D. </a:t>
            </a:r>
            <a:r>
              <a:rPr lang="es-PR" sz="1800" i="1" dirty="0" smtClean="0"/>
              <a:t>Nuevo Diccionario Bíblico : Primera Edición.</a:t>
            </a:r>
            <a:r>
              <a:rPr lang="es-PR" sz="1800" dirty="0" smtClean="0"/>
              <a:t> Miami: Sociedades </a:t>
            </a:r>
            <a:r>
              <a:rPr lang="es-PR" sz="1800" dirty="0" err="1" smtClean="0"/>
              <a:t>Bı́blicas</a:t>
            </a:r>
            <a:r>
              <a:rPr lang="es-PR" sz="18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smtClean="0"/>
              <a:t>Fernández, Óscar J. et al. Eds. </a:t>
            </a:r>
            <a:r>
              <a:rPr lang="es-PR" sz="1800" i="1" dirty="0" smtClean="0"/>
              <a:t>Estudios Bíblicos </a:t>
            </a:r>
            <a:r>
              <a:rPr lang="es-PR" sz="1800" i="1" dirty="0" err="1" smtClean="0"/>
              <a:t>Lifeway</a:t>
            </a:r>
            <a:r>
              <a:rPr lang="es-PR" sz="1800" i="1" dirty="0" smtClean="0"/>
              <a:t> para Adultos. </a:t>
            </a:r>
            <a:r>
              <a:rPr lang="es-PR" sz="1800" dirty="0" smtClean="0"/>
              <a:t>Vol. 12, Núm. 2.</a:t>
            </a:r>
            <a:r>
              <a:rPr lang="es-PR" sz="1800" i="1" dirty="0" smtClean="0"/>
              <a:t>  </a:t>
            </a:r>
            <a:r>
              <a:rPr lang="es-PR" sz="1800" dirty="0" smtClean="0"/>
              <a:t>Nashville, TN: </a:t>
            </a:r>
            <a:r>
              <a:rPr lang="es-PR" sz="1800" dirty="0" err="1" smtClean="0"/>
              <a:t>Lifeway</a:t>
            </a:r>
            <a:r>
              <a:rPr lang="es-PR" sz="1800" dirty="0" smtClean="0"/>
              <a:t> </a:t>
            </a:r>
            <a:r>
              <a:rPr lang="es-PR" sz="1800" dirty="0" err="1" smtClean="0"/>
              <a:t>Church</a:t>
            </a:r>
            <a:r>
              <a:rPr lang="es-PR" sz="1800" dirty="0" smtClean="0"/>
              <a:t> </a:t>
            </a:r>
            <a:r>
              <a:rPr lang="es-PR" sz="1800" dirty="0" err="1" smtClean="0"/>
              <a:t>Resources</a:t>
            </a:r>
            <a:r>
              <a:rPr lang="es-PR" sz="1800" dirty="0" smtClean="0"/>
              <a:t>, 2012. 119-128.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800" dirty="0" err="1" smtClean="0"/>
              <a:t>Lockward</a:t>
            </a:r>
            <a:r>
              <a:rPr lang="es-PR" sz="1800" dirty="0" smtClean="0"/>
              <a:t>, Alfonso. </a:t>
            </a:r>
            <a:r>
              <a:rPr lang="es-PR" sz="1800" i="1" dirty="0" smtClean="0"/>
              <a:t>Nuevo Diccionario De La Biblia.</a:t>
            </a:r>
            <a:r>
              <a:rPr lang="es-PR" sz="1800" dirty="0" smtClean="0"/>
              <a:t> Miami: Editorial </a:t>
            </a:r>
            <a:r>
              <a:rPr lang="es-PR" sz="1800" dirty="0" err="1" smtClean="0"/>
              <a:t>Unilit</a:t>
            </a:r>
            <a:r>
              <a:rPr lang="es-PR" sz="18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 smtClean="0"/>
              <a:t>Porter</a:t>
            </a:r>
            <a:r>
              <a:rPr lang="es-ES" sz="1800" dirty="0" smtClean="0"/>
              <a:t>, Rafael. </a:t>
            </a:r>
            <a:r>
              <a:rPr lang="es-ES" sz="1800" i="1" dirty="0" smtClean="0"/>
              <a:t>Estudios </a:t>
            </a:r>
            <a:r>
              <a:rPr lang="es-ES" sz="1800" i="1" dirty="0" err="1" smtClean="0"/>
              <a:t>Bı́blicos</a:t>
            </a:r>
            <a:r>
              <a:rPr lang="es-ES" sz="1800" i="1" dirty="0" smtClean="0"/>
              <a:t> ELA: ¿Qué </a:t>
            </a:r>
            <a:r>
              <a:rPr lang="es-ES" sz="1800" i="1" dirty="0" err="1" smtClean="0"/>
              <a:t>Más</a:t>
            </a:r>
            <a:r>
              <a:rPr lang="es-ES" sz="1800" i="1" dirty="0" smtClean="0"/>
              <a:t> Quieres? (Colosenses).</a:t>
            </a:r>
            <a:r>
              <a:rPr lang="es-ES" sz="1800" dirty="0" smtClean="0"/>
              <a:t> Puebla, </a:t>
            </a:r>
            <a:r>
              <a:rPr lang="es-ES" sz="1800" dirty="0" err="1" smtClean="0"/>
              <a:t>México</a:t>
            </a:r>
            <a:r>
              <a:rPr lang="es-ES" sz="1800" dirty="0" smtClean="0"/>
              <a:t>: Ediciones Las </a:t>
            </a:r>
            <a:r>
              <a:rPr lang="es-ES" sz="1800" dirty="0" err="1" smtClean="0"/>
              <a:t>Américas</a:t>
            </a:r>
            <a:r>
              <a:rPr lang="es-ES" sz="1800" dirty="0" smtClean="0"/>
              <a:t>, A. C., 1990.</a:t>
            </a:r>
            <a:endParaRPr lang="es-PR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8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800" dirty="0" smtClean="0"/>
              <a:t>Vine, W.E. </a:t>
            </a:r>
            <a:r>
              <a:rPr lang="es-PR" sz="1800" i="1" dirty="0" smtClean="0"/>
              <a:t>Vine Diccionario Expositivo De Palabras Del Antiguo Y Del Nuevo Testamento Exhaustivo</a:t>
            </a:r>
            <a:r>
              <a:rPr lang="es-PR" sz="1800" dirty="0" smtClean="0"/>
              <a:t>, </a:t>
            </a:r>
            <a:r>
              <a:rPr lang="es-PR" sz="1800" dirty="0" err="1" smtClean="0"/>
              <a:t>electronic</a:t>
            </a:r>
            <a:r>
              <a:rPr lang="es-PR" sz="18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8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800" dirty="0" smtClean="0">
                <a:latin typeface="Candara" pitchFamily="34" charset="0"/>
              </a:rPr>
              <a:t>  (imágenes bíblicas).</a:t>
            </a:r>
            <a:endParaRPr lang="en-US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linhhon.org/wp-content/uploads/2012/09/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5176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tx2">
              <a:lumMod val="10000"/>
              <a:alpha val="40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tx2">
              <a:lumMod val="10000"/>
              <a:alpha val="40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1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3: Cristo es el centro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“El centro de mi vida”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24 de febrero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(Colosenses 3:5-4:6)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Hoy día no podemos asumir que las personas que asisten a nuestras iglesias comprenden y creen las verdades cristianas esenciales.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8229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Escoja la plenitud en lugar del vacío                (</a:t>
            </a:r>
            <a:r>
              <a:rPr lang="es-PR" sz="3600" dirty="0" smtClean="0">
                <a:solidFill>
                  <a:schemeClr val="tx2"/>
                </a:solidFill>
              </a:rPr>
              <a:t>Colosenses 2:8-15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Escoja la solidez en lugar de las sombras (</a:t>
            </a:r>
            <a:r>
              <a:rPr lang="es-PR" sz="3600" dirty="0" smtClean="0">
                <a:solidFill>
                  <a:schemeClr val="tx2"/>
                </a:solidFill>
              </a:rPr>
              <a:t>Colosenses 2:16-19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Escoja la relación en lugar de las reglas (</a:t>
            </a:r>
            <a:r>
              <a:rPr lang="es-PR" sz="3600" dirty="0" smtClean="0">
                <a:solidFill>
                  <a:schemeClr val="tx2"/>
                </a:solidFill>
              </a:rPr>
              <a:t>Colosenses 2:20-23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657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95600"/>
            <a:ext cx="8305800" cy="1524000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“Porque se levantarán falsos </a:t>
            </a:r>
            <a:r>
              <a:rPr lang="es-ES" dirty="0" err="1" smtClean="0">
                <a:latin typeface="Papyrus" pitchFamily="66" charset="0"/>
              </a:rPr>
              <a:t>Cristos</a:t>
            </a:r>
            <a:r>
              <a:rPr lang="es-ES" dirty="0" smtClean="0">
                <a:latin typeface="Papyrus" pitchFamily="66" charset="0"/>
              </a:rPr>
              <a:t>, y falsos profetas, y harán grandes señales y prodigios, de tal manera que engañarán, si fuere posible, aun a los escogidos." (Mateo 24.24,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  <p:pic>
        <p:nvPicPr>
          <p:cNvPr id="6" name="Picture 5" descr="Jesus_buscalo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190750" y="1905000"/>
            <a:ext cx="4762500" cy="4876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"Mirad que nadie os engañe por medio de filosofías y huecas sutilezas, según las tradiciones de los hombres, conforme a los rudimentos del mundo, y no según Cristo. Porque en él habita corporalmente toda la plenitud de la Deidad, y vosotros estáis completos en él, que es la cabeza de todo principado y potestad..."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"...En él también fuisteis circuncidados con circuncisión no hecha a mano, al echar de vosotros el cuerpo pecaminoso carnal, en la circuncisión de Cristo; sepultados con él en el bautismo, en el cual fuisteis también resucitados con él, mediante la fe en el poder de Dios que le levantó de los muertos..."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098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 a vosotros, estando muertos en pecados y en la </a:t>
            </a:r>
            <a:r>
              <a:rPr lang="es-ES" dirty="0" err="1" smtClean="0"/>
              <a:t>incircuncisión</a:t>
            </a:r>
            <a:r>
              <a:rPr lang="es-ES" dirty="0" smtClean="0"/>
              <a:t> de vuestra carne, os dio vida juntamente con él, perdonándoos todos los pecados, anulando el acta de los decretos que había contra nosotros, que nos era contraria, quitándola de en medio y clavándola en la cruz..."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4582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dirty="0" smtClean="0"/>
              <a:t>Escoja la plenitud en lugar del vacío (Colosenses 2:8-15)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75766</TotalTime>
  <Words>674</Words>
  <Application>Microsoft Office PowerPoint</Application>
  <PresentationFormat>On-screen Show (4:3)</PresentationFormat>
  <Paragraphs>98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Escoja la plenitud en lugar del vacío (Colosenses 2:8-15)</vt:lpstr>
      <vt:lpstr>Escoja la plenitud en lugar del vacío (Colosenses 2:8-15)</vt:lpstr>
      <vt:lpstr>Escoja la plenitud en lugar del vacío (Colosenses 2:8-15)</vt:lpstr>
      <vt:lpstr>Escoja la plenitud en lugar del vacío (Colosenses 2:8-15)</vt:lpstr>
      <vt:lpstr>¡Que no te engañen!</vt:lpstr>
      <vt:lpstr>¡Que no te engañen!</vt:lpstr>
      <vt:lpstr>Escoja la plenitud en lugar del vacío (Colosenses 2:8-15)</vt:lpstr>
      <vt:lpstr>Escoja la plenitud en lugar del vacío (Colosenses 2:8-15)</vt:lpstr>
      <vt:lpstr>Solidez en lugar de sombras (Colosenses 2:16-19)</vt:lpstr>
      <vt:lpstr>Solidez en lugar de sombras (Colosenses 2:16-19)</vt:lpstr>
      <vt:lpstr>Solidez en lugar de sombras (Colosenses 2:16-19)</vt:lpstr>
      <vt:lpstr>Solidez en lugar de sombras (Colosenses 2:16-19)</vt:lpstr>
      <vt:lpstr>Relación en lugar de las reglas (Colosenses 2:20-23)</vt:lpstr>
      <vt:lpstr>Relación en lugar de las reglas (Colosenses 2:20-23)</vt:lpstr>
      <vt:lpstr>Relación en lugar de las reglas (Colosenses 2:20-23)</vt:lpstr>
      <vt:lpstr>Relación en lugar de las reglas (Colosenses 2:20-23)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el_centro_de_mis_creencias_021713</dc:title>
  <dc:creator>JRIVERA</dc:creator>
  <cp:lastModifiedBy>Tito Ortega</cp:lastModifiedBy>
  <cp:revision>3479</cp:revision>
  <dcterms:created xsi:type="dcterms:W3CDTF">2007-01-24T21:53:34Z</dcterms:created>
  <dcterms:modified xsi:type="dcterms:W3CDTF">2013-02-19T00:47:09Z</dcterms:modified>
</cp:coreProperties>
</file>