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8" r:id="rId2"/>
    <p:sldMasterId id="2147483700" r:id="rId3"/>
  </p:sldMasterIdLst>
  <p:notesMasterIdLst>
    <p:notesMasterId r:id="rId19"/>
  </p:notesMasterIdLst>
  <p:handoutMasterIdLst>
    <p:handoutMasterId r:id="rId20"/>
  </p:handoutMasterIdLst>
  <p:sldIdLst>
    <p:sldId id="794" r:id="rId4"/>
    <p:sldId id="804" r:id="rId5"/>
    <p:sldId id="416" r:id="rId6"/>
    <p:sldId id="287" r:id="rId7"/>
    <p:sldId id="1154" r:id="rId8"/>
    <p:sldId id="1153" r:id="rId9"/>
    <p:sldId id="622" r:id="rId10"/>
    <p:sldId id="1155" r:id="rId11"/>
    <p:sldId id="1084" r:id="rId12"/>
    <p:sldId id="922" r:id="rId13"/>
    <p:sldId id="1156" r:id="rId14"/>
    <p:sldId id="1157" r:id="rId15"/>
    <p:sldId id="561" r:id="rId16"/>
    <p:sldId id="1133" r:id="rId17"/>
    <p:sldId id="908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5" autoAdjust="0"/>
    <p:restoredTop sz="96709" autoAdjust="0"/>
  </p:normalViewPr>
  <p:slideViewPr>
    <p:cSldViewPr>
      <p:cViewPr varScale="1">
        <p:scale>
          <a:sx n="72" d="100"/>
          <a:sy n="72" d="100"/>
        </p:scale>
        <p:origin x="123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6/16/2013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2504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1147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57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110371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683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023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15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677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www.loanmodny.com/jpgs/legalim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62000" y="685800"/>
            <a:ext cx="7696200" cy="2057400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3</a:t>
            </a:r>
            <a:r>
              <a:rPr kumimoji="0" lang="es-PR" sz="44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er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Trimestre/Tema </a:t>
            </a:r>
            <a:r>
              <a:rPr lang="es-PR" sz="4400" noProof="0" dirty="0" smtClean="0">
                <a:latin typeface="+mj-lt"/>
              </a:rPr>
              <a:t>1</a:t>
            </a:r>
            <a:r>
              <a:rPr lang="es-PR" sz="4400" dirty="0" smtClean="0">
                <a:latin typeface="+mj-lt"/>
              </a:rPr>
              <a:t>:               Apatía…¿a quién le importa?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85800" y="2895600"/>
            <a:ext cx="7924800" cy="2971800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“¿Cómo trata usted a Dios?”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16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junio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2013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dirty="0" smtClean="0">
                <a:latin typeface="+mn-lt"/>
                <a:cs typeface="+mn-cs"/>
              </a:rPr>
              <a:t>Malaquías 2:17-3:12</a:t>
            </a: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"</a:t>
            </a:r>
            <a:r>
              <a:rPr lang="es-ES" baseline="30000" dirty="0" smtClean="0"/>
              <a:t>8</a:t>
            </a:r>
            <a:r>
              <a:rPr lang="es-ES" dirty="0" smtClean="0"/>
              <a:t>﻿¿Robará el hombre a Dios? Pues vosotros me habéis robado. Y dijisteis: ¿En qué te hemos robado? En vuestros diezmos y ofrendas.﻿</a:t>
            </a:r>
            <a:r>
              <a:rPr lang="es-ES" baseline="30000" dirty="0" smtClean="0"/>
              <a:t> 9</a:t>
            </a:r>
            <a:r>
              <a:rPr lang="es-ES" dirty="0" smtClean="0"/>
              <a:t>﻿Malditos sois con maldición, porque vosotros, la nación toda, me habéis robado.﻿</a:t>
            </a:r>
            <a:r>
              <a:rPr lang="es-ES" baseline="30000" dirty="0" smtClean="0"/>
              <a:t> 10</a:t>
            </a:r>
            <a:r>
              <a:rPr lang="es-ES" dirty="0" smtClean="0"/>
              <a:t>﻿Traed todos los diezmos al alfolí﻿ y haya alimento en mi casa; […]”</a:t>
            </a:r>
            <a:endParaRPr lang="es-ES" sz="3000" dirty="0" smtClean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¿Le roba usted a Dios?                        (</a:t>
            </a:r>
            <a:r>
              <a:rPr lang="es-PR" sz="4000" dirty="0" err="1" smtClean="0"/>
              <a:t>Mal.</a:t>
            </a:r>
            <a:r>
              <a:rPr lang="es-PR" sz="4000" dirty="0" smtClean="0"/>
              <a:t> 3:8-12)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“[…] y probadme ahora en esto, dice Jehová de los ejércitos, si no os abriré las ventanas de los cielos, y derramaré sobre vosotros bendición hasta que sobreabunde.﻿</a:t>
            </a:r>
            <a:r>
              <a:rPr lang="es-ES" baseline="30000" dirty="0" smtClean="0"/>
              <a:t> 11</a:t>
            </a:r>
            <a:r>
              <a:rPr lang="es-ES" dirty="0" smtClean="0"/>
              <a:t>﻿Reprenderé también por vosotros al devorador, y no os destruirá el fruto de la tierra, ni vuestra vid en el campo será estéril, dice Jehová de los ejércitos.﻿ […]”</a:t>
            </a:r>
            <a:endParaRPr lang="es-ES" sz="2800" dirty="0" smtClean="0"/>
          </a:p>
          <a:p>
            <a:pPr>
              <a:buNone/>
            </a:pPr>
            <a:endParaRPr lang="es-ES" sz="3000" dirty="0" smtClean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¿Le roba usted a Dios?                        (</a:t>
            </a:r>
            <a:r>
              <a:rPr lang="es-PR" sz="4000" dirty="0" err="1" smtClean="0"/>
              <a:t>Mal.</a:t>
            </a:r>
            <a:r>
              <a:rPr lang="es-PR" sz="4000" dirty="0" smtClean="0"/>
              <a:t> 3:8-12)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"</a:t>
            </a:r>
            <a:r>
              <a:rPr lang="es-ES" baseline="30000" dirty="0" smtClean="0"/>
              <a:t> 12</a:t>
            </a:r>
            <a:r>
              <a:rPr lang="es-ES" dirty="0" smtClean="0"/>
              <a:t>﻿Y todas las naciones os dirán bienaventurados; porque seréis tierra deseable, dice Jehová de los ejércitos.”</a:t>
            </a:r>
            <a:endParaRPr lang="es-ES" sz="3000" dirty="0" smtClean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¿Le roba usted a Dios?                        (</a:t>
            </a:r>
            <a:r>
              <a:rPr lang="es-PR" sz="4000" dirty="0" err="1" smtClean="0"/>
              <a:t>Mal.</a:t>
            </a:r>
            <a:r>
              <a:rPr lang="es-PR" sz="4000" dirty="0" smtClean="0"/>
              <a:t> 3:8-12)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939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smtClean="0"/>
              <a:t>Bryan, </a:t>
            </a:r>
            <a:r>
              <a:rPr lang="es-ES" sz="1400" dirty="0" err="1" smtClean="0"/>
              <a:t>Jesse</a:t>
            </a:r>
            <a:r>
              <a:rPr lang="es-ES" sz="1400" dirty="0" smtClean="0"/>
              <a:t> et al. </a:t>
            </a:r>
            <a:r>
              <a:rPr lang="es-ES" sz="1400" i="1" dirty="0" smtClean="0"/>
              <a:t>Comentario </a:t>
            </a:r>
            <a:r>
              <a:rPr lang="es-ES" sz="1400" i="1" dirty="0" err="1" smtClean="0"/>
              <a:t>Bı́blico</a:t>
            </a:r>
            <a:r>
              <a:rPr lang="es-ES" sz="1400" i="1" dirty="0" smtClean="0"/>
              <a:t> Mundo Hispano Oseas-</a:t>
            </a:r>
            <a:r>
              <a:rPr lang="es-ES" sz="1400" i="1" dirty="0" err="1" smtClean="0"/>
              <a:t>Malaquı́as</a:t>
            </a:r>
            <a:r>
              <a:rPr lang="es-ES" sz="1400" dirty="0" smtClean="0"/>
              <a:t>, 1. ed. El Paso, TX: Editorial Mundo Hispano, 2003.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/>
              <a:t>Douglas, J.D. </a:t>
            </a:r>
            <a:r>
              <a:rPr lang="es-PR" sz="1400" i="1" dirty="0" smtClean="0"/>
              <a:t>Nuevo Diccionario Bíblico : Primera Edición.</a:t>
            </a:r>
            <a:r>
              <a:rPr lang="es-PR" sz="1400" dirty="0" smtClean="0"/>
              <a:t> Miami: Sociedades </a:t>
            </a:r>
            <a:r>
              <a:rPr lang="es-PR" sz="1400" dirty="0" err="1" smtClean="0"/>
              <a:t>Bı́blicas</a:t>
            </a:r>
            <a:r>
              <a:rPr lang="es-PR" sz="1400" dirty="0" smtClean="0"/>
              <a:t> Unidas, 2000.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/>
              <a:t>Fernández, Óscar J. et al. Eds. </a:t>
            </a:r>
            <a:r>
              <a:rPr lang="es-PR" sz="1400" i="1" dirty="0" smtClean="0"/>
              <a:t>Estudios Bíblicos </a:t>
            </a:r>
            <a:r>
              <a:rPr lang="es-PR" sz="1400" i="1" dirty="0" err="1" smtClean="0"/>
              <a:t>Lifeway</a:t>
            </a:r>
            <a:r>
              <a:rPr lang="es-PR" sz="1400" i="1" dirty="0" smtClean="0"/>
              <a:t> para Adultos. </a:t>
            </a:r>
            <a:r>
              <a:rPr lang="es-PR" sz="1400" dirty="0" smtClean="0"/>
              <a:t>Vol. 12, Núm. 4.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2013. 27-36.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 smtClean="0"/>
              <a:t>Jamieson</a:t>
            </a:r>
            <a:r>
              <a:rPr lang="es-ES" sz="1400" dirty="0" smtClean="0"/>
              <a:t>, A. Roberto, R. </a:t>
            </a:r>
            <a:r>
              <a:rPr lang="es-ES" sz="1400" dirty="0" err="1" smtClean="0"/>
              <a:t>Fausset</a:t>
            </a:r>
            <a:r>
              <a:rPr lang="es-ES" sz="1400" dirty="0" smtClean="0"/>
              <a:t> and David Brown. </a:t>
            </a:r>
            <a:r>
              <a:rPr lang="es-ES" sz="1400" i="1" dirty="0" smtClean="0"/>
              <a:t>Comentario </a:t>
            </a:r>
            <a:r>
              <a:rPr lang="es-ES" sz="1400" i="1" dirty="0" err="1" smtClean="0"/>
              <a:t>Exegético</a:t>
            </a:r>
            <a:r>
              <a:rPr lang="es-ES" sz="1400" i="1" dirty="0" smtClean="0"/>
              <a:t> Y Explicativo De La Biblia - Tomo 1: El Antiguo Testamento</a:t>
            </a:r>
            <a:r>
              <a:rPr lang="es-ES" sz="1400" dirty="0" smtClean="0"/>
              <a:t> . El Paso, TX: Casa Bautista de Publicaciones, 2003.</a:t>
            </a:r>
            <a:endParaRPr lang="es-PR" sz="1400" dirty="0" smtClean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err="1" smtClean="0"/>
              <a:t>Lockward</a:t>
            </a:r>
            <a:r>
              <a:rPr lang="es-PR" sz="1400" dirty="0" smtClean="0"/>
              <a:t>, Alfonso. </a:t>
            </a:r>
            <a:r>
              <a:rPr lang="es-PR" sz="1400" i="1" dirty="0" smtClean="0"/>
              <a:t>Nuevo Diccionario De La Biblia.</a:t>
            </a:r>
            <a:r>
              <a:rPr lang="es-PR" sz="1400" dirty="0" smtClean="0"/>
              <a:t> Miami: Editorial </a:t>
            </a:r>
            <a:r>
              <a:rPr lang="es-PR" sz="1400" dirty="0" err="1" smtClean="0"/>
              <a:t>Unilit</a:t>
            </a:r>
            <a:r>
              <a:rPr lang="es-PR" sz="1400" dirty="0" smtClean="0"/>
              <a:t>, 2003.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 smtClean="0"/>
              <a:t>Platt</a:t>
            </a:r>
            <a:r>
              <a:rPr lang="es-ES" sz="1400" dirty="0" smtClean="0"/>
              <a:t>, Alberto T. </a:t>
            </a:r>
            <a:r>
              <a:rPr lang="es-ES" sz="1400" i="1" dirty="0" smtClean="0"/>
              <a:t>Estudios </a:t>
            </a:r>
            <a:r>
              <a:rPr lang="es-ES" sz="1400" i="1" dirty="0" err="1" smtClean="0"/>
              <a:t>Bı́blicos</a:t>
            </a:r>
            <a:r>
              <a:rPr lang="es-ES" sz="1400" i="1" dirty="0" smtClean="0"/>
              <a:t> ELA: Respuesta De Dios a Las Crisis (</a:t>
            </a:r>
            <a:r>
              <a:rPr lang="es-ES" sz="1400" i="1" dirty="0" err="1" smtClean="0"/>
              <a:t>Hageo</a:t>
            </a:r>
            <a:r>
              <a:rPr lang="es-ES" sz="1400" i="1" dirty="0" smtClean="0"/>
              <a:t> Y </a:t>
            </a:r>
            <a:r>
              <a:rPr lang="es-ES" sz="1400" i="1" dirty="0" err="1" smtClean="0"/>
              <a:t>Malaquias</a:t>
            </a:r>
            <a:r>
              <a:rPr lang="es-ES" sz="1400" i="1" dirty="0" smtClean="0"/>
              <a:t>)</a:t>
            </a:r>
            <a:r>
              <a:rPr lang="es-ES" sz="1400" dirty="0" smtClean="0"/>
              <a:t>. Puebla, </a:t>
            </a:r>
            <a:r>
              <a:rPr lang="es-ES" sz="1400" dirty="0" err="1" smtClean="0"/>
              <a:t>México</a:t>
            </a:r>
            <a:r>
              <a:rPr lang="es-ES" sz="1400" dirty="0" smtClean="0"/>
              <a:t>: Ediciones Las </a:t>
            </a:r>
            <a:r>
              <a:rPr lang="es-ES" sz="1400" dirty="0" err="1" smtClean="0"/>
              <a:t>Américas</a:t>
            </a:r>
            <a:r>
              <a:rPr lang="es-ES" sz="1400" dirty="0" smtClean="0"/>
              <a:t>, A. C., 1998.</a:t>
            </a:r>
            <a:endParaRPr lang="es-PR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4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400" dirty="0" smtClean="0"/>
              <a:t>Vine, W.E. </a:t>
            </a:r>
            <a:r>
              <a:rPr lang="es-PR" sz="1400" i="1" dirty="0" smtClean="0"/>
              <a:t>Vine Diccionario Expositivo De Palabras Del Antiguo Y Del Nuevo Testamento Exhaustivo</a:t>
            </a:r>
            <a:r>
              <a:rPr lang="es-PR" sz="1400" dirty="0" smtClean="0"/>
              <a:t>, </a:t>
            </a:r>
            <a:r>
              <a:rPr lang="es-PR" sz="1400" dirty="0" err="1" smtClean="0"/>
              <a:t>electronic</a:t>
            </a:r>
            <a:r>
              <a:rPr lang="es-PR" sz="1400" dirty="0" smtClean="0"/>
              <a:t> ed. Nashville: Editorial Caribe, 2000, c1999.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Walvoord</a:t>
            </a:r>
            <a:r>
              <a:rPr lang="es-ES" sz="1400" dirty="0" smtClean="0"/>
              <a:t>, John F. y Roy B. </a:t>
            </a:r>
            <a:r>
              <a:rPr lang="es-ES" sz="1400" dirty="0" err="1" smtClean="0"/>
              <a:t>Zuck</a:t>
            </a:r>
            <a:r>
              <a:rPr lang="es-ES" sz="1400" dirty="0" smtClean="0"/>
              <a:t>. </a:t>
            </a:r>
            <a:r>
              <a:rPr lang="es-ES" sz="1400" i="1" dirty="0" smtClean="0"/>
              <a:t>El Conocimiento </a:t>
            </a:r>
            <a:r>
              <a:rPr lang="es-ES" sz="1400" i="1" dirty="0" err="1" smtClean="0"/>
              <a:t>Bíblico</a:t>
            </a:r>
            <a:r>
              <a:rPr lang="es-ES" sz="1400" i="1" dirty="0" smtClean="0"/>
              <a:t>, Un Comentario Expositivo: Antiguo Testamento, Tomo 6: Daniel-</a:t>
            </a:r>
            <a:r>
              <a:rPr lang="es-ES" sz="1400" i="1" dirty="0" err="1" smtClean="0"/>
              <a:t>Malaquías</a:t>
            </a:r>
            <a:r>
              <a:rPr lang="es-ES" sz="1400" i="1" dirty="0" smtClean="0"/>
              <a:t>.</a:t>
            </a:r>
            <a:r>
              <a:rPr lang="es-ES" sz="1400" dirty="0" smtClean="0"/>
              <a:t> Puebla, </a:t>
            </a:r>
            <a:r>
              <a:rPr lang="es-ES" sz="1400" dirty="0" err="1" smtClean="0"/>
              <a:t>México</a:t>
            </a:r>
            <a:r>
              <a:rPr lang="es-ES" sz="1400" dirty="0" smtClean="0"/>
              <a:t>: Ediciones Las </a:t>
            </a:r>
            <a:r>
              <a:rPr lang="es-ES" sz="1400" dirty="0" err="1" smtClean="0"/>
              <a:t>Américas</a:t>
            </a:r>
            <a:r>
              <a:rPr lang="es-ES" sz="1400" dirty="0" smtClean="0"/>
              <a:t>, A.C., 2001.</a:t>
            </a:r>
            <a:endParaRPr lang="es-PR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Candara" pitchFamily="34" charset="0"/>
                <a:hlinkClick r:id="rId2"/>
              </a:rPr>
              <a:t>http://www.dsmedia.org/resources/illustrations/sweet-publishing/</a:t>
            </a:r>
            <a:r>
              <a:rPr lang="es-ES" sz="1400" dirty="0" smtClean="0">
                <a:latin typeface="Candara" pitchFamily="34" charset="0"/>
              </a:rPr>
              <a:t>  (imágenes bíblicas).</a:t>
            </a:r>
            <a:endParaRPr lang="en-US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4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3.bp.blogspot.com/-YgAEtzD-XFY/UTdzFerSGQI/AAAAAAAAAkA/3tpJW9KRlCQ/s1600/fariseo+publicano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96200" cy="8382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/>
              <a:t>Próximo Estudio Dominical</a:t>
            </a:r>
            <a:endParaRPr lang="es-PR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371600"/>
            <a:ext cx="7696200" cy="48768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401638" indent="-234950" algn="ctr">
              <a:spcAft>
                <a:spcPts val="1200"/>
              </a:spcAft>
              <a:buNone/>
            </a:pPr>
            <a:r>
              <a:rPr lang="es-PR" sz="4400" dirty="0" smtClean="0"/>
              <a:t>	3</a:t>
            </a:r>
            <a:r>
              <a:rPr lang="es-PR" sz="4400" baseline="30000" dirty="0" smtClean="0"/>
              <a:t>er</a:t>
            </a:r>
            <a:r>
              <a:rPr lang="es-PR" sz="4400" dirty="0" smtClean="0"/>
              <a:t> Trimestre/Tema 1:              Apatía…¿a quién le importa?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/>
              <a:t>“¿Cuál es su decisión?”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/>
              <a:t>23 de junio de 2013</a:t>
            </a:r>
            <a:endParaRPr lang="es-PR" sz="2800" dirty="0" smtClean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(Malaquías 3:13-4:6)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15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 smtClean="0"/>
              <a:t>Dios requiere que le tratemos con honra y obediencia. Ser obedientes a Dios implica ser obedientes en dar de lo que nos ha dado.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209800"/>
            <a:ext cx="86106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¿Cansa usted a Dios? (</a:t>
            </a:r>
            <a:r>
              <a:rPr lang="es-PR" sz="3600" dirty="0" err="1" smtClean="0">
                <a:solidFill>
                  <a:schemeClr val="tx2"/>
                </a:solidFill>
              </a:rPr>
              <a:t>Mal.</a:t>
            </a:r>
            <a:r>
              <a:rPr lang="es-PR" sz="3600" dirty="0" smtClean="0">
                <a:solidFill>
                  <a:schemeClr val="tx2"/>
                </a:solidFill>
              </a:rPr>
              <a:t> 2:17-3:5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¿Se aparta usted de Dios? (</a:t>
            </a:r>
            <a:r>
              <a:rPr lang="es-PR" sz="3600" dirty="0" err="1" smtClean="0">
                <a:solidFill>
                  <a:schemeClr val="tx2"/>
                </a:solidFill>
              </a:rPr>
              <a:t>Mal.</a:t>
            </a:r>
            <a:r>
              <a:rPr lang="es-PR" sz="3600" dirty="0" smtClean="0">
                <a:solidFill>
                  <a:schemeClr val="tx2"/>
                </a:solidFill>
              </a:rPr>
              <a:t> 3:6-7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¿Le roba usted a Dios? (</a:t>
            </a:r>
            <a:r>
              <a:rPr lang="es-PR" sz="3600" dirty="0" err="1" smtClean="0">
                <a:solidFill>
                  <a:schemeClr val="tx2"/>
                </a:solidFill>
              </a:rPr>
              <a:t>Mal.</a:t>
            </a:r>
            <a:r>
              <a:rPr lang="es-PR" sz="3600" dirty="0" smtClean="0">
                <a:solidFill>
                  <a:schemeClr val="tx2"/>
                </a:solidFill>
              </a:rPr>
              <a:t> 2:8-12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3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362200"/>
            <a:ext cx="9144000" cy="37338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0"/>
            <a:ext cx="8458200" cy="1570182"/>
          </a:xfrm>
          <a:noFill/>
          <a:ln/>
        </p:spPr>
        <p:txBody>
          <a:bodyPr/>
          <a:lstStyle/>
          <a:p>
            <a:pPr>
              <a:buNone/>
            </a:pPr>
            <a:r>
              <a:rPr lang="es-ES" dirty="0" smtClean="0">
                <a:latin typeface="Papyrus" pitchFamily="66" charset="0"/>
              </a:rPr>
              <a:t>	“﻿</a:t>
            </a:r>
            <a:r>
              <a:rPr lang="es-ES" b="1" dirty="0" smtClean="0">
                <a:latin typeface="Papyrus" pitchFamily="66" charset="0"/>
              </a:rPr>
              <a:t>Venid luego, dice Jehová, y estemos a cuenta: si vuestros pecados fueren como la grana, como la nieve serán </a:t>
            </a:r>
            <a:r>
              <a:rPr lang="es-ES" b="1" dirty="0" err="1" smtClean="0">
                <a:latin typeface="Papyrus" pitchFamily="66" charset="0"/>
              </a:rPr>
              <a:t>mblanquecidos</a:t>
            </a:r>
            <a:r>
              <a:rPr lang="es-ES" b="1" dirty="0" smtClean="0">
                <a:latin typeface="Papyrus" pitchFamily="66" charset="0"/>
              </a:rPr>
              <a:t>; si fueren rojos como el carmesí, vendrán a ser como blanca lana</a:t>
            </a:r>
            <a:r>
              <a:rPr lang="es-ES" dirty="0" smtClean="0">
                <a:latin typeface="Papyrus" pitchFamily="66" charset="0"/>
              </a:rPr>
              <a:t>.﻿" (2 Corintios 11.3)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¿Cansa usted a Dios?        (</a:t>
            </a:r>
            <a:r>
              <a:rPr lang="es-PR" sz="4000" dirty="0" err="1" smtClean="0"/>
              <a:t>Mal.</a:t>
            </a:r>
            <a:r>
              <a:rPr lang="es-PR" sz="4000" dirty="0" smtClean="0"/>
              <a:t> 2:17-3:5)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baseline="30000" dirty="0" smtClean="0"/>
              <a:t> 	“17</a:t>
            </a:r>
            <a:r>
              <a:rPr lang="es-ES" dirty="0" smtClean="0"/>
              <a:t>﻿Habéis hecho cansar a Jehová con vuestras palabras. Y decís: ¿En qué le hemos cansado? En que decís: Cualquiera que hace mal agrada a Jehová, y en los tales se complace; o si no, ¿dónde está el Dios de justicia? ﻿</a:t>
            </a:r>
            <a:r>
              <a:rPr lang="es-ES" baseline="30000" dirty="0" smtClean="0"/>
              <a:t>1</a:t>
            </a:r>
            <a:r>
              <a:rPr lang="es-ES" dirty="0" smtClean="0"/>
              <a:t>﻿He aquí, yo envío mi mensajero, el cual preparará el camino delante de mí;﻿﻿ […]”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¿Cansa usted a Dios?        (</a:t>
            </a:r>
            <a:r>
              <a:rPr lang="es-PR" sz="4000" dirty="0" err="1" smtClean="0"/>
              <a:t>Mal.</a:t>
            </a:r>
            <a:r>
              <a:rPr lang="es-PR" sz="4000" dirty="0" smtClean="0"/>
              <a:t> 2:17-3:5)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/>
              <a:t>	“[…] y vendrá súbitamente a su templo el Señor a quien vosotros buscáis, y el ángel del pacto, a quien deseáis vosotros. He aquí viene, ha dicho Jehová de los ejércitos.﻿</a:t>
            </a:r>
            <a:r>
              <a:rPr lang="es-ES" baseline="30000" dirty="0" smtClean="0"/>
              <a:t> 2</a:t>
            </a:r>
            <a:r>
              <a:rPr lang="es-ES" dirty="0" smtClean="0"/>
              <a:t>﻿¿Y quién podrá soportar el tiempo de su venida? ¿o quién podrá estar en pie cuando él se manifieste? ﻿[…]”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¿Cansa usted a Dios?        (</a:t>
            </a:r>
            <a:r>
              <a:rPr lang="es-PR" sz="4000" dirty="0" err="1" smtClean="0"/>
              <a:t>Mal.</a:t>
            </a:r>
            <a:r>
              <a:rPr lang="es-PR" sz="4000" dirty="0" smtClean="0"/>
              <a:t> 2:17-3:5)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sz="3100" dirty="0" smtClean="0"/>
              <a:t>	“[…] Porque él es como fuego purificador, y como jabón de lavadores.﻿</a:t>
            </a:r>
            <a:r>
              <a:rPr lang="es-ES" sz="3100" baseline="30000" dirty="0" smtClean="0"/>
              <a:t> 3</a:t>
            </a:r>
            <a:r>
              <a:rPr lang="es-ES" sz="3100" dirty="0" smtClean="0"/>
              <a:t>﻿Y se sentará para afinar y limpiar la plata; porque limpiará a los hijos de </a:t>
            </a:r>
            <a:r>
              <a:rPr lang="es-ES" sz="3100" dirty="0" err="1" smtClean="0"/>
              <a:t>Leví</a:t>
            </a:r>
            <a:r>
              <a:rPr lang="es-ES" sz="3100" dirty="0" smtClean="0"/>
              <a:t>, los afinará como a oro y como a plata, y traerán a Jehová ofrenda en justicia.﻿</a:t>
            </a:r>
            <a:r>
              <a:rPr lang="es-ES" sz="3100" baseline="30000" dirty="0" smtClean="0"/>
              <a:t> 4</a:t>
            </a:r>
            <a:r>
              <a:rPr lang="es-ES" sz="3100" dirty="0" smtClean="0"/>
              <a:t>﻿Y será grata a Jehová la ofrenda de Judá y de Jerusalén, como en los días pasados, y como en los años antiguos. ﻿[…]”</a:t>
            </a:r>
            <a:endParaRPr lang="en-US" sz="3100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¿Cansa usted a Dios?        (</a:t>
            </a:r>
            <a:r>
              <a:rPr lang="es-PR" sz="4000" dirty="0" err="1" smtClean="0"/>
              <a:t>Mal.</a:t>
            </a:r>
            <a:r>
              <a:rPr lang="es-PR" sz="4000" dirty="0" smtClean="0"/>
              <a:t> 2:17-3:5)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“[…] </a:t>
            </a:r>
            <a:r>
              <a:rPr lang="es-ES" baseline="30000" dirty="0" smtClean="0"/>
              <a:t>5</a:t>
            </a:r>
            <a:r>
              <a:rPr lang="es-ES" dirty="0" smtClean="0"/>
              <a:t>﻿Y vendré a vosotros para juicio; y seré pronto testigo contra los hechiceros y adúlteros, contra los que juran mentira, y los que defraudan en su salario al jornalero, a la viuda y al huérfano, y los que hacen injusticia al extranjero, no teniendo temor de mí, dice Jehová de los ejércitos.”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﻿”</a:t>
            </a:r>
            <a:r>
              <a:rPr lang="es-ES" baseline="30000" dirty="0" smtClean="0"/>
              <a:t>6</a:t>
            </a:r>
            <a:r>
              <a:rPr lang="es-ES" dirty="0" smtClean="0"/>
              <a:t>﻿Porque yo Jehová no cambio; por esto, hijos de Jacob, no habéis sido consumidos.﻿</a:t>
            </a:r>
            <a:r>
              <a:rPr lang="es-ES" baseline="30000" dirty="0" smtClean="0"/>
              <a:t> 7</a:t>
            </a:r>
            <a:r>
              <a:rPr lang="es-ES" dirty="0" smtClean="0"/>
              <a:t>﻿Desde los días de vuestros padres os habéis apartado de mis leyes, y no las guardasteis. Volveos a mí, y yo me volveré a vosotros, ha dicho Jehová de los ejércitos. Mas dijisteis: ¿En qué hemos de volvernos?﻿”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990600" y="762000"/>
            <a:ext cx="81534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¿Se aparta usted de Dios?  (</a:t>
            </a:r>
            <a:r>
              <a:rPr lang="es-PR" sz="4000" dirty="0" err="1" smtClean="0"/>
              <a:t>Mal.</a:t>
            </a:r>
            <a:r>
              <a:rPr lang="es-PR" sz="4000" dirty="0" smtClean="0"/>
              <a:t> 3:6-7)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81904</TotalTime>
  <Words>482</Words>
  <Application>Microsoft Office PowerPoint</Application>
  <PresentationFormat>On-screen Show (4:3)</PresentationFormat>
  <Paragraphs>64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Candara</vt:lpstr>
      <vt:lpstr>Papyrus</vt:lpstr>
      <vt:lpstr>Tahoma</vt:lpstr>
      <vt:lpstr>Wingdings</vt:lpstr>
      <vt:lpstr>Blends</vt:lpstr>
      <vt:lpstr>Office Theme</vt:lpstr>
      <vt:lpstr>1_Office Theme</vt:lpstr>
      <vt:lpstr>PowerPoint Presentation</vt:lpstr>
      <vt:lpstr>Tema General</vt:lpstr>
      <vt:lpstr>Bosquejo de Estudio</vt:lpstr>
      <vt:lpstr>Texto Clave</vt:lpstr>
      <vt:lpstr>¿Cansa usted a Dios?        (Mal. 2:17-3:5)</vt:lpstr>
      <vt:lpstr>¿Cansa usted a Dios?        (Mal. 2:17-3:5)</vt:lpstr>
      <vt:lpstr>¿Cansa usted a Dios?        (Mal. 2:17-3:5)</vt:lpstr>
      <vt:lpstr>¿Cansa usted a Dios?        (Mal. 2:17-3:5)</vt:lpstr>
      <vt:lpstr>¿Se aparta usted de Dios?  (Mal. 3:6-7)</vt:lpstr>
      <vt:lpstr>¿Le roba usted a Dios?                        (Mal. 3:8-12)</vt:lpstr>
      <vt:lpstr>¿Le roba usted a Dios?                        (Mal. 3:8-12)</vt:lpstr>
      <vt:lpstr>¿Le roba usted a Dios?                        (Mal. 3:8-12)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como_trata_usted_a_Dios_061613</dc:title>
  <dc:creator>David Rivera</dc:creator>
  <cp:lastModifiedBy>Tito Ortega</cp:lastModifiedBy>
  <cp:revision>3626</cp:revision>
  <dcterms:created xsi:type="dcterms:W3CDTF">2007-01-24T21:53:34Z</dcterms:created>
  <dcterms:modified xsi:type="dcterms:W3CDTF">2013-06-16T22:02:39Z</dcterms:modified>
</cp:coreProperties>
</file>