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25"/>
  </p:notesMasterIdLst>
  <p:handoutMasterIdLst>
    <p:handoutMasterId r:id="rId26"/>
  </p:handoutMasterIdLst>
  <p:sldIdLst>
    <p:sldId id="794" r:id="rId4"/>
    <p:sldId id="804" r:id="rId5"/>
    <p:sldId id="416" r:id="rId6"/>
    <p:sldId id="287" r:id="rId7"/>
    <p:sldId id="622" r:id="rId8"/>
    <p:sldId id="1157" r:id="rId9"/>
    <p:sldId id="1159" r:id="rId10"/>
    <p:sldId id="1160" r:id="rId11"/>
    <p:sldId id="1158" r:id="rId12"/>
    <p:sldId id="1161" r:id="rId13"/>
    <p:sldId id="652" r:id="rId14"/>
    <p:sldId id="1163" r:id="rId15"/>
    <p:sldId id="1162" r:id="rId16"/>
    <p:sldId id="922" r:id="rId17"/>
    <p:sldId id="1156" r:id="rId18"/>
    <p:sldId id="1165" r:id="rId19"/>
    <p:sldId id="1164" r:id="rId20"/>
    <p:sldId id="1155" r:id="rId21"/>
    <p:sldId id="561" r:id="rId22"/>
    <p:sldId id="1133" r:id="rId23"/>
    <p:sldId id="908"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72" d="100"/>
          <a:sy n="72" d="100"/>
        </p:scale>
        <p:origin x="1236"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7/14/2013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1465448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3278470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751107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79912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41193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2368741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12</a:t>
            </a:fld>
            <a:endParaRPr lang="en-US"/>
          </a:p>
        </p:txBody>
      </p:sp>
    </p:spTree>
    <p:extLst>
      <p:ext uri="{BB962C8B-B14F-4D97-AF65-F5344CB8AC3E}">
        <p14:creationId xmlns:p14="http://schemas.microsoft.com/office/powerpoint/2010/main" val="1742150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3003695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21</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10907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2.bp.blogspot.com/_nuP4Pp0fV8U/TJFPythQHWI/AAAAAAAAB6Q/omx4WoKEZm8/s1600/Victorios+en+Cristo.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3</a:t>
            </a:r>
            <a:r>
              <a:rPr kumimoji="0" lang="es-PR" sz="4400" b="0" i="0" u="none" strike="noStrike" kern="1200" cap="none" spc="0" normalizeH="0" baseline="30000" noProof="0" dirty="0" smtClean="0">
                <a:ln>
                  <a:noFill/>
                </a:ln>
                <a:effectLst/>
                <a:uLnTx/>
                <a:uFillTx/>
                <a:latin typeface="+mj-lt"/>
                <a:ea typeface="+mj-ea"/>
                <a:cs typeface="+mj-cs"/>
              </a:rPr>
              <a:t>er</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noProof="0" dirty="0" smtClean="0">
                <a:latin typeface="+mj-lt"/>
              </a:rPr>
              <a:t>2</a:t>
            </a:r>
            <a:r>
              <a:rPr lang="es-PR" sz="4400" dirty="0" smtClean="0">
                <a:latin typeface="+mj-lt"/>
              </a:rPr>
              <a:t>:               Vivir más allá de nosotros mismos</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chemeClr val="bg2">
              <a:lumMod val="50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“Llenos”</a:t>
            </a:r>
          </a:p>
          <a:p>
            <a:pPr marL="401638" indent="-234950" algn="ctr">
              <a:spcAft>
                <a:spcPts val="600"/>
              </a:spcAft>
              <a:buNone/>
            </a:pPr>
            <a:r>
              <a:rPr lang="es-PR" sz="3600" noProof="0" dirty="0" smtClean="0">
                <a:latin typeface="+mn-lt"/>
                <a:cs typeface="+mn-cs"/>
              </a:rPr>
              <a:t>14</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Romanos 8:26-27; Efesios 5:17-21; 6:18</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a:t>
            </a:r>
            <a:endParaRPr lang="en-US" dirty="0"/>
          </a:p>
        </p:txBody>
      </p:sp>
      <p:sp>
        <p:nvSpPr>
          <p:cNvPr id="3" name="Content Placeholder 2"/>
          <p:cNvSpPr>
            <a:spLocks noGrp="1"/>
          </p:cNvSpPr>
          <p:nvPr>
            <p:ph idx="1"/>
          </p:nvPr>
        </p:nvSpPr>
        <p:spPr/>
        <p:txBody>
          <a:bodyPr/>
          <a:lstStyle/>
          <a:p>
            <a:r>
              <a:rPr lang="en-US" dirty="0" smtClean="0"/>
              <a:t>¿</a:t>
            </a:r>
            <a:r>
              <a:rPr lang="en-US" dirty="0" err="1" smtClean="0"/>
              <a:t>Cómo</a:t>
            </a:r>
            <a:r>
              <a:rPr lang="en-US" dirty="0" smtClean="0"/>
              <a:t> </a:t>
            </a:r>
            <a:r>
              <a:rPr lang="en-US" dirty="0" err="1" smtClean="0"/>
              <a:t>podemos</a:t>
            </a:r>
            <a:r>
              <a:rPr lang="en-US" dirty="0" smtClean="0"/>
              <a:t> saber </a:t>
            </a:r>
            <a:r>
              <a:rPr lang="en-US" dirty="0" err="1" smtClean="0"/>
              <a:t>si</a:t>
            </a:r>
            <a:r>
              <a:rPr lang="en-US" dirty="0" smtClean="0"/>
              <a:t> </a:t>
            </a:r>
            <a:r>
              <a:rPr lang="en-US" dirty="0" err="1" smtClean="0"/>
              <a:t>estamos</a:t>
            </a:r>
            <a:r>
              <a:rPr lang="en-US" dirty="0" smtClean="0"/>
              <a:t> </a:t>
            </a:r>
            <a:r>
              <a:rPr lang="en-US" dirty="0" err="1" smtClean="0"/>
              <a:t>llenos</a:t>
            </a:r>
            <a:r>
              <a:rPr lang="en-US" dirty="0" smtClean="0"/>
              <a:t> del </a:t>
            </a:r>
            <a:r>
              <a:rPr lang="en-US" dirty="0" err="1" smtClean="0"/>
              <a:t>Espíritu</a:t>
            </a:r>
            <a:r>
              <a:rPr lang="en-US" dirty="0" smtClean="0"/>
              <a:t> Santo?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10</a:t>
            </a:fld>
            <a:endParaRPr lang="en-US"/>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buFont typeface="+mj-lt"/>
              <a:buAutoNum type="arabicPeriod" startAt="2"/>
            </a:pPr>
            <a:r>
              <a:rPr lang="es-PR" sz="4000" dirty="0" smtClean="0"/>
              <a:t>Sea lleno para servir    (Efesios 5:19-21)</a:t>
            </a:r>
          </a:p>
        </p:txBody>
      </p:sp>
      <p:sp>
        <p:nvSpPr>
          <p:cNvPr id="5" name="Content Placeholder 4"/>
          <p:cNvSpPr>
            <a:spLocks noGrp="1"/>
          </p:cNvSpPr>
          <p:nvPr>
            <p:ph idx="1"/>
          </p:nvPr>
        </p:nvSpPr>
        <p:spPr/>
        <p:txBody>
          <a:bodyPr/>
          <a:lstStyle/>
          <a:p>
            <a:pPr>
              <a:buNone/>
            </a:pPr>
            <a:r>
              <a:rPr lang="en-US" dirty="0" smtClean="0"/>
              <a:t>	“</a:t>
            </a:r>
            <a:r>
              <a:rPr lang="en-US" dirty="0" err="1" smtClean="0"/>
              <a:t>hablando</a:t>
            </a:r>
            <a:r>
              <a:rPr lang="en-US" dirty="0" smtClean="0"/>
              <a:t> entre </a:t>
            </a:r>
            <a:r>
              <a:rPr lang="en-US" dirty="0" err="1" smtClean="0"/>
              <a:t>vosotros</a:t>
            </a:r>
            <a:r>
              <a:rPr lang="en-US" dirty="0" smtClean="0"/>
              <a:t> con </a:t>
            </a:r>
            <a:r>
              <a:rPr lang="en-US" dirty="0" err="1" smtClean="0"/>
              <a:t>salmos</a:t>
            </a:r>
            <a:r>
              <a:rPr lang="en-US" dirty="0" smtClean="0"/>
              <a:t>, con </a:t>
            </a:r>
            <a:r>
              <a:rPr lang="en-US" dirty="0" err="1" smtClean="0"/>
              <a:t>himnos</a:t>
            </a:r>
            <a:r>
              <a:rPr lang="en-US" dirty="0" smtClean="0"/>
              <a:t> y </a:t>
            </a:r>
            <a:r>
              <a:rPr lang="en-US" dirty="0" err="1" smtClean="0"/>
              <a:t>cánticos</a:t>
            </a:r>
            <a:r>
              <a:rPr lang="en-US" dirty="0" smtClean="0"/>
              <a:t> </a:t>
            </a:r>
            <a:r>
              <a:rPr lang="en-US" dirty="0" err="1" smtClean="0"/>
              <a:t>espirituales</a:t>
            </a:r>
            <a:r>
              <a:rPr lang="en-US" dirty="0" smtClean="0"/>
              <a:t>, </a:t>
            </a:r>
            <a:r>
              <a:rPr lang="en-US" dirty="0" err="1" smtClean="0"/>
              <a:t>cantando</a:t>
            </a:r>
            <a:r>
              <a:rPr lang="en-US" dirty="0" smtClean="0"/>
              <a:t> y </a:t>
            </a:r>
            <a:r>
              <a:rPr lang="en-US" dirty="0" err="1" smtClean="0"/>
              <a:t>alabando</a:t>
            </a:r>
            <a:r>
              <a:rPr lang="en-US" dirty="0" smtClean="0"/>
              <a:t> al </a:t>
            </a:r>
            <a:r>
              <a:rPr lang="en-US" dirty="0" err="1" smtClean="0"/>
              <a:t>Señor</a:t>
            </a:r>
            <a:r>
              <a:rPr lang="en-US" dirty="0" smtClean="0"/>
              <a:t> en </a:t>
            </a:r>
            <a:r>
              <a:rPr lang="en-US" dirty="0" err="1" smtClean="0"/>
              <a:t>vuestros</a:t>
            </a:r>
            <a:r>
              <a:rPr lang="en-US" dirty="0" smtClean="0"/>
              <a:t> </a:t>
            </a:r>
            <a:r>
              <a:rPr lang="en-US" dirty="0" err="1" smtClean="0"/>
              <a:t>corazones</a:t>
            </a:r>
            <a:r>
              <a:rPr lang="en-US" dirty="0" smtClean="0"/>
              <a:t>; </a:t>
            </a:r>
            <a:r>
              <a:rPr lang="en-US" dirty="0" err="1" smtClean="0"/>
              <a:t>dando</a:t>
            </a:r>
            <a:r>
              <a:rPr lang="en-US" dirty="0" smtClean="0"/>
              <a:t> </a:t>
            </a:r>
            <a:r>
              <a:rPr lang="en-US" dirty="0" err="1" smtClean="0"/>
              <a:t>siempre</a:t>
            </a:r>
            <a:r>
              <a:rPr lang="en-US" dirty="0" smtClean="0"/>
              <a:t> gracias </a:t>
            </a:r>
            <a:r>
              <a:rPr lang="en-US" dirty="0" err="1" smtClean="0"/>
              <a:t>por</a:t>
            </a:r>
            <a:r>
              <a:rPr lang="en-US" dirty="0" smtClean="0"/>
              <a:t> </a:t>
            </a:r>
            <a:r>
              <a:rPr lang="en-US" dirty="0" err="1" smtClean="0"/>
              <a:t>todo</a:t>
            </a:r>
            <a:r>
              <a:rPr lang="en-US" dirty="0" smtClean="0"/>
              <a:t> al Dios y Padre, en el </a:t>
            </a:r>
            <a:r>
              <a:rPr lang="en-US" dirty="0" err="1" smtClean="0"/>
              <a:t>nombre</a:t>
            </a:r>
            <a:r>
              <a:rPr lang="en-US" dirty="0" smtClean="0"/>
              <a:t> de </a:t>
            </a:r>
            <a:r>
              <a:rPr lang="en-US" dirty="0" err="1" smtClean="0"/>
              <a:t>nuestro</a:t>
            </a:r>
            <a:r>
              <a:rPr lang="en-US" dirty="0" smtClean="0"/>
              <a:t> </a:t>
            </a:r>
            <a:r>
              <a:rPr lang="en-US" dirty="0" err="1" smtClean="0"/>
              <a:t>Señor</a:t>
            </a:r>
            <a:r>
              <a:rPr lang="en-US" dirty="0" smtClean="0"/>
              <a:t> </a:t>
            </a:r>
            <a:r>
              <a:rPr lang="en-US" dirty="0" err="1" smtClean="0"/>
              <a:t>Jesucristo</a:t>
            </a:r>
            <a:r>
              <a:rPr lang="en-US" dirty="0" smtClean="0"/>
              <a:t>. </a:t>
            </a:r>
            <a:r>
              <a:rPr lang="en-US" dirty="0" err="1" smtClean="0"/>
              <a:t>Someteos</a:t>
            </a:r>
            <a:r>
              <a:rPr lang="en-US" dirty="0" smtClean="0"/>
              <a:t> </a:t>
            </a:r>
            <a:r>
              <a:rPr lang="en-US" dirty="0" err="1" smtClean="0"/>
              <a:t>unos</a:t>
            </a:r>
            <a:r>
              <a:rPr lang="en-US" dirty="0" smtClean="0"/>
              <a:t> a </a:t>
            </a:r>
            <a:r>
              <a:rPr lang="en-US" dirty="0" err="1" smtClean="0"/>
              <a:t>otros</a:t>
            </a:r>
            <a:r>
              <a:rPr lang="en-US" dirty="0" smtClean="0"/>
              <a:t> en el </a:t>
            </a:r>
            <a:r>
              <a:rPr lang="en-US" dirty="0" err="1" smtClean="0"/>
              <a:t>temor</a:t>
            </a:r>
            <a:r>
              <a:rPr lang="en-US" dirty="0" smtClean="0"/>
              <a:t> de Dios.”</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3" name="Rectangle 3"/>
          <p:cNvSpPr>
            <a:spLocks noGrp="1" noChangeArrowheads="1"/>
          </p:cNvSpPr>
          <p:nvPr>
            <p:ph type="title"/>
          </p:nvPr>
        </p:nvSpPr>
        <p:spPr/>
        <p:txBody>
          <a:bodyPr/>
          <a:lstStyle/>
          <a:p>
            <a:pPr marL="742950" indent="-742950">
              <a:spcAft>
                <a:spcPts val="600"/>
              </a:spcAft>
              <a:buFont typeface="+mj-lt"/>
              <a:buAutoNum type="arabicPeriod" startAt="2"/>
            </a:pPr>
            <a:r>
              <a:rPr lang="es-PR" sz="4000" dirty="0" smtClean="0"/>
              <a:t>Sea lleno para servir    (Efesios 5:19-21)</a:t>
            </a:r>
          </a:p>
        </p:txBody>
      </p:sp>
      <p:sp>
        <p:nvSpPr>
          <p:cNvPr id="5" name="Content Placeholder 4"/>
          <p:cNvSpPr>
            <a:spLocks noGrp="1"/>
          </p:cNvSpPr>
          <p:nvPr>
            <p:ph idx="1"/>
          </p:nvPr>
        </p:nvSpPr>
        <p:spPr/>
        <p:txBody>
          <a:bodyPr/>
          <a:lstStyle/>
          <a:p>
            <a:pPr>
              <a:buNone/>
            </a:pPr>
            <a:r>
              <a:rPr lang="en-US" dirty="0" smtClean="0"/>
              <a:t>	</a:t>
            </a:r>
            <a:r>
              <a:rPr lang="en-US" dirty="0" err="1" smtClean="0"/>
              <a:t>Cuatro</a:t>
            </a:r>
            <a:r>
              <a:rPr lang="en-US" dirty="0" smtClean="0"/>
              <a:t> </a:t>
            </a:r>
            <a:r>
              <a:rPr lang="en-US" dirty="0" err="1" smtClean="0"/>
              <a:t>formas</a:t>
            </a:r>
            <a:r>
              <a:rPr lang="en-US" dirty="0" smtClean="0"/>
              <a:t> de </a:t>
            </a:r>
            <a:r>
              <a:rPr lang="en-US" dirty="0" err="1" smtClean="0"/>
              <a:t>evidenciar</a:t>
            </a:r>
            <a:r>
              <a:rPr lang="en-US" dirty="0" smtClean="0"/>
              <a:t> </a:t>
            </a:r>
            <a:r>
              <a:rPr lang="en-US" dirty="0" err="1" smtClean="0"/>
              <a:t>que</a:t>
            </a:r>
            <a:r>
              <a:rPr lang="en-US" dirty="0" smtClean="0"/>
              <a:t> </a:t>
            </a:r>
            <a:r>
              <a:rPr lang="en-US" dirty="0" err="1" smtClean="0"/>
              <a:t>somos</a:t>
            </a:r>
            <a:r>
              <a:rPr lang="en-US" dirty="0" smtClean="0"/>
              <a:t> </a:t>
            </a:r>
            <a:r>
              <a:rPr lang="en-US" dirty="0" err="1" smtClean="0"/>
              <a:t>llenos</a:t>
            </a:r>
            <a:r>
              <a:rPr lang="en-US" dirty="0" smtClean="0"/>
              <a:t> del </a:t>
            </a:r>
            <a:r>
              <a:rPr lang="en-US" dirty="0" err="1" smtClean="0"/>
              <a:t>Espíritu</a:t>
            </a:r>
            <a:r>
              <a:rPr lang="en-US" dirty="0" smtClean="0"/>
              <a:t> Santo:</a:t>
            </a:r>
          </a:p>
          <a:p>
            <a:pPr marL="914400" lvl="1" indent="-514350">
              <a:buFont typeface="+mj-lt"/>
              <a:buAutoNum type="arabicPeriod"/>
            </a:pPr>
            <a:r>
              <a:rPr lang="en-US" dirty="0" err="1" smtClean="0"/>
              <a:t>Nuestra</a:t>
            </a:r>
            <a:r>
              <a:rPr lang="en-US" dirty="0" smtClean="0"/>
              <a:t> </a:t>
            </a:r>
            <a:r>
              <a:rPr lang="en-US" dirty="0" err="1" smtClean="0"/>
              <a:t>alabanza</a:t>
            </a:r>
            <a:endParaRPr lang="en-US" dirty="0" smtClean="0"/>
          </a:p>
          <a:p>
            <a:pPr marL="914400" lvl="1" indent="-514350">
              <a:buFont typeface="+mj-lt"/>
              <a:buAutoNum type="arabicPeriod"/>
            </a:pPr>
            <a:r>
              <a:rPr lang="en-US" dirty="0" err="1" smtClean="0"/>
              <a:t>Nuestra</a:t>
            </a:r>
            <a:r>
              <a:rPr lang="en-US" dirty="0" smtClean="0"/>
              <a:t> </a:t>
            </a:r>
            <a:r>
              <a:rPr lang="en-US" dirty="0" err="1" smtClean="0"/>
              <a:t>gratitud</a:t>
            </a:r>
            <a:endParaRPr lang="en-US" dirty="0" smtClean="0"/>
          </a:p>
          <a:p>
            <a:pPr marL="914400" lvl="1" indent="-514350">
              <a:buFont typeface="+mj-lt"/>
              <a:buAutoNum type="arabicPeriod"/>
            </a:pPr>
            <a:r>
              <a:rPr lang="en-US" dirty="0" err="1" smtClean="0"/>
              <a:t>Nuestra</a:t>
            </a:r>
            <a:r>
              <a:rPr lang="en-US" dirty="0" smtClean="0"/>
              <a:t> </a:t>
            </a:r>
            <a:r>
              <a:rPr lang="en-US" dirty="0" err="1" smtClean="0"/>
              <a:t>constancia</a:t>
            </a:r>
            <a:r>
              <a:rPr lang="en-US" dirty="0" smtClean="0"/>
              <a:t> en </a:t>
            </a:r>
            <a:r>
              <a:rPr lang="en-US" dirty="0" err="1" smtClean="0"/>
              <a:t>congregarnos</a:t>
            </a:r>
            <a:endParaRPr lang="en-US" dirty="0" smtClean="0"/>
          </a:p>
          <a:p>
            <a:pPr marL="914400" lvl="1" indent="-514350">
              <a:buFont typeface="+mj-lt"/>
              <a:buAutoNum type="arabicPeriod"/>
            </a:pPr>
            <a:r>
              <a:rPr lang="en-US" dirty="0" err="1" smtClean="0"/>
              <a:t>Nuestra</a:t>
            </a:r>
            <a:r>
              <a:rPr lang="en-US" dirty="0" smtClean="0"/>
              <a:t> </a:t>
            </a:r>
            <a:r>
              <a:rPr lang="en-US" dirty="0" err="1" smtClean="0"/>
              <a:t>relación</a:t>
            </a:r>
            <a:r>
              <a:rPr lang="en-US" dirty="0" smtClean="0"/>
              <a:t> con los </a:t>
            </a:r>
            <a:r>
              <a:rPr lang="en-US" dirty="0" err="1" smtClean="0"/>
              <a:t>hermanos</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Preguntas</a:t>
            </a:r>
            <a:endParaRPr lang="en-US" dirty="0"/>
          </a:p>
        </p:txBody>
      </p:sp>
      <p:sp>
        <p:nvSpPr>
          <p:cNvPr id="3" name="Content Placeholder 2"/>
          <p:cNvSpPr>
            <a:spLocks noGrp="1"/>
          </p:cNvSpPr>
          <p:nvPr>
            <p:ph idx="1"/>
          </p:nvPr>
        </p:nvSpPr>
        <p:spPr/>
        <p:txBody>
          <a:bodyPr/>
          <a:lstStyle/>
          <a:p>
            <a:r>
              <a:rPr lang="en-US" dirty="0" smtClean="0"/>
              <a:t>¿</a:t>
            </a:r>
            <a:r>
              <a:rPr lang="en-US" dirty="0" err="1" smtClean="0"/>
              <a:t>Por</a:t>
            </a:r>
            <a:r>
              <a:rPr lang="en-US" dirty="0" smtClean="0"/>
              <a:t> </a:t>
            </a:r>
            <a:r>
              <a:rPr lang="en-US" dirty="0" err="1" smtClean="0"/>
              <a:t>qué</a:t>
            </a:r>
            <a:r>
              <a:rPr lang="en-US" dirty="0" smtClean="0"/>
              <a:t> </a:t>
            </a:r>
            <a:r>
              <a:rPr lang="en-US" dirty="0" err="1" smtClean="0"/>
              <a:t>es</a:t>
            </a:r>
            <a:r>
              <a:rPr lang="en-US" dirty="0" smtClean="0"/>
              <a:t> </a:t>
            </a:r>
            <a:r>
              <a:rPr lang="en-US" dirty="0" err="1" smtClean="0"/>
              <a:t>importante</a:t>
            </a:r>
            <a:r>
              <a:rPr lang="en-US" dirty="0" smtClean="0"/>
              <a:t> </a:t>
            </a:r>
            <a:r>
              <a:rPr lang="en-US" dirty="0" err="1" smtClean="0"/>
              <a:t>expresar</a:t>
            </a:r>
            <a:r>
              <a:rPr lang="en-US" dirty="0" smtClean="0"/>
              <a:t> </a:t>
            </a:r>
            <a:r>
              <a:rPr lang="en-US" dirty="0" err="1" smtClean="0"/>
              <a:t>gratitud</a:t>
            </a:r>
            <a:r>
              <a:rPr lang="en-US" dirty="0" smtClean="0"/>
              <a:t> </a:t>
            </a:r>
            <a:r>
              <a:rPr lang="en-US" dirty="0" err="1" smtClean="0"/>
              <a:t>hacia</a:t>
            </a:r>
            <a:r>
              <a:rPr lang="en-US" dirty="0" smtClean="0"/>
              <a:t> Dios?</a:t>
            </a:r>
          </a:p>
          <a:p>
            <a:r>
              <a:rPr lang="en-US" dirty="0" smtClean="0"/>
              <a:t>¿En </a:t>
            </a:r>
            <a:r>
              <a:rPr lang="en-US" dirty="0" err="1" smtClean="0"/>
              <a:t>qué</a:t>
            </a:r>
            <a:r>
              <a:rPr lang="en-US" dirty="0" smtClean="0"/>
              <a:t> </a:t>
            </a:r>
            <a:r>
              <a:rPr lang="en-US" dirty="0" err="1" smtClean="0"/>
              <a:t>sentido</a:t>
            </a:r>
            <a:r>
              <a:rPr lang="en-US" dirty="0" smtClean="0"/>
              <a:t> </a:t>
            </a:r>
            <a:r>
              <a:rPr lang="en-US" dirty="0" err="1" smtClean="0"/>
              <a:t>someternos</a:t>
            </a:r>
            <a:r>
              <a:rPr lang="en-US" dirty="0" smtClean="0"/>
              <a:t> “</a:t>
            </a:r>
            <a:r>
              <a:rPr lang="en-US" dirty="0" err="1" smtClean="0"/>
              <a:t>unos</a:t>
            </a:r>
            <a:r>
              <a:rPr lang="en-US" dirty="0" smtClean="0"/>
              <a:t> a </a:t>
            </a:r>
            <a:r>
              <a:rPr lang="en-US" dirty="0" err="1" smtClean="0"/>
              <a:t>otros</a:t>
            </a:r>
            <a:r>
              <a:rPr lang="en-US" dirty="0" smtClean="0"/>
              <a:t>” </a:t>
            </a:r>
            <a:r>
              <a:rPr lang="en-US" dirty="0" err="1" smtClean="0"/>
              <a:t>es</a:t>
            </a:r>
            <a:r>
              <a:rPr lang="en-US" dirty="0" smtClean="0"/>
              <a:t> </a:t>
            </a:r>
            <a:r>
              <a:rPr lang="en-US" dirty="0" err="1" smtClean="0"/>
              <a:t>una</a:t>
            </a:r>
            <a:r>
              <a:rPr lang="en-US" dirty="0" smtClean="0"/>
              <a:t> forma de </a:t>
            </a:r>
            <a:r>
              <a:rPr lang="en-US" dirty="0" err="1" smtClean="0"/>
              <a:t>honrar</a:t>
            </a:r>
            <a:r>
              <a:rPr lang="en-US" dirty="0" smtClean="0"/>
              <a:t> a Cristo?</a:t>
            </a:r>
          </a:p>
          <a:p>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dirty="0" smtClean="0"/>
              <a:t>	“orando en todo tiempo con toda oración y súplica en el Espíritu, y velando en ello con toda perseverancia y súplica por todos los santos;"</a:t>
            </a:r>
            <a:endParaRPr lang="es-ES" sz="3000" dirty="0" smtClean="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Sea lleno para orar (Efesios 6:18; Romanos 8:26-27)</a:t>
            </a:r>
            <a:endParaRPr lang="es-PR" sz="4000" b="1"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pPr>
              <a:buNone/>
            </a:pPr>
            <a:r>
              <a:rPr lang="es-ES" dirty="0" smtClean="0"/>
              <a:t>	“Y de igual manera el Espíritu nos ayuda en nuestra debilidad; pues qué hemos de pedir como conviene, no lo sabemos, pero el Espíritu mismo intercede por nosotros con gemidos indecibles. Mas el que escudriña los corazones sabe cuál es la intención del Espíritu, porque conforme a la voluntad de Dios intercede por los santos."</a:t>
            </a:r>
            <a:endParaRPr lang="es-ES" sz="3000" dirty="0" smtClean="0"/>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Sea lleno para orar (Efesios 6:18; Romanos 8:26-27)</a:t>
            </a:r>
            <a:endParaRPr lang="es-PR" sz="4000" b="1"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304800" y="1905000"/>
            <a:ext cx="8534400" cy="3925886"/>
          </a:xfrm>
        </p:spPr>
        <p:txBody>
          <a:bodyPr/>
          <a:lstStyle/>
          <a:p>
            <a:r>
              <a:rPr lang="es-ES" dirty="0" smtClean="0"/>
              <a:t>La Biblia nos ordena orar todo el tiempo</a:t>
            </a:r>
            <a:r>
              <a:rPr lang="es-ES" sz="3000" dirty="0" smtClean="0"/>
              <a:t>    (</a:t>
            </a:r>
            <a:r>
              <a:rPr lang="es-ES" sz="3000" dirty="0" smtClean="0">
                <a:solidFill>
                  <a:srgbClr val="002060"/>
                </a:solidFill>
              </a:rPr>
              <a:t>1 </a:t>
            </a:r>
            <a:r>
              <a:rPr lang="es-ES" sz="3000" dirty="0" err="1" smtClean="0">
                <a:solidFill>
                  <a:srgbClr val="002060"/>
                </a:solidFill>
              </a:rPr>
              <a:t>Tes.</a:t>
            </a:r>
            <a:r>
              <a:rPr lang="es-ES" sz="3000" dirty="0" smtClean="0">
                <a:solidFill>
                  <a:srgbClr val="002060"/>
                </a:solidFill>
              </a:rPr>
              <a:t> 5:17</a:t>
            </a:r>
            <a:r>
              <a:rPr lang="es-ES" sz="3000" dirty="0" smtClean="0"/>
              <a:t>)</a:t>
            </a:r>
          </a:p>
          <a:p>
            <a:r>
              <a:rPr lang="es-ES" dirty="0" smtClean="0"/>
              <a:t>Nuestra oración no tiene que estar llena de palabras elocuentes, ni decir las cosas más asertivas; sino que debe estar llena de fe y confianza en Dios. (</a:t>
            </a:r>
            <a:r>
              <a:rPr lang="es-ES" dirty="0" err="1" smtClean="0">
                <a:solidFill>
                  <a:srgbClr val="002060"/>
                </a:solidFill>
              </a:rPr>
              <a:t>He.</a:t>
            </a:r>
            <a:r>
              <a:rPr lang="es-ES" dirty="0" smtClean="0">
                <a:solidFill>
                  <a:srgbClr val="002060"/>
                </a:solidFill>
              </a:rPr>
              <a:t> 11:6; </a:t>
            </a:r>
            <a:r>
              <a:rPr lang="es-ES" dirty="0" err="1" smtClean="0">
                <a:solidFill>
                  <a:srgbClr val="002060"/>
                </a:solidFill>
              </a:rPr>
              <a:t>Stg</a:t>
            </a:r>
            <a:r>
              <a:rPr lang="es-ES" dirty="0" smtClean="0">
                <a:solidFill>
                  <a:srgbClr val="002060"/>
                </a:solidFill>
              </a:rPr>
              <a:t>. 1:6</a:t>
            </a:r>
            <a:r>
              <a:rPr lang="es-ES" dirty="0" smtClean="0"/>
              <a:t>)</a:t>
            </a:r>
          </a:p>
        </p:txBody>
      </p:sp>
      <p:sp>
        <p:nvSpPr>
          <p:cNvPr id="7" name="Title 5"/>
          <p:cNvSpPr>
            <a:spLocks noGrp="1"/>
          </p:cNvSpPr>
          <p:nvPr>
            <p:ph type="title"/>
          </p:nvPr>
        </p:nvSpPr>
        <p:spPr>
          <a:xfrm>
            <a:off x="1143000" y="214313"/>
            <a:ext cx="7772400" cy="1462087"/>
          </a:xfrm>
        </p:spPr>
        <p:txBody>
          <a:bodyPr/>
          <a:lstStyle/>
          <a:p>
            <a:pPr marL="738188" indent="-738188">
              <a:buFont typeface="+mj-lt"/>
              <a:buAutoNum type="arabicPeriod" startAt="3"/>
            </a:pPr>
            <a:r>
              <a:rPr lang="es-PR" sz="4000" dirty="0" smtClean="0"/>
              <a:t>Sea lleno para orar (Efesios 6:18; Romanos 8:26-27)</a:t>
            </a:r>
            <a:endParaRPr lang="es-PR" sz="4000" b="1"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Preguntas</a:t>
            </a:r>
            <a:endParaRPr lang="en-US" dirty="0"/>
          </a:p>
        </p:txBody>
      </p:sp>
      <p:sp>
        <p:nvSpPr>
          <p:cNvPr id="3" name="Content Placeholder 2"/>
          <p:cNvSpPr>
            <a:spLocks noGrp="1"/>
          </p:cNvSpPr>
          <p:nvPr>
            <p:ph idx="1"/>
          </p:nvPr>
        </p:nvSpPr>
        <p:spPr/>
        <p:txBody>
          <a:bodyPr/>
          <a:lstStyle/>
          <a:p>
            <a:r>
              <a:rPr lang="en-US" dirty="0" err="1" smtClean="0"/>
              <a:t>Cuando</a:t>
            </a:r>
            <a:r>
              <a:rPr lang="en-US" dirty="0" smtClean="0"/>
              <a:t> </a:t>
            </a:r>
            <a:r>
              <a:rPr lang="en-US" dirty="0" err="1" smtClean="0"/>
              <a:t>Caín</a:t>
            </a:r>
            <a:r>
              <a:rPr lang="en-US" dirty="0" smtClean="0"/>
              <a:t> le </a:t>
            </a:r>
            <a:r>
              <a:rPr lang="en-US" dirty="0" err="1" smtClean="0"/>
              <a:t>responde</a:t>
            </a:r>
            <a:r>
              <a:rPr lang="en-US" dirty="0" smtClean="0"/>
              <a:t> a </a:t>
            </a:r>
            <a:r>
              <a:rPr lang="en-US" dirty="0" err="1" smtClean="0"/>
              <a:t>Jehová</a:t>
            </a:r>
            <a:r>
              <a:rPr lang="en-US" dirty="0" smtClean="0"/>
              <a:t>: “¿Soy </a:t>
            </a:r>
            <a:r>
              <a:rPr lang="en-US" dirty="0" err="1" smtClean="0"/>
              <a:t>yo</a:t>
            </a:r>
            <a:r>
              <a:rPr lang="en-US" dirty="0" smtClean="0"/>
              <a:t> </a:t>
            </a:r>
            <a:r>
              <a:rPr lang="en-US" dirty="0" err="1" smtClean="0"/>
              <a:t>acaso</a:t>
            </a:r>
            <a:r>
              <a:rPr lang="en-US" dirty="0" smtClean="0"/>
              <a:t> </a:t>
            </a:r>
            <a:r>
              <a:rPr lang="en-US" dirty="0" err="1" smtClean="0"/>
              <a:t>guarda</a:t>
            </a:r>
            <a:r>
              <a:rPr lang="en-US" dirty="0" smtClean="0"/>
              <a:t> de mi </a:t>
            </a:r>
            <a:r>
              <a:rPr lang="en-US" dirty="0" err="1" smtClean="0"/>
              <a:t>hermano</a:t>
            </a:r>
            <a:r>
              <a:rPr lang="en-US" dirty="0" smtClean="0"/>
              <a:t>?” (Gn. 4:9); ¿</a:t>
            </a:r>
            <a:r>
              <a:rPr lang="en-US" dirty="0" err="1" smtClean="0"/>
              <a:t>cuál</a:t>
            </a:r>
            <a:r>
              <a:rPr lang="en-US" dirty="0" smtClean="0"/>
              <a:t> </a:t>
            </a:r>
            <a:r>
              <a:rPr lang="en-US" dirty="0" err="1" smtClean="0"/>
              <a:t>cree</a:t>
            </a:r>
            <a:r>
              <a:rPr lang="en-US" dirty="0" smtClean="0"/>
              <a:t> </a:t>
            </a:r>
            <a:r>
              <a:rPr lang="en-US" dirty="0" err="1" smtClean="0"/>
              <a:t>que</a:t>
            </a:r>
            <a:r>
              <a:rPr lang="en-US" dirty="0" smtClean="0"/>
              <a:t> </a:t>
            </a:r>
            <a:r>
              <a:rPr lang="en-US" dirty="0" err="1" smtClean="0"/>
              <a:t>debería</a:t>
            </a:r>
            <a:r>
              <a:rPr lang="en-US" dirty="0" smtClean="0"/>
              <a:t> ser la </a:t>
            </a:r>
            <a:r>
              <a:rPr lang="en-US" dirty="0" err="1" smtClean="0"/>
              <a:t>contestación</a:t>
            </a:r>
            <a:r>
              <a:rPr lang="en-US" dirty="0" smtClean="0"/>
              <a:t> a </a:t>
            </a:r>
            <a:r>
              <a:rPr lang="en-US" dirty="0" err="1" smtClean="0"/>
              <a:t>esa</a:t>
            </a:r>
            <a:r>
              <a:rPr lang="en-US" dirty="0" smtClean="0"/>
              <a:t> </a:t>
            </a:r>
            <a:r>
              <a:rPr lang="en-US" dirty="0" err="1" smtClean="0"/>
              <a:t>pregunta</a:t>
            </a:r>
            <a:r>
              <a:rPr lang="en-US" dirty="0" smtClean="0"/>
              <a:t>?</a:t>
            </a:r>
          </a:p>
          <a:p>
            <a:pPr lvl="1"/>
            <a:r>
              <a:rPr lang="en-US" dirty="0" smtClean="0"/>
              <a:t>¿Se </a:t>
            </a:r>
            <a:r>
              <a:rPr lang="en-US" dirty="0" err="1" smtClean="0"/>
              <a:t>limita</a:t>
            </a:r>
            <a:r>
              <a:rPr lang="en-US" dirty="0" smtClean="0"/>
              <a:t> </a:t>
            </a:r>
            <a:r>
              <a:rPr lang="en-US" dirty="0" err="1" smtClean="0"/>
              <a:t>solamente</a:t>
            </a:r>
            <a:r>
              <a:rPr lang="en-US" dirty="0" smtClean="0"/>
              <a:t> a </a:t>
            </a:r>
            <a:r>
              <a:rPr lang="en-US" dirty="0" err="1" smtClean="0"/>
              <a:t>hermanos</a:t>
            </a:r>
            <a:r>
              <a:rPr lang="en-US" dirty="0" smtClean="0"/>
              <a:t> </a:t>
            </a:r>
            <a:r>
              <a:rPr lang="en-US" dirty="0" err="1" smtClean="0"/>
              <a:t>por</a:t>
            </a:r>
            <a:r>
              <a:rPr lang="en-US" dirty="0" smtClean="0"/>
              <a:t> </a:t>
            </a:r>
            <a:r>
              <a:rPr lang="en-US" dirty="0" err="1" smtClean="0"/>
              <a:t>sangre</a:t>
            </a:r>
            <a:r>
              <a:rPr lang="en-US" dirty="0" smtClean="0"/>
              <a:t>?</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sz="2800" dirty="0" smtClean="0"/>
              <a:t>Recibimos el Espíritu Santo al “nacer de nuevo”, y Él permanece con nosotros para siempre.</a:t>
            </a:r>
          </a:p>
          <a:p>
            <a:r>
              <a:rPr lang="es-PR" sz="2800" dirty="0" smtClean="0"/>
              <a:t>El Espíritu nos puede llenar de manera continua.</a:t>
            </a:r>
          </a:p>
          <a:p>
            <a:r>
              <a:rPr lang="es-PR" sz="2800" dirty="0" smtClean="0"/>
              <a:t>Podemos dar evidencias de que somos llenos del Espíritu Santo por medio de nuestra comunión con los hermanos, nuestra alabanza y acción de gracias, y por nuestras oraciones y confianza en el Señor.</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0" end="0"/>
                                            </p:txEl>
                                          </p:spTgt>
                                        </p:tgtEl>
                                        <p:attrNameLst>
                                          <p:attrName>style.opacity</p:attrName>
                                        </p:attrNameLst>
                                      </p:cBhvr>
                                      <p:to>
                                        <p:strVal val="0.5"/>
                                      </p:to>
                                    </p:set>
                                    <p:animEffect filter="image" prLst="opacity: 0.5">
                                      <p:cBhvr rctx="IE">
                                        <p:cTn id="18" dur="indefinite"/>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nodeType="clickEffect">
                                  <p:stCondLst>
                                    <p:cond delay="0"/>
                                  </p:stCondLst>
                                  <p:childTnLst>
                                    <p:set>
                                      <p:cBhvr rctx="PPT">
                                        <p:cTn id="22" dur="indefinite"/>
                                        <p:tgtEl>
                                          <p:spTgt spid="3">
                                            <p:txEl>
                                              <p:pRg st="1" end="1"/>
                                            </p:txEl>
                                          </p:spTgt>
                                        </p:tgtEl>
                                        <p:attrNameLst>
                                          <p:attrName>style.opacity</p:attrName>
                                        </p:attrNameLst>
                                      </p:cBhvr>
                                      <p:to>
                                        <p:strVal val="0.5"/>
                                      </p:to>
                                    </p:set>
                                    <p:animEffect filter="image" prLst="opacity: 0.5">
                                      <p:cBhvr rctx="IE">
                                        <p:cTn id="23" dur="indefinite"/>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19</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093913"/>
            <a:ext cx="8305800" cy="4230687"/>
          </a:xfrm>
        </p:spPr>
        <p:txBody>
          <a:bodyPr/>
          <a:lstStyle/>
          <a:p>
            <a:pPr marL="342900" lvl="1" indent="-342900">
              <a:lnSpc>
                <a:spcPct val="90000"/>
              </a:lnSpc>
              <a:spcAft>
                <a:spcPts val="1200"/>
              </a:spcAft>
              <a:buClr>
                <a:schemeClr val="folHlink"/>
              </a:buClr>
              <a:buSzPct val="60000"/>
              <a:buNone/>
            </a:pPr>
            <a:r>
              <a:rPr lang="es-ES" sz="1400" dirty="0" err="1" smtClean="0"/>
              <a:t>Barclay</a:t>
            </a:r>
            <a:r>
              <a:rPr lang="es-ES" sz="1400" dirty="0" smtClean="0"/>
              <a:t>, William. </a:t>
            </a:r>
            <a:r>
              <a:rPr lang="es-ES" sz="1400" i="1" dirty="0" smtClean="0"/>
              <a:t>Comentario Al Nuevo Testamento</a:t>
            </a:r>
            <a:r>
              <a:rPr lang="es-ES" sz="1400" dirty="0" smtClean="0"/>
              <a:t>. Barcelona, </a:t>
            </a:r>
            <a:r>
              <a:rPr lang="es-ES" sz="1400" dirty="0" err="1" smtClean="0"/>
              <a:t>España</a:t>
            </a:r>
            <a:r>
              <a:rPr lang="es-ES" sz="1400" dirty="0" smtClean="0"/>
              <a:t>: Editorial CLIE, 2006.</a:t>
            </a:r>
          </a:p>
          <a:p>
            <a:pPr marL="342900" lvl="1" indent="-342900">
              <a:lnSpc>
                <a:spcPct val="90000"/>
              </a:lnSpc>
              <a:spcAft>
                <a:spcPts val="1200"/>
              </a:spcAft>
              <a:buClr>
                <a:schemeClr val="folHlink"/>
              </a:buClr>
              <a:buSzPct val="60000"/>
              <a:buNone/>
            </a:pPr>
            <a:r>
              <a:rPr lang="es-PR" sz="1400" dirty="0" smtClean="0"/>
              <a:t>Douglas, J.D. </a:t>
            </a:r>
            <a:r>
              <a:rPr lang="es-PR" sz="1400" i="1" dirty="0" smtClean="0"/>
              <a:t>Nuevo Diccionario Bíblico : Primera Edición.</a:t>
            </a:r>
            <a:r>
              <a:rPr lang="es-PR" sz="1400" dirty="0" smtClean="0"/>
              <a:t> Miami: Sociedades </a:t>
            </a:r>
            <a:r>
              <a:rPr lang="es-PR" sz="1400" dirty="0" err="1" smtClean="0"/>
              <a:t>Bı́blicas</a:t>
            </a:r>
            <a:r>
              <a:rPr lang="es-PR" sz="1400" dirty="0" smtClean="0"/>
              <a:t> Unidas, 2000.</a:t>
            </a:r>
          </a:p>
          <a:p>
            <a:pPr marL="342900" lvl="1" indent="-342900">
              <a:lnSpc>
                <a:spcPct val="90000"/>
              </a:lnSpc>
              <a:spcAft>
                <a:spcPts val="1200"/>
              </a:spcAft>
              <a:buClr>
                <a:schemeClr val="folHlink"/>
              </a:buClr>
              <a:buSzPct val="60000"/>
              <a:buNone/>
            </a:pPr>
            <a:r>
              <a:rPr lang="es-PR" sz="1400" dirty="0" smtClean="0"/>
              <a:t>Fernández, Óscar J. et al. Eds. </a:t>
            </a:r>
            <a:r>
              <a:rPr lang="es-PR" sz="1400" i="1" dirty="0" smtClean="0"/>
              <a:t>Estudios Bíblicos </a:t>
            </a:r>
            <a:r>
              <a:rPr lang="es-PR" sz="1400" i="1" dirty="0" err="1" smtClean="0"/>
              <a:t>Lifeway</a:t>
            </a:r>
            <a:r>
              <a:rPr lang="es-PR" sz="1400" i="1" dirty="0" smtClean="0"/>
              <a:t> para Adultos. </a:t>
            </a:r>
            <a:r>
              <a:rPr lang="es-PR" sz="1400" dirty="0" smtClean="0"/>
              <a:t>Vol. 12, Núm. 4.</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2013. 68-77.</a:t>
            </a:r>
          </a:p>
          <a:p>
            <a:pPr marL="342900" lvl="1" indent="-342900">
              <a:lnSpc>
                <a:spcPct val="90000"/>
              </a:lnSpc>
              <a:spcAft>
                <a:spcPts val="1200"/>
              </a:spcAft>
              <a:buClr>
                <a:schemeClr val="folHlink"/>
              </a:buClr>
              <a:buSzPct val="60000"/>
              <a:buNone/>
            </a:pPr>
            <a:r>
              <a:rPr lang="es-PR" sz="1400" dirty="0" err="1" smtClean="0"/>
              <a:t>Lockward</a:t>
            </a:r>
            <a:r>
              <a:rPr lang="es-PR" sz="1400" dirty="0" smtClean="0"/>
              <a:t>, Alfonso. </a:t>
            </a:r>
            <a:r>
              <a:rPr lang="es-PR" sz="1400" i="1" dirty="0" smtClean="0"/>
              <a:t>Nuevo Diccionario De La Biblia.</a:t>
            </a:r>
            <a:r>
              <a:rPr lang="es-PR" sz="1400" dirty="0" smtClean="0"/>
              <a:t> Miami: Editorial </a:t>
            </a:r>
            <a:r>
              <a:rPr lang="es-PR" sz="1400" dirty="0" err="1" smtClean="0"/>
              <a:t>Unilit</a:t>
            </a:r>
            <a:r>
              <a:rPr lang="es-PR" sz="1400" dirty="0" smtClean="0"/>
              <a:t>, 2003.</a:t>
            </a:r>
          </a:p>
          <a:p>
            <a:pPr marL="342900" lvl="1" indent="-342900">
              <a:lnSpc>
                <a:spcPct val="90000"/>
              </a:lnSpc>
              <a:spcAft>
                <a:spcPts val="1200"/>
              </a:spcAft>
              <a:buClr>
                <a:schemeClr val="folHlink"/>
              </a:buClr>
              <a:buSzPct val="60000"/>
              <a:buNone/>
            </a:pPr>
            <a:r>
              <a:rPr lang="es-ES" sz="1400" dirty="0" err="1" smtClean="0"/>
              <a:t>Porter</a:t>
            </a:r>
            <a:r>
              <a:rPr lang="es-ES" sz="1400" dirty="0" smtClean="0"/>
              <a:t>, Rafael. </a:t>
            </a:r>
            <a:r>
              <a:rPr lang="es-ES" sz="1400" i="1" dirty="0" smtClean="0"/>
              <a:t>Estudios </a:t>
            </a:r>
            <a:r>
              <a:rPr lang="es-ES" sz="1400" i="1" dirty="0" err="1" smtClean="0"/>
              <a:t>Bı́blicos</a:t>
            </a:r>
            <a:r>
              <a:rPr lang="es-ES" sz="1400" i="1" dirty="0" smtClean="0"/>
              <a:t> ELA: Salvos Por La Fe (Romanos Parte I)</a:t>
            </a:r>
            <a:r>
              <a:rPr lang="es-ES" sz="1400" dirty="0" smtClean="0"/>
              <a:t>. Puebla, </a:t>
            </a:r>
            <a:r>
              <a:rPr lang="es-ES" sz="1400" dirty="0" err="1" smtClean="0"/>
              <a:t>México</a:t>
            </a:r>
            <a:r>
              <a:rPr lang="es-ES" sz="1400" dirty="0" smtClean="0"/>
              <a:t>: Ediciones Las </a:t>
            </a:r>
            <a:r>
              <a:rPr lang="es-ES" sz="1400" dirty="0" err="1" smtClean="0"/>
              <a:t>Américas</a:t>
            </a:r>
            <a:r>
              <a:rPr lang="es-ES" sz="1400" dirty="0" smtClean="0"/>
              <a:t>, A. C., 1987.</a:t>
            </a:r>
            <a:endParaRPr lang="es-PR" sz="1400" dirty="0" smtClean="0"/>
          </a:p>
          <a:p>
            <a:pPr>
              <a:lnSpc>
                <a:spcPct val="90000"/>
              </a:lnSpc>
              <a:spcAft>
                <a:spcPts val="600"/>
              </a:spcAft>
              <a:buNone/>
            </a:pPr>
            <a:r>
              <a:rPr lang="es-PR" sz="1400" dirty="0" smtClean="0"/>
              <a:t>Reina Valera Revisada (1960). Miami: Sociedades Bíblicas Unidas, 1998.</a:t>
            </a:r>
          </a:p>
          <a:p>
            <a:pPr>
              <a:lnSpc>
                <a:spcPct val="90000"/>
              </a:lnSpc>
              <a:spcAft>
                <a:spcPts val="600"/>
              </a:spcAft>
              <a:buNone/>
            </a:pPr>
            <a:r>
              <a:rPr lang="es-PR" sz="1400" dirty="0" smtClean="0"/>
              <a:t>Vine, W.E. </a:t>
            </a:r>
            <a:r>
              <a:rPr lang="es-PR" sz="1400" i="1" dirty="0" smtClean="0"/>
              <a:t>Vine Diccionario Expositivo De Palabras Del Antiguo Y Del Nuevo Testamento Exhaustivo</a:t>
            </a:r>
            <a:r>
              <a:rPr lang="es-PR" sz="1400" dirty="0" smtClean="0"/>
              <a:t>, </a:t>
            </a:r>
            <a:r>
              <a:rPr lang="es-PR" sz="1400" dirty="0" err="1" smtClean="0"/>
              <a:t>electronic</a:t>
            </a:r>
            <a:r>
              <a:rPr lang="es-PR" sz="1400" dirty="0" smtClean="0"/>
              <a:t> ed. Nashville: Editorial Caribe, 2000, c1999.</a:t>
            </a:r>
          </a:p>
          <a:p>
            <a:pPr>
              <a:lnSpc>
                <a:spcPct val="90000"/>
              </a:lnSpc>
              <a:spcAft>
                <a:spcPts val="600"/>
              </a:spcAft>
              <a:buNone/>
            </a:pPr>
            <a:r>
              <a:rPr lang="es-ES" sz="1400" dirty="0" smtClean="0">
                <a:latin typeface="Candara" pitchFamily="34" charset="0"/>
                <a:hlinkClick r:id="rId2"/>
              </a:rPr>
              <a:t>http://www.dsmedia.org/resources/illustrations/sweet-publishing/</a:t>
            </a:r>
            <a:r>
              <a:rPr lang="es-ES" sz="1400" dirty="0" smtClean="0">
                <a:latin typeface="Candara" pitchFamily="34" charset="0"/>
              </a:rPr>
              <a:t>  (imágenes bíblicas).</a:t>
            </a:r>
            <a:endParaRPr lang="en-US" sz="1400" dirty="0" smtClean="0"/>
          </a:p>
          <a:p>
            <a:pPr>
              <a:lnSpc>
                <a:spcPct val="90000"/>
              </a:lnSpc>
              <a:spcAft>
                <a:spcPts val="600"/>
              </a:spcAft>
              <a:buNone/>
            </a:pPr>
            <a:endParaRPr lang="es-PR" sz="1400" dirty="0" smtClean="0"/>
          </a:p>
          <a:p>
            <a:pPr>
              <a:lnSpc>
                <a:spcPct val="90000"/>
              </a:lnSpc>
              <a:spcAft>
                <a:spcPts val="600"/>
              </a:spcAft>
              <a:buNone/>
            </a:pPr>
            <a:endParaRPr lang="es-PR" sz="14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2</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El Espíritu Santo llena a los creyentes y les da poder para servir y orar.</a:t>
            </a:r>
            <a:endParaRPr lang="es-PR" sz="3600" dirty="0"/>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530" name="Picture 2" descr="http://2.bp.blogspot.com/-Yb_mH0NFWT0/TzEycGs_gqI/AAAAAAAAACk/4qjMjW_dEiE/s320/broken-chains-1.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p:spPr>
      </p:pic>
      <p:sp>
        <p:nvSpPr>
          <p:cNvPr id="16386" name="Rectangle 2"/>
          <p:cNvSpPr>
            <a:spLocks noGrp="1" noChangeArrowheads="1"/>
          </p:cNvSpPr>
          <p:nvPr>
            <p:ph type="title"/>
          </p:nvPr>
        </p:nvSpPr>
        <p:spPr>
          <a:xfrm>
            <a:off x="914400" y="533400"/>
            <a:ext cx="7239000" cy="838200"/>
          </a:xfrm>
          <a:solidFill>
            <a:schemeClr val="bg1">
              <a:lumMod val="95000"/>
              <a:lumOff val="5000"/>
              <a:alpha val="65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914400" y="1371600"/>
            <a:ext cx="7239000" cy="4876800"/>
          </a:xfrm>
          <a:solidFill>
            <a:schemeClr val="bg1">
              <a:lumMod val="95000"/>
              <a:lumOff val="5000"/>
              <a:alpha val="65000"/>
            </a:schemeClr>
          </a:solidFill>
          <a:ln/>
        </p:spPr>
        <p:txBody>
          <a:bodyPr anchor="ctr">
            <a:noAutofit/>
          </a:bodyPr>
          <a:lstStyle/>
          <a:p>
            <a:pPr marL="401638" indent="-234950" algn="ctr">
              <a:spcAft>
                <a:spcPts val="1200"/>
              </a:spcAft>
              <a:buNone/>
            </a:pPr>
            <a:r>
              <a:rPr lang="es-PR" sz="4400" dirty="0" smtClean="0"/>
              <a:t>	3</a:t>
            </a:r>
            <a:r>
              <a:rPr lang="es-PR" sz="4400" baseline="30000" dirty="0" smtClean="0"/>
              <a:t>er</a:t>
            </a:r>
            <a:r>
              <a:rPr lang="es-PR" sz="4400" dirty="0" smtClean="0"/>
              <a:t> Trimestre/Tema 2:              Vivir más allá de nosotros mismos</a:t>
            </a:r>
          </a:p>
          <a:p>
            <a:pPr marL="401638" indent="-234950" algn="ctr">
              <a:spcAft>
                <a:spcPts val="600"/>
              </a:spcAft>
              <a:buNone/>
            </a:pPr>
            <a:r>
              <a:rPr lang="es-PR" sz="4000" dirty="0" smtClean="0"/>
              <a:t>“Sabios”</a:t>
            </a:r>
          </a:p>
          <a:p>
            <a:pPr marL="401638" indent="-234950" algn="ctr">
              <a:spcAft>
                <a:spcPts val="600"/>
              </a:spcAft>
              <a:buNone/>
            </a:pPr>
            <a:r>
              <a:rPr lang="es-PR" dirty="0" smtClean="0"/>
              <a:t>21 de julio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(1 Corintios 2:1-16)</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21</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09800"/>
            <a:ext cx="8610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Sea lleno del Espíritu                 (</a:t>
            </a:r>
            <a:r>
              <a:rPr lang="es-PR" sz="3600" dirty="0" smtClean="0">
                <a:solidFill>
                  <a:schemeClr val="tx2"/>
                </a:solidFill>
              </a:rPr>
              <a:t>Efesios 5:17-18</a:t>
            </a:r>
            <a:r>
              <a:rPr lang="es-PR" sz="3600" dirty="0" smtClean="0"/>
              <a:t>)</a:t>
            </a:r>
          </a:p>
          <a:p>
            <a:pPr marL="346075" indent="-346075">
              <a:spcAft>
                <a:spcPts val="600"/>
              </a:spcAft>
              <a:buFont typeface="Wingdings" pitchFamily="2" charset="2"/>
              <a:buAutoNum type="arabicPeriod"/>
            </a:pPr>
            <a:r>
              <a:rPr lang="es-PR" sz="3600" dirty="0" smtClean="0"/>
              <a:t>Sea lleno para servir                 (</a:t>
            </a:r>
            <a:r>
              <a:rPr lang="es-PR" sz="3600" dirty="0" smtClean="0">
                <a:solidFill>
                  <a:schemeClr val="tx2"/>
                </a:solidFill>
              </a:rPr>
              <a:t>Efesios 5:19-21</a:t>
            </a:r>
            <a:r>
              <a:rPr lang="es-PR" sz="3600" dirty="0" smtClean="0"/>
              <a:t>)</a:t>
            </a:r>
          </a:p>
          <a:p>
            <a:pPr marL="346075" indent="-346075">
              <a:spcAft>
                <a:spcPts val="600"/>
              </a:spcAft>
              <a:buFont typeface="Wingdings" pitchFamily="2" charset="2"/>
              <a:buAutoNum type="arabicPeriod"/>
            </a:pPr>
            <a:r>
              <a:rPr lang="es-PR" sz="3600" dirty="0" smtClean="0"/>
              <a:t>Sea lleno para orar                   (</a:t>
            </a:r>
            <a:r>
              <a:rPr lang="es-PR" sz="3600" dirty="0" smtClean="0">
                <a:solidFill>
                  <a:schemeClr val="tx2"/>
                </a:solidFill>
              </a:rPr>
              <a:t>Efesios 6:18; Romanos 8:26-27</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3</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133600"/>
            <a:ext cx="9144000" cy="4038600"/>
          </a:xfrm>
          <a:prstGeom prst="rect">
            <a:avLst/>
          </a:prstGeom>
        </p:spPr>
      </p:pic>
      <p:sp>
        <p:nvSpPr>
          <p:cNvPr id="65539" name="Rectangle 3"/>
          <p:cNvSpPr>
            <a:spLocks noGrp="1" noChangeArrowheads="1"/>
          </p:cNvSpPr>
          <p:nvPr>
            <p:ph type="body" idx="1"/>
          </p:nvPr>
        </p:nvSpPr>
        <p:spPr>
          <a:xfrm>
            <a:off x="304800" y="2925618"/>
            <a:ext cx="8382000" cy="1570182"/>
          </a:xfrm>
          <a:noFill/>
          <a:ln/>
        </p:spPr>
        <p:txBody>
          <a:bodyPr/>
          <a:lstStyle/>
          <a:p>
            <a:pPr>
              <a:buNone/>
            </a:pPr>
            <a:r>
              <a:rPr lang="es-ES" dirty="0" smtClean="0">
                <a:latin typeface="Papyrus" pitchFamily="66" charset="0"/>
              </a:rPr>
              <a:t>	“Aderezas mesa delante de mí en presencia de mis angustiadores; Unges mi cabeza con aceite; mi copa está rebosando. " (Salmos 23:5,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Sea lleno del Espíritu (Efesios 5:17-18)</a:t>
            </a:r>
          </a:p>
        </p:txBody>
      </p:sp>
      <p:sp>
        <p:nvSpPr>
          <p:cNvPr id="5" name="Content Placeholder 4"/>
          <p:cNvSpPr>
            <a:spLocks noGrp="1"/>
          </p:cNvSpPr>
          <p:nvPr>
            <p:ph idx="1"/>
          </p:nvPr>
        </p:nvSpPr>
        <p:spPr/>
        <p:txBody>
          <a:bodyPr/>
          <a:lstStyle/>
          <a:p>
            <a:pPr>
              <a:buNone/>
            </a:pPr>
            <a:r>
              <a:rPr lang="en-US" dirty="0" smtClean="0"/>
              <a:t>	“</a:t>
            </a:r>
            <a:r>
              <a:rPr lang="en-US" dirty="0" err="1" smtClean="0"/>
              <a:t>Por</a:t>
            </a:r>
            <a:r>
              <a:rPr lang="en-US" dirty="0" smtClean="0"/>
              <a:t> </a:t>
            </a:r>
            <a:r>
              <a:rPr lang="en-US" dirty="0" err="1" smtClean="0"/>
              <a:t>tanto</a:t>
            </a:r>
            <a:r>
              <a:rPr lang="en-US" dirty="0" smtClean="0"/>
              <a:t>, no </a:t>
            </a:r>
            <a:r>
              <a:rPr lang="en-US" dirty="0" err="1" smtClean="0"/>
              <a:t>seáis</a:t>
            </a:r>
            <a:r>
              <a:rPr lang="en-US" dirty="0" smtClean="0"/>
              <a:t> </a:t>
            </a:r>
            <a:r>
              <a:rPr lang="en-US" dirty="0" err="1" smtClean="0"/>
              <a:t>insensatos</a:t>
            </a:r>
            <a:r>
              <a:rPr lang="en-US" dirty="0" smtClean="0"/>
              <a:t>, </a:t>
            </a:r>
            <a:r>
              <a:rPr lang="en-US" dirty="0" err="1" smtClean="0"/>
              <a:t>sino</a:t>
            </a:r>
            <a:r>
              <a:rPr lang="en-US" dirty="0" smtClean="0"/>
              <a:t> </a:t>
            </a:r>
            <a:r>
              <a:rPr lang="en-US" dirty="0" err="1" smtClean="0"/>
              <a:t>entendidos</a:t>
            </a:r>
            <a:r>
              <a:rPr lang="en-US" dirty="0" smtClean="0"/>
              <a:t> de </a:t>
            </a:r>
            <a:r>
              <a:rPr lang="en-US" dirty="0" err="1" smtClean="0"/>
              <a:t>cuál</a:t>
            </a:r>
            <a:r>
              <a:rPr lang="en-US" dirty="0" smtClean="0"/>
              <a:t> sea la </a:t>
            </a:r>
            <a:r>
              <a:rPr lang="en-US" dirty="0" err="1" smtClean="0"/>
              <a:t>voluntad</a:t>
            </a:r>
            <a:r>
              <a:rPr lang="en-US" dirty="0" smtClean="0"/>
              <a:t> del </a:t>
            </a:r>
            <a:r>
              <a:rPr lang="en-US" dirty="0" err="1" smtClean="0"/>
              <a:t>Señor</a:t>
            </a:r>
            <a:r>
              <a:rPr lang="en-US" dirty="0" smtClean="0"/>
              <a:t>. No </a:t>
            </a:r>
            <a:r>
              <a:rPr lang="en-US" dirty="0" err="1" smtClean="0"/>
              <a:t>os</a:t>
            </a:r>
            <a:r>
              <a:rPr lang="en-US" dirty="0" smtClean="0"/>
              <a:t> </a:t>
            </a:r>
            <a:r>
              <a:rPr lang="en-US" dirty="0" err="1" smtClean="0"/>
              <a:t>embriaguéis</a:t>
            </a:r>
            <a:r>
              <a:rPr lang="en-US" dirty="0" smtClean="0"/>
              <a:t> con </a:t>
            </a:r>
            <a:r>
              <a:rPr lang="en-US" dirty="0" err="1" smtClean="0"/>
              <a:t>vino</a:t>
            </a:r>
            <a:r>
              <a:rPr lang="en-US" dirty="0" smtClean="0"/>
              <a:t>, en lo </a:t>
            </a:r>
            <a:r>
              <a:rPr lang="en-US" dirty="0" err="1" smtClean="0"/>
              <a:t>cual</a:t>
            </a:r>
            <a:r>
              <a:rPr lang="en-US" dirty="0" smtClean="0"/>
              <a:t> hay </a:t>
            </a:r>
            <a:r>
              <a:rPr lang="en-US" dirty="0" err="1" smtClean="0"/>
              <a:t>disolución</a:t>
            </a:r>
            <a:r>
              <a:rPr lang="en-US" dirty="0" smtClean="0"/>
              <a:t>; antes </a:t>
            </a:r>
            <a:r>
              <a:rPr lang="en-US" dirty="0" err="1" smtClean="0"/>
              <a:t>bien</a:t>
            </a:r>
            <a:r>
              <a:rPr lang="en-US" dirty="0" smtClean="0"/>
              <a:t>, </a:t>
            </a:r>
            <a:r>
              <a:rPr lang="en-US" dirty="0" err="1" smtClean="0"/>
              <a:t>sed</a:t>
            </a:r>
            <a:r>
              <a:rPr lang="en-US" dirty="0" smtClean="0"/>
              <a:t> </a:t>
            </a:r>
            <a:r>
              <a:rPr lang="en-US" dirty="0" err="1" smtClean="0"/>
              <a:t>llenos</a:t>
            </a:r>
            <a:r>
              <a:rPr lang="en-US" dirty="0" smtClean="0"/>
              <a:t> del </a:t>
            </a:r>
            <a:r>
              <a:rPr lang="en-US" dirty="0" err="1" smtClean="0"/>
              <a:t>Espíritu</a:t>
            </a:r>
            <a:r>
              <a:rPr lang="en-US" dirty="0" smtClean="0"/>
              <a:t>.”</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5</a:t>
            </a:fld>
            <a:endParaRPr lang="en-US"/>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Sea lleno del Espíritu (Efesios 5:17-18)</a:t>
            </a:r>
          </a:p>
        </p:txBody>
      </p:sp>
      <p:sp>
        <p:nvSpPr>
          <p:cNvPr id="5" name="Content Placeholder 4"/>
          <p:cNvSpPr>
            <a:spLocks noGrp="1"/>
          </p:cNvSpPr>
          <p:nvPr>
            <p:ph idx="1"/>
          </p:nvPr>
        </p:nvSpPr>
        <p:spPr/>
        <p:txBody>
          <a:bodyPr/>
          <a:lstStyle/>
          <a:p>
            <a:pPr>
              <a:buNone/>
            </a:pPr>
            <a:r>
              <a:rPr lang="en-US" dirty="0" smtClean="0"/>
              <a:t>	“</a:t>
            </a:r>
            <a:r>
              <a:rPr lang="en-US" dirty="0" err="1" smtClean="0"/>
              <a:t>Por</a:t>
            </a:r>
            <a:r>
              <a:rPr lang="en-US" dirty="0" smtClean="0"/>
              <a:t> </a:t>
            </a:r>
            <a:r>
              <a:rPr lang="en-US" dirty="0" err="1" smtClean="0"/>
              <a:t>tanto</a:t>
            </a:r>
            <a:r>
              <a:rPr lang="en-US" dirty="0" smtClean="0"/>
              <a:t>, no </a:t>
            </a:r>
            <a:r>
              <a:rPr lang="en-US" dirty="0" err="1" smtClean="0"/>
              <a:t>seáis</a:t>
            </a:r>
            <a:r>
              <a:rPr lang="en-US" dirty="0" smtClean="0"/>
              <a:t> </a:t>
            </a:r>
            <a:r>
              <a:rPr lang="en-US" dirty="0" err="1" smtClean="0"/>
              <a:t>insensatos</a:t>
            </a:r>
            <a:r>
              <a:rPr lang="en-US" dirty="0" smtClean="0"/>
              <a:t>, </a:t>
            </a:r>
            <a:r>
              <a:rPr lang="en-US" dirty="0" err="1" smtClean="0"/>
              <a:t>sino</a:t>
            </a:r>
            <a:r>
              <a:rPr lang="en-US" dirty="0" smtClean="0"/>
              <a:t> </a:t>
            </a:r>
            <a:r>
              <a:rPr lang="en-US" dirty="0" err="1" smtClean="0">
                <a:solidFill>
                  <a:srgbClr val="FF0000"/>
                </a:solidFill>
              </a:rPr>
              <a:t>entendidos</a:t>
            </a:r>
            <a:r>
              <a:rPr lang="en-US" dirty="0" smtClean="0">
                <a:solidFill>
                  <a:srgbClr val="FF0000"/>
                </a:solidFill>
              </a:rPr>
              <a:t> de </a:t>
            </a:r>
            <a:r>
              <a:rPr lang="en-US" dirty="0" err="1" smtClean="0">
                <a:solidFill>
                  <a:srgbClr val="FF0000"/>
                </a:solidFill>
              </a:rPr>
              <a:t>cuál</a:t>
            </a:r>
            <a:r>
              <a:rPr lang="en-US" dirty="0" smtClean="0">
                <a:solidFill>
                  <a:srgbClr val="FF0000"/>
                </a:solidFill>
              </a:rPr>
              <a:t> sea la </a:t>
            </a:r>
            <a:r>
              <a:rPr lang="en-US" dirty="0" err="1" smtClean="0">
                <a:solidFill>
                  <a:srgbClr val="FF0000"/>
                </a:solidFill>
              </a:rPr>
              <a:t>voluntad</a:t>
            </a:r>
            <a:r>
              <a:rPr lang="en-US" dirty="0" smtClean="0">
                <a:solidFill>
                  <a:srgbClr val="FF0000"/>
                </a:solidFill>
              </a:rPr>
              <a:t> del </a:t>
            </a:r>
            <a:r>
              <a:rPr lang="en-US" dirty="0" err="1" smtClean="0">
                <a:solidFill>
                  <a:srgbClr val="FF0000"/>
                </a:solidFill>
              </a:rPr>
              <a:t>Señor</a:t>
            </a:r>
            <a:r>
              <a:rPr lang="en-US" dirty="0" smtClean="0"/>
              <a:t>. No </a:t>
            </a:r>
            <a:r>
              <a:rPr lang="en-US" dirty="0" err="1" smtClean="0"/>
              <a:t>os</a:t>
            </a:r>
            <a:r>
              <a:rPr lang="en-US" dirty="0" smtClean="0"/>
              <a:t> </a:t>
            </a:r>
            <a:r>
              <a:rPr lang="en-US" dirty="0" err="1" smtClean="0"/>
              <a:t>embriaguéis</a:t>
            </a:r>
            <a:r>
              <a:rPr lang="en-US" dirty="0" smtClean="0"/>
              <a:t> con </a:t>
            </a:r>
            <a:r>
              <a:rPr lang="en-US" dirty="0" err="1" smtClean="0"/>
              <a:t>vino</a:t>
            </a:r>
            <a:r>
              <a:rPr lang="en-US" dirty="0" smtClean="0"/>
              <a:t>, en lo </a:t>
            </a:r>
            <a:r>
              <a:rPr lang="en-US" dirty="0" err="1" smtClean="0"/>
              <a:t>cual</a:t>
            </a:r>
            <a:r>
              <a:rPr lang="en-US" dirty="0" smtClean="0"/>
              <a:t> hay </a:t>
            </a:r>
            <a:r>
              <a:rPr lang="en-US" dirty="0" err="1" smtClean="0"/>
              <a:t>disolución</a:t>
            </a:r>
            <a:r>
              <a:rPr lang="en-US" dirty="0" smtClean="0"/>
              <a:t>; antes </a:t>
            </a:r>
            <a:r>
              <a:rPr lang="en-US" dirty="0" err="1" smtClean="0"/>
              <a:t>bien</a:t>
            </a:r>
            <a:r>
              <a:rPr lang="en-US" dirty="0" smtClean="0"/>
              <a:t>, </a:t>
            </a:r>
            <a:r>
              <a:rPr lang="en-US" dirty="0" err="1" smtClean="0"/>
              <a:t>sed</a:t>
            </a:r>
            <a:r>
              <a:rPr lang="en-US" dirty="0" smtClean="0"/>
              <a:t> </a:t>
            </a:r>
            <a:r>
              <a:rPr lang="en-US" dirty="0" err="1" smtClean="0"/>
              <a:t>llenos</a:t>
            </a:r>
            <a:r>
              <a:rPr lang="en-US" dirty="0" smtClean="0"/>
              <a:t> del </a:t>
            </a:r>
            <a:r>
              <a:rPr lang="en-US" dirty="0" err="1" smtClean="0"/>
              <a:t>Espíritu</a:t>
            </a:r>
            <a:r>
              <a:rPr lang="en-US" dirty="0" smtClean="0"/>
              <a:t>.”</a:t>
            </a:r>
            <a:endParaRPr lang="en-US" dirty="0"/>
          </a:p>
        </p:txBody>
      </p:sp>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Sea lleno del Espíritu (Efesios 5:17-18)</a:t>
            </a:r>
          </a:p>
        </p:txBody>
      </p:sp>
      <p:sp>
        <p:nvSpPr>
          <p:cNvPr id="5" name="Content Placeholder 4"/>
          <p:cNvSpPr>
            <a:spLocks noGrp="1"/>
          </p:cNvSpPr>
          <p:nvPr>
            <p:ph idx="1"/>
          </p:nvPr>
        </p:nvSpPr>
        <p:spPr/>
        <p:txBody>
          <a:bodyPr/>
          <a:lstStyle/>
          <a:p>
            <a:r>
              <a:rPr lang="en-US" dirty="0" smtClean="0"/>
              <a:t>La </a:t>
            </a:r>
            <a:r>
              <a:rPr lang="en-US" dirty="0" err="1" smtClean="0"/>
              <a:t>Biblia</a:t>
            </a:r>
            <a:r>
              <a:rPr lang="en-US" dirty="0" smtClean="0"/>
              <a:t> no </a:t>
            </a:r>
            <a:r>
              <a:rPr lang="en-US" dirty="0" err="1" smtClean="0"/>
              <a:t>prohibe</a:t>
            </a:r>
            <a:r>
              <a:rPr lang="en-US" dirty="0" smtClean="0"/>
              <a:t> </a:t>
            </a:r>
            <a:r>
              <a:rPr lang="en-US" dirty="0" err="1" smtClean="0"/>
              <a:t>tomar</a:t>
            </a:r>
            <a:r>
              <a:rPr lang="en-US" dirty="0" smtClean="0"/>
              <a:t> </a:t>
            </a:r>
            <a:r>
              <a:rPr lang="en-US" dirty="0" err="1" smtClean="0"/>
              <a:t>vino</a:t>
            </a:r>
            <a:r>
              <a:rPr lang="en-US" dirty="0" smtClean="0"/>
              <a:t> de </a:t>
            </a:r>
            <a:r>
              <a:rPr lang="en-US" dirty="0" err="1" smtClean="0"/>
              <a:t>manera</a:t>
            </a:r>
            <a:r>
              <a:rPr lang="en-US" dirty="0" smtClean="0"/>
              <a:t> </a:t>
            </a:r>
            <a:r>
              <a:rPr lang="en-US" dirty="0" err="1" smtClean="0"/>
              <a:t>absoluta</a:t>
            </a:r>
            <a:r>
              <a:rPr lang="en-US" dirty="0" smtClean="0"/>
              <a:t>.</a:t>
            </a:r>
          </a:p>
          <a:p>
            <a:pPr lvl="1"/>
            <a:r>
              <a:rPr lang="en-US" dirty="0" err="1" smtClean="0"/>
              <a:t>Ver</a:t>
            </a:r>
            <a:r>
              <a:rPr lang="en-US" dirty="0" smtClean="0"/>
              <a:t> Jn. 2:1-11; 1 Tim. 5:23; y Prov. 31:6</a:t>
            </a:r>
          </a:p>
          <a:p>
            <a:r>
              <a:rPr lang="en-US" dirty="0" smtClean="0"/>
              <a:t>Lo </a:t>
            </a:r>
            <a:r>
              <a:rPr lang="en-US" dirty="0" err="1" smtClean="0"/>
              <a:t>prohibe</a:t>
            </a:r>
            <a:r>
              <a:rPr lang="en-US" dirty="0" smtClean="0"/>
              <a:t> </a:t>
            </a:r>
            <a:r>
              <a:rPr lang="en-US" dirty="0" err="1" smtClean="0"/>
              <a:t>cuando</a:t>
            </a:r>
            <a:endParaRPr lang="en-US" dirty="0" smtClean="0"/>
          </a:p>
          <a:p>
            <a:pPr lvl="1"/>
            <a:r>
              <a:rPr lang="en-US" dirty="0" err="1" smtClean="0"/>
              <a:t>Lleva</a:t>
            </a:r>
            <a:r>
              <a:rPr lang="en-US" dirty="0" smtClean="0"/>
              <a:t> al </a:t>
            </a:r>
            <a:r>
              <a:rPr lang="en-US" dirty="0" err="1" smtClean="0"/>
              <a:t>exceso</a:t>
            </a:r>
            <a:r>
              <a:rPr lang="en-US" dirty="0" smtClean="0"/>
              <a:t> (</a:t>
            </a:r>
            <a:r>
              <a:rPr lang="en-US" dirty="0" smtClean="0">
                <a:solidFill>
                  <a:srgbClr val="002060"/>
                </a:solidFill>
              </a:rPr>
              <a:t>Prov. 23:29-35</a:t>
            </a:r>
            <a:r>
              <a:rPr lang="en-US" dirty="0" smtClean="0"/>
              <a:t>)</a:t>
            </a:r>
          </a:p>
          <a:p>
            <a:pPr lvl="1"/>
            <a:r>
              <a:rPr lang="en-US" dirty="0" smtClean="0"/>
              <a:t>Le </a:t>
            </a:r>
            <a:r>
              <a:rPr lang="en-US" dirty="0" err="1" smtClean="0"/>
              <a:t>domina</a:t>
            </a:r>
            <a:r>
              <a:rPr lang="en-US" dirty="0" smtClean="0"/>
              <a:t> (</a:t>
            </a:r>
            <a:r>
              <a:rPr lang="en-US" dirty="0" smtClean="0">
                <a:solidFill>
                  <a:srgbClr val="002060"/>
                </a:solidFill>
              </a:rPr>
              <a:t>1 Co. 6:12</a:t>
            </a:r>
            <a:r>
              <a:rPr lang="en-US" dirty="0" smtClean="0"/>
              <a:t>)</a:t>
            </a:r>
          </a:p>
          <a:p>
            <a:pPr lvl="1"/>
            <a:r>
              <a:rPr lang="en-US" dirty="0" err="1" smtClean="0"/>
              <a:t>Ofende</a:t>
            </a:r>
            <a:r>
              <a:rPr lang="en-US" dirty="0" smtClean="0"/>
              <a:t> al “</a:t>
            </a:r>
            <a:r>
              <a:rPr lang="en-US" dirty="0" err="1" smtClean="0"/>
              <a:t>débil</a:t>
            </a:r>
            <a:r>
              <a:rPr lang="en-US" dirty="0" smtClean="0"/>
              <a:t> en la </a:t>
            </a:r>
            <a:r>
              <a:rPr lang="en-US" dirty="0" err="1" smtClean="0"/>
              <a:t>fe</a:t>
            </a:r>
            <a:r>
              <a:rPr lang="en-US" dirty="0" smtClean="0"/>
              <a:t>” (</a:t>
            </a:r>
            <a:r>
              <a:rPr lang="en-US" dirty="0" smtClean="0">
                <a:solidFill>
                  <a:srgbClr val="002060"/>
                </a:solidFill>
              </a:rPr>
              <a:t>Rom. 14:3; 1 Co. 8:9</a:t>
            </a:r>
            <a:r>
              <a:rPr lang="en-US" dirty="0" smtClean="0"/>
              <a:t>)</a:t>
            </a:r>
          </a:p>
          <a:p>
            <a:pPr lvl="1"/>
            <a:r>
              <a:rPr lang="en-US" dirty="0" err="1" smtClean="0"/>
              <a:t>Haya</a:t>
            </a:r>
            <a:r>
              <a:rPr lang="en-US" dirty="0" smtClean="0"/>
              <a:t> </a:t>
            </a:r>
            <a:r>
              <a:rPr lang="en-US" dirty="0" err="1" smtClean="0"/>
              <a:t>duda</a:t>
            </a:r>
            <a:r>
              <a:rPr lang="en-US" dirty="0" smtClean="0"/>
              <a:t> en la </a:t>
            </a:r>
            <a:r>
              <a:rPr lang="en-US" dirty="0" err="1" smtClean="0"/>
              <a:t>conciencia</a:t>
            </a:r>
            <a:r>
              <a:rPr lang="en-US" dirty="0" smtClean="0"/>
              <a:t> (</a:t>
            </a:r>
            <a:r>
              <a:rPr lang="en-US" dirty="0" smtClean="0">
                <a:solidFill>
                  <a:srgbClr val="002060"/>
                </a:solidFill>
              </a:rPr>
              <a:t>Rom. 14:23</a:t>
            </a:r>
            <a:r>
              <a:rPr lang="en-US" dirty="0" smtClean="0"/>
              <a:t>)</a:t>
            </a:r>
          </a:p>
        </p:txBody>
      </p:sp>
      <p:sp>
        <p:nvSpPr>
          <p:cNvPr id="8" name="Slide Number Placeholder 5"/>
          <p:cNvSpPr>
            <a:spLocks noGrp="1"/>
          </p:cNvSpPr>
          <p:nvPr>
            <p:ph type="sldNum" sz="quarter" idx="12"/>
          </p:nvPr>
        </p:nvSpPr>
        <p:spPr/>
        <p:txBody>
          <a:bodyPr/>
          <a:lstStyle/>
          <a:p>
            <a:fld id="{4D3A36D5-4982-416A-93B5-B3CD44AA987B}" type="slidenum">
              <a:rPr lang="en-US"/>
              <a:pPr/>
              <a:t>7</a:t>
            </a:fld>
            <a:endParaRPr lang="en-US"/>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Sea lleno del Espíritu (Efesios 5:17-18)</a:t>
            </a:r>
          </a:p>
        </p:txBody>
      </p:sp>
      <p:sp>
        <p:nvSpPr>
          <p:cNvPr id="5" name="Content Placeholder 4"/>
          <p:cNvSpPr>
            <a:spLocks noGrp="1"/>
          </p:cNvSpPr>
          <p:nvPr>
            <p:ph idx="1"/>
          </p:nvPr>
        </p:nvSpPr>
        <p:spPr/>
        <p:txBody>
          <a:bodyPr/>
          <a:lstStyle/>
          <a:p>
            <a:r>
              <a:rPr lang="en-US" dirty="0" smtClean="0"/>
              <a:t>La </a:t>
            </a:r>
            <a:r>
              <a:rPr lang="en-US" dirty="0" err="1" smtClean="0"/>
              <a:t>Biblia</a:t>
            </a:r>
            <a:r>
              <a:rPr lang="en-US" dirty="0" smtClean="0"/>
              <a:t> no </a:t>
            </a:r>
            <a:r>
              <a:rPr lang="en-US" dirty="0" err="1" smtClean="0"/>
              <a:t>prohibe</a:t>
            </a:r>
            <a:r>
              <a:rPr lang="en-US" dirty="0" smtClean="0"/>
              <a:t> </a:t>
            </a:r>
            <a:r>
              <a:rPr lang="en-US" dirty="0" err="1" smtClean="0"/>
              <a:t>tomar</a:t>
            </a:r>
            <a:r>
              <a:rPr lang="en-US" dirty="0" smtClean="0"/>
              <a:t> </a:t>
            </a:r>
            <a:r>
              <a:rPr lang="en-US" dirty="0" err="1" smtClean="0"/>
              <a:t>vino</a:t>
            </a:r>
            <a:r>
              <a:rPr lang="en-US" dirty="0" smtClean="0"/>
              <a:t> de </a:t>
            </a:r>
            <a:r>
              <a:rPr lang="en-US" dirty="0" err="1" smtClean="0"/>
              <a:t>manera</a:t>
            </a:r>
            <a:r>
              <a:rPr lang="en-US" dirty="0" smtClean="0"/>
              <a:t> </a:t>
            </a:r>
            <a:r>
              <a:rPr lang="en-US" dirty="0" err="1" smtClean="0"/>
              <a:t>absoluta</a:t>
            </a:r>
            <a:r>
              <a:rPr lang="en-US" dirty="0" smtClean="0"/>
              <a:t>.</a:t>
            </a:r>
          </a:p>
          <a:p>
            <a:pPr lvl="1"/>
            <a:r>
              <a:rPr lang="en-US" dirty="0" err="1" smtClean="0"/>
              <a:t>Ver</a:t>
            </a:r>
            <a:r>
              <a:rPr lang="en-US" dirty="0" smtClean="0"/>
              <a:t> Jn. 2:1-11; 1 Tim. 5:23; y Prov. 31:6</a:t>
            </a:r>
          </a:p>
          <a:p>
            <a:r>
              <a:rPr lang="en-US" dirty="0" smtClean="0"/>
              <a:t>Lo </a:t>
            </a:r>
            <a:r>
              <a:rPr lang="en-US" dirty="0" err="1" smtClean="0"/>
              <a:t>prohibe</a:t>
            </a:r>
            <a:r>
              <a:rPr lang="en-US" dirty="0" smtClean="0"/>
              <a:t> </a:t>
            </a:r>
            <a:r>
              <a:rPr lang="en-US" dirty="0" err="1" smtClean="0"/>
              <a:t>cuando</a:t>
            </a:r>
            <a:endParaRPr lang="en-US" dirty="0" smtClean="0"/>
          </a:p>
          <a:p>
            <a:pPr lvl="1"/>
            <a:r>
              <a:rPr lang="en-US" dirty="0" err="1" smtClean="0"/>
              <a:t>Lleva</a:t>
            </a:r>
            <a:r>
              <a:rPr lang="en-US" dirty="0" smtClean="0"/>
              <a:t> al </a:t>
            </a:r>
            <a:r>
              <a:rPr lang="en-US" dirty="0" err="1" smtClean="0"/>
              <a:t>exceso</a:t>
            </a:r>
            <a:r>
              <a:rPr lang="en-US" dirty="0" smtClean="0"/>
              <a:t> (</a:t>
            </a:r>
            <a:r>
              <a:rPr lang="en-US" dirty="0" smtClean="0">
                <a:solidFill>
                  <a:srgbClr val="002060"/>
                </a:solidFill>
              </a:rPr>
              <a:t>Prov. 23:29-35</a:t>
            </a:r>
            <a:r>
              <a:rPr lang="en-US" dirty="0" smtClean="0"/>
              <a:t>)</a:t>
            </a:r>
          </a:p>
          <a:p>
            <a:pPr lvl="1"/>
            <a:r>
              <a:rPr lang="en-US" dirty="0" smtClean="0"/>
              <a:t>Le </a:t>
            </a:r>
            <a:r>
              <a:rPr lang="en-US" dirty="0" err="1" smtClean="0"/>
              <a:t>domina</a:t>
            </a:r>
            <a:r>
              <a:rPr lang="en-US" dirty="0" smtClean="0"/>
              <a:t> (</a:t>
            </a:r>
            <a:r>
              <a:rPr lang="en-US" dirty="0" smtClean="0">
                <a:solidFill>
                  <a:srgbClr val="002060"/>
                </a:solidFill>
              </a:rPr>
              <a:t>1 Co. 6:12</a:t>
            </a:r>
            <a:r>
              <a:rPr lang="en-US" dirty="0" smtClean="0"/>
              <a:t>)</a:t>
            </a:r>
          </a:p>
          <a:p>
            <a:pPr lvl="1"/>
            <a:r>
              <a:rPr lang="en-US" dirty="0" err="1" smtClean="0"/>
              <a:t>Ofende</a:t>
            </a:r>
            <a:r>
              <a:rPr lang="en-US" dirty="0" smtClean="0"/>
              <a:t> al “</a:t>
            </a:r>
            <a:r>
              <a:rPr lang="en-US" dirty="0" err="1" smtClean="0"/>
              <a:t>débil</a:t>
            </a:r>
            <a:r>
              <a:rPr lang="en-US" dirty="0" smtClean="0"/>
              <a:t> en la </a:t>
            </a:r>
            <a:r>
              <a:rPr lang="en-US" dirty="0" err="1" smtClean="0"/>
              <a:t>fe</a:t>
            </a:r>
            <a:r>
              <a:rPr lang="en-US" dirty="0" smtClean="0"/>
              <a:t>” (</a:t>
            </a:r>
            <a:r>
              <a:rPr lang="en-US" dirty="0" smtClean="0">
                <a:solidFill>
                  <a:srgbClr val="002060"/>
                </a:solidFill>
              </a:rPr>
              <a:t>Rom. 14:3; 1 Co. 8:9</a:t>
            </a:r>
            <a:r>
              <a:rPr lang="en-US" dirty="0" smtClean="0"/>
              <a:t>)</a:t>
            </a:r>
          </a:p>
          <a:p>
            <a:pPr lvl="1"/>
            <a:r>
              <a:rPr lang="en-US" dirty="0" err="1" smtClean="0"/>
              <a:t>Haya</a:t>
            </a:r>
            <a:r>
              <a:rPr lang="en-US" dirty="0" smtClean="0"/>
              <a:t> </a:t>
            </a:r>
            <a:r>
              <a:rPr lang="en-US" dirty="0" err="1" smtClean="0"/>
              <a:t>duda</a:t>
            </a:r>
            <a:r>
              <a:rPr lang="en-US" dirty="0" smtClean="0"/>
              <a:t> en la </a:t>
            </a:r>
            <a:r>
              <a:rPr lang="en-US" dirty="0" err="1" smtClean="0"/>
              <a:t>conciencia</a:t>
            </a:r>
            <a:r>
              <a:rPr lang="en-US" dirty="0" smtClean="0"/>
              <a:t> (</a:t>
            </a:r>
            <a:r>
              <a:rPr lang="en-US" dirty="0" smtClean="0">
                <a:solidFill>
                  <a:srgbClr val="002060"/>
                </a:solidFill>
              </a:rPr>
              <a:t>Rom. 14:23</a:t>
            </a:r>
            <a:r>
              <a:rPr lang="en-US" dirty="0" smtClean="0"/>
              <a:t>)</a:t>
            </a:r>
          </a:p>
        </p:txBody>
      </p:sp>
      <p:sp>
        <p:nvSpPr>
          <p:cNvPr id="8" name="Slide Number Placeholder 5"/>
          <p:cNvSpPr>
            <a:spLocks noGrp="1"/>
          </p:cNvSpPr>
          <p:nvPr>
            <p:ph type="sldNum" sz="quarter" idx="12"/>
          </p:nvPr>
        </p:nvSpPr>
        <p:spPr/>
        <p:txBody>
          <a:bodyPr/>
          <a:lstStyle/>
          <a:p>
            <a:fld id="{4D3A36D5-4982-416A-93B5-B3CD44AA987B}" type="slidenum">
              <a:rPr lang="en-US"/>
              <a:pPr/>
              <a:t>8</a:t>
            </a:fld>
            <a:endParaRPr lang="en-US"/>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p:txBody>
          <a:bodyPr/>
          <a:lstStyle/>
          <a:p>
            <a:pPr marL="742950" indent="-742950">
              <a:spcAft>
                <a:spcPts val="600"/>
              </a:spcAft>
              <a:buFont typeface="+mj-lt"/>
              <a:buAutoNum type="arabicPeriod"/>
            </a:pPr>
            <a:r>
              <a:rPr lang="es-PR" sz="4000" dirty="0" smtClean="0"/>
              <a:t>Sea lleno del Espíritu (Efesios 5:17-18)</a:t>
            </a:r>
          </a:p>
        </p:txBody>
      </p:sp>
      <p:sp>
        <p:nvSpPr>
          <p:cNvPr id="5" name="Content Placeholder 4"/>
          <p:cNvSpPr>
            <a:spLocks noGrp="1"/>
          </p:cNvSpPr>
          <p:nvPr>
            <p:ph idx="1"/>
          </p:nvPr>
        </p:nvSpPr>
        <p:spPr/>
        <p:txBody>
          <a:bodyPr/>
          <a:lstStyle/>
          <a:p>
            <a:r>
              <a:rPr lang="en-US" dirty="0" smtClean="0"/>
              <a:t>La </a:t>
            </a:r>
            <a:r>
              <a:rPr lang="en-US" dirty="0" err="1" smtClean="0"/>
              <a:t>llenura</a:t>
            </a:r>
            <a:r>
              <a:rPr lang="en-US" dirty="0" smtClean="0"/>
              <a:t> del </a:t>
            </a:r>
            <a:r>
              <a:rPr lang="en-US" dirty="0" err="1" smtClean="0"/>
              <a:t>Espíritu</a:t>
            </a:r>
            <a:r>
              <a:rPr lang="en-US" dirty="0" smtClean="0"/>
              <a:t> </a:t>
            </a:r>
            <a:r>
              <a:rPr lang="en-US" dirty="0" err="1" smtClean="0"/>
              <a:t>es</a:t>
            </a:r>
            <a:r>
              <a:rPr lang="en-US" dirty="0" smtClean="0"/>
              <a:t> comparable a la </a:t>
            </a:r>
            <a:r>
              <a:rPr lang="en-US" dirty="0" err="1" smtClean="0"/>
              <a:t>llenura</a:t>
            </a:r>
            <a:r>
              <a:rPr lang="en-US" dirty="0" smtClean="0"/>
              <a:t> de </a:t>
            </a:r>
            <a:r>
              <a:rPr lang="en-US" dirty="0" err="1" smtClean="0"/>
              <a:t>vino</a:t>
            </a:r>
            <a:r>
              <a:rPr lang="en-US" dirty="0" smtClean="0"/>
              <a:t>. (</a:t>
            </a:r>
            <a:r>
              <a:rPr lang="en-US" dirty="0" err="1" smtClean="0">
                <a:solidFill>
                  <a:srgbClr val="002060"/>
                </a:solidFill>
              </a:rPr>
              <a:t>Hch</a:t>
            </a:r>
            <a:r>
              <a:rPr lang="en-US" dirty="0" smtClean="0">
                <a:solidFill>
                  <a:srgbClr val="002060"/>
                </a:solidFill>
              </a:rPr>
              <a:t>. 2:13</a:t>
            </a:r>
            <a:r>
              <a:rPr lang="en-US" dirty="0" smtClean="0"/>
              <a:t>)</a:t>
            </a:r>
          </a:p>
          <a:p>
            <a:r>
              <a:rPr lang="en-US" dirty="0" smtClean="0"/>
              <a:t>El </a:t>
            </a:r>
            <a:r>
              <a:rPr lang="en-US" dirty="0" err="1" smtClean="0"/>
              <a:t>caminar</a:t>
            </a:r>
            <a:r>
              <a:rPr lang="en-US" dirty="0" smtClean="0"/>
              <a:t> de </a:t>
            </a:r>
            <a:r>
              <a:rPr lang="en-US" dirty="0" err="1" smtClean="0"/>
              <a:t>una</a:t>
            </a:r>
            <a:r>
              <a:rPr lang="en-US" dirty="0" smtClean="0"/>
              <a:t> persona </a:t>
            </a:r>
            <a:r>
              <a:rPr lang="en-US" dirty="0" err="1" smtClean="0"/>
              <a:t>ebria</a:t>
            </a:r>
            <a:r>
              <a:rPr lang="en-US" dirty="0" smtClean="0"/>
              <a:t> le distingue; el </a:t>
            </a:r>
            <a:r>
              <a:rPr lang="en-US" dirty="0" err="1" smtClean="0"/>
              <a:t>caminar</a:t>
            </a:r>
            <a:r>
              <a:rPr lang="en-US" dirty="0" smtClean="0"/>
              <a:t> de un </a:t>
            </a:r>
            <a:r>
              <a:rPr lang="en-US" dirty="0" err="1" smtClean="0"/>
              <a:t>cristiano</a:t>
            </a:r>
            <a:r>
              <a:rPr lang="en-US" dirty="0" smtClean="0"/>
              <a:t> </a:t>
            </a:r>
            <a:r>
              <a:rPr lang="en-US" dirty="0" err="1" smtClean="0"/>
              <a:t>lleno</a:t>
            </a:r>
            <a:r>
              <a:rPr lang="en-US" dirty="0" smtClean="0"/>
              <a:t> del </a:t>
            </a:r>
            <a:r>
              <a:rPr lang="en-US" dirty="0" err="1" smtClean="0"/>
              <a:t>Espíritu</a:t>
            </a:r>
            <a:r>
              <a:rPr lang="en-US" dirty="0" smtClean="0"/>
              <a:t> </a:t>
            </a:r>
            <a:r>
              <a:rPr lang="en-US" dirty="0" err="1" smtClean="0"/>
              <a:t>también</a:t>
            </a:r>
            <a:r>
              <a:rPr lang="en-US" dirty="0" smtClean="0"/>
              <a:t>. (</a:t>
            </a:r>
            <a:r>
              <a:rPr lang="en-US" dirty="0" smtClean="0">
                <a:solidFill>
                  <a:srgbClr val="002060"/>
                </a:solidFill>
              </a:rPr>
              <a:t>1 Jn. 2:6</a:t>
            </a:r>
            <a:r>
              <a:rPr lang="en-US" dirty="0" smtClean="0"/>
              <a:t>)</a:t>
            </a:r>
          </a:p>
          <a:p>
            <a:r>
              <a:rPr lang="en-US" dirty="0" smtClean="0"/>
              <a:t>El </a:t>
            </a:r>
            <a:r>
              <a:rPr lang="en-US" dirty="0" err="1" smtClean="0"/>
              <a:t>vino</a:t>
            </a:r>
            <a:r>
              <a:rPr lang="en-US" dirty="0" smtClean="0"/>
              <a:t> </a:t>
            </a:r>
            <a:r>
              <a:rPr lang="en-US" dirty="0" err="1" smtClean="0"/>
              <a:t>puede</a:t>
            </a:r>
            <a:r>
              <a:rPr lang="en-US" dirty="0" smtClean="0"/>
              <a:t> </a:t>
            </a:r>
            <a:r>
              <a:rPr lang="en-US" dirty="0" err="1" smtClean="0"/>
              <a:t>causar</a:t>
            </a:r>
            <a:r>
              <a:rPr lang="en-US" dirty="0" smtClean="0"/>
              <a:t> </a:t>
            </a:r>
            <a:r>
              <a:rPr lang="en-US" dirty="0" err="1" smtClean="0"/>
              <a:t>que</a:t>
            </a:r>
            <a:r>
              <a:rPr lang="en-US" dirty="0" smtClean="0"/>
              <a:t> </a:t>
            </a:r>
            <a:r>
              <a:rPr lang="en-US" dirty="0" err="1" smtClean="0"/>
              <a:t>uno</a:t>
            </a:r>
            <a:r>
              <a:rPr lang="en-US" dirty="0" smtClean="0"/>
              <a:t> </a:t>
            </a:r>
            <a:r>
              <a:rPr lang="en-US" dirty="0" err="1" smtClean="0"/>
              <a:t>pierda</a:t>
            </a:r>
            <a:r>
              <a:rPr lang="en-US" dirty="0" smtClean="0"/>
              <a:t> el control; </a:t>
            </a:r>
            <a:r>
              <a:rPr lang="en-US" dirty="0" err="1" smtClean="0"/>
              <a:t>pero</a:t>
            </a:r>
            <a:r>
              <a:rPr lang="en-US" dirty="0" smtClean="0"/>
              <a:t> el </a:t>
            </a:r>
            <a:r>
              <a:rPr lang="en-US" dirty="0" err="1" smtClean="0"/>
              <a:t>Espíritu</a:t>
            </a:r>
            <a:r>
              <a:rPr lang="en-US" dirty="0" smtClean="0"/>
              <a:t> no. (</a:t>
            </a:r>
            <a:r>
              <a:rPr lang="en-US" dirty="0" smtClean="0">
                <a:solidFill>
                  <a:srgbClr val="002060"/>
                </a:solidFill>
              </a:rPr>
              <a:t>Gal. 5:23</a:t>
            </a:r>
            <a:r>
              <a:rPr lang="en-US" dirty="0" smtClean="0"/>
              <a:t>)</a:t>
            </a:r>
          </a:p>
        </p:txBody>
      </p:sp>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82486</TotalTime>
  <Words>782</Words>
  <Application>Microsoft Office PowerPoint</Application>
  <PresentationFormat>On-screen Show (4:3)</PresentationFormat>
  <Paragraphs>105</Paragraphs>
  <Slides>21</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21</vt:i4>
      </vt:variant>
    </vt:vector>
  </HeadingPairs>
  <TitlesOfParts>
    <vt:vector size="30" baseType="lpstr">
      <vt:lpstr>Arial</vt:lpstr>
      <vt:lpstr>Calibri</vt:lpstr>
      <vt:lpstr>Candara</vt:lpstr>
      <vt:lpstr>Papyrus</vt:lpstr>
      <vt:lpstr>Tahoma</vt:lpstr>
      <vt:lpstr>Wingdings</vt:lpstr>
      <vt:lpstr>Blends</vt:lpstr>
      <vt:lpstr>Office Theme</vt:lpstr>
      <vt:lpstr>1_Office Theme</vt:lpstr>
      <vt:lpstr>PowerPoint Presentation</vt:lpstr>
      <vt:lpstr>Tema General</vt:lpstr>
      <vt:lpstr>Bosquejo de Estudio</vt:lpstr>
      <vt:lpstr>Texto Clave</vt:lpstr>
      <vt:lpstr>Sea lleno del Espíritu (Efesios 5:17-18)</vt:lpstr>
      <vt:lpstr>Sea lleno del Espíritu (Efesios 5:17-18)</vt:lpstr>
      <vt:lpstr>Sea lleno del Espíritu (Efesios 5:17-18)</vt:lpstr>
      <vt:lpstr>Sea lleno del Espíritu (Efesios 5:17-18)</vt:lpstr>
      <vt:lpstr>Sea lleno del Espíritu (Efesios 5:17-18)</vt:lpstr>
      <vt:lpstr>Pregunta</vt:lpstr>
      <vt:lpstr>Sea lleno para servir    (Efesios 5:19-21)</vt:lpstr>
      <vt:lpstr>Sea lleno para servir    (Efesios 5:19-21)</vt:lpstr>
      <vt:lpstr>Preguntas</vt:lpstr>
      <vt:lpstr>Sea lleno para orar (Efesios 6:18; Romanos 8:26-27)</vt:lpstr>
      <vt:lpstr>Sea lleno para orar (Efesios 6:18; Romanos 8:26-27)</vt:lpstr>
      <vt:lpstr>Sea lleno para orar (Efesios 6:18; Romanos 8:26-27)</vt:lpstr>
      <vt:lpstr>Preguntas</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llenos_071413</dc:title>
  <dc:creator>JRIVERA</dc:creator>
  <cp:lastModifiedBy>Tito Ortega</cp:lastModifiedBy>
  <cp:revision>3651</cp:revision>
  <dcterms:created xsi:type="dcterms:W3CDTF">2007-01-24T21:53:34Z</dcterms:created>
  <dcterms:modified xsi:type="dcterms:W3CDTF">2013-07-14T23:26:09Z</dcterms:modified>
</cp:coreProperties>
</file>