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8" r:id="rId2"/>
    <p:sldMasterId id="2147483700" r:id="rId3"/>
  </p:sldMasterIdLst>
  <p:notesMasterIdLst>
    <p:notesMasterId r:id="rId27"/>
  </p:notesMasterIdLst>
  <p:handoutMasterIdLst>
    <p:handoutMasterId r:id="rId28"/>
  </p:handoutMasterIdLst>
  <p:sldIdLst>
    <p:sldId id="794" r:id="rId4"/>
    <p:sldId id="804" r:id="rId5"/>
    <p:sldId id="1168" r:id="rId6"/>
    <p:sldId id="416" r:id="rId7"/>
    <p:sldId id="287" r:id="rId8"/>
    <p:sldId id="622" r:id="rId9"/>
    <p:sldId id="1166" r:id="rId10"/>
    <p:sldId id="1170" r:id="rId11"/>
    <p:sldId id="1171" r:id="rId12"/>
    <p:sldId id="1169" r:id="rId13"/>
    <p:sldId id="1161" r:id="rId14"/>
    <p:sldId id="652" r:id="rId15"/>
    <p:sldId id="1172" r:id="rId16"/>
    <p:sldId id="1173" r:id="rId17"/>
    <p:sldId id="1174" r:id="rId18"/>
    <p:sldId id="1175" r:id="rId19"/>
    <p:sldId id="1162" r:id="rId20"/>
    <p:sldId id="922" r:id="rId21"/>
    <p:sldId id="1167" r:id="rId22"/>
    <p:sldId id="1176" r:id="rId23"/>
    <p:sldId id="1164" r:id="rId24"/>
    <p:sldId id="1155" r:id="rId25"/>
    <p:sldId id="1133"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6709" autoAdjust="0"/>
  </p:normalViewPr>
  <p:slideViewPr>
    <p:cSldViewPr>
      <p:cViewPr varScale="1">
        <p:scale>
          <a:sx n="68" d="100"/>
          <a:sy n="68" d="100"/>
        </p:scale>
        <p:origin x="1356" y="6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8/17/2013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67682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38204525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971492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23</a:t>
            </a:fld>
            <a:endParaRPr lang="en-US"/>
          </a:p>
        </p:txBody>
      </p:sp>
    </p:spTree>
    <p:extLst>
      <p:ext uri="{BB962C8B-B14F-4D97-AF65-F5344CB8AC3E}">
        <p14:creationId xmlns:p14="http://schemas.microsoft.com/office/powerpoint/2010/main" val="3183259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102801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718868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798650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255577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244634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1520669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42420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1644810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5.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BB"/>
          <p:cNvPicPr>
            <a:picLocks noChangeAspect="1" noChangeArrowheads="1"/>
          </p:cNvPicPr>
          <p:nvPr/>
        </p:nvPicPr>
        <p:blipFill>
          <a:blip r:embed="rId3" cstate="screen"/>
          <a:srcRect/>
          <a:stretch>
            <a:fillRect/>
          </a:stretch>
        </p:blipFill>
        <p:spPr bwMode="auto">
          <a:xfrm>
            <a:off x="0" y="-33839"/>
            <a:ext cx="9144000" cy="6891839"/>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762000" y="685800"/>
            <a:ext cx="7696200" cy="2057400"/>
          </a:xfrm>
          <a:prstGeom prst="rect">
            <a:avLst/>
          </a:prstGeom>
          <a:solidFill>
            <a:schemeClr val="bg2">
              <a:lumMod val="50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3</a:t>
            </a:r>
            <a:r>
              <a:rPr kumimoji="0" lang="es-PR" sz="4400" b="0" i="0" u="none" strike="noStrike" kern="1200" cap="none" spc="0" normalizeH="0" baseline="30000" noProof="0" dirty="0" smtClean="0">
                <a:ln>
                  <a:noFill/>
                </a:ln>
                <a:effectLst/>
                <a:uLnTx/>
                <a:uFillTx/>
                <a:latin typeface="+mj-lt"/>
                <a:ea typeface="+mj-ea"/>
                <a:cs typeface="+mj-cs"/>
              </a:rPr>
              <a:t>er</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noProof="0" dirty="0" smtClean="0">
                <a:latin typeface="+mj-lt"/>
              </a:rPr>
              <a:t>3</a:t>
            </a:r>
            <a:r>
              <a:rPr lang="es-PR" sz="4400" dirty="0" smtClean="0">
                <a:latin typeface="+mj-lt"/>
              </a:rPr>
              <a:t>:               La persona que Dios usa</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85800" y="2895600"/>
            <a:ext cx="7924800" cy="2971800"/>
          </a:xfrm>
          <a:prstGeom prst="rect">
            <a:avLst/>
          </a:prstGeom>
          <a:solidFill>
            <a:schemeClr val="bg2">
              <a:lumMod val="50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“No ponga excusas”</a:t>
            </a:r>
          </a:p>
          <a:p>
            <a:pPr marL="401638" indent="-234950" algn="ctr">
              <a:spcAft>
                <a:spcPts val="600"/>
              </a:spcAft>
              <a:buNone/>
            </a:pPr>
            <a:r>
              <a:rPr lang="es-PR" sz="3600" noProof="0" dirty="0" smtClean="0">
                <a:latin typeface="+mn-lt"/>
                <a:cs typeface="+mn-cs"/>
              </a:rPr>
              <a:t>4</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agosto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t>Jeremías 1.4-14, 17-19</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p:txBody>
          <a:bodyPr/>
          <a:lstStyle/>
          <a:p>
            <a:pPr marL="742950" indent="-742950">
              <a:spcAft>
                <a:spcPts val="600"/>
              </a:spcAft>
            </a:pPr>
            <a:r>
              <a:rPr lang="es-PR" sz="4000" dirty="0" smtClean="0"/>
              <a:t>Explicación adicional</a:t>
            </a:r>
          </a:p>
        </p:txBody>
      </p:sp>
      <p:sp>
        <p:nvSpPr>
          <p:cNvPr id="5" name="Content Placeholder 4"/>
          <p:cNvSpPr>
            <a:spLocks noGrp="1"/>
          </p:cNvSpPr>
          <p:nvPr>
            <p:ph idx="1"/>
          </p:nvPr>
        </p:nvSpPr>
        <p:spPr/>
        <p:txBody>
          <a:bodyPr/>
          <a:lstStyle/>
          <a:p>
            <a:r>
              <a:rPr lang="en-US" sz="2800" dirty="0" smtClean="0"/>
              <a:t>La </a:t>
            </a:r>
            <a:r>
              <a:rPr lang="en-US" sz="2800" dirty="0" err="1" smtClean="0"/>
              <a:t>palabra</a:t>
            </a:r>
            <a:r>
              <a:rPr lang="en-US" sz="2800" dirty="0" smtClean="0"/>
              <a:t> </a:t>
            </a:r>
            <a:r>
              <a:rPr lang="en-US" sz="2800" dirty="0" err="1" smtClean="0"/>
              <a:t>hebrea</a:t>
            </a:r>
            <a:r>
              <a:rPr lang="en-US" sz="2800" dirty="0" smtClean="0"/>
              <a:t> en 1.5 (</a:t>
            </a:r>
            <a:r>
              <a:rPr lang="en-US" sz="2800" b="1" i="1" dirty="0" err="1" smtClean="0"/>
              <a:t>yawtsar</a:t>
            </a:r>
            <a:r>
              <a:rPr lang="en-US" sz="2800" dirty="0" smtClean="0"/>
              <a:t>) </a:t>
            </a:r>
            <a:r>
              <a:rPr lang="en-US" sz="2800" dirty="0" err="1" smtClean="0"/>
              <a:t>que</a:t>
            </a:r>
            <a:r>
              <a:rPr lang="en-US" sz="2800" dirty="0" smtClean="0"/>
              <a:t> se traduce </a:t>
            </a:r>
            <a:r>
              <a:rPr lang="en-US" sz="2800" dirty="0" err="1" smtClean="0"/>
              <a:t>como</a:t>
            </a:r>
            <a:r>
              <a:rPr lang="en-US" sz="2800" dirty="0" smtClean="0"/>
              <a:t> “</a:t>
            </a:r>
            <a:r>
              <a:rPr lang="en-US" sz="2800" dirty="0" err="1" smtClean="0"/>
              <a:t>formase</a:t>
            </a:r>
            <a:r>
              <a:rPr lang="en-US" sz="2800" dirty="0" smtClean="0"/>
              <a:t>” </a:t>
            </a:r>
            <a:r>
              <a:rPr lang="en-US" sz="2800" dirty="0" err="1" smtClean="0"/>
              <a:t>aparece</a:t>
            </a:r>
            <a:r>
              <a:rPr lang="en-US" sz="2800" dirty="0" smtClean="0"/>
              <a:t> 62 </a:t>
            </a:r>
            <a:r>
              <a:rPr lang="en-US" sz="2800" dirty="0" err="1" smtClean="0"/>
              <a:t>veces</a:t>
            </a:r>
            <a:r>
              <a:rPr lang="en-US" sz="2800" dirty="0" smtClean="0"/>
              <a:t> en el AT. </a:t>
            </a:r>
            <a:r>
              <a:rPr lang="en-US" sz="2800" dirty="0" err="1" smtClean="0"/>
              <a:t>También</a:t>
            </a:r>
            <a:r>
              <a:rPr lang="en-US" sz="2800" dirty="0" smtClean="0"/>
              <a:t> se traduce </a:t>
            </a:r>
            <a:r>
              <a:rPr lang="en-US" sz="2800" dirty="0" err="1" smtClean="0"/>
              <a:t>como</a:t>
            </a:r>
            <a:r>
              <a:rPr lang="en-US" sz="2800" dirty="0" smtClean="0"/>
              <a:t> </a:t>
            </a:r>
            <a:r>
              <a:rPr lang="en-US" sz="2800" b="1" dirty="0" err="1" smtClean="0"/>
              <a:t>labrar</a:t>
            </a:r>
            <a:r>
              <a:rPr lang="en-US" sz="2800" dirty="0" smtClean="0"/>
              <a:t>     (Is. 22.11; 45.9) o </a:t>
            </a:r>
            <a:r>
              <a:rPr lang="en-US" sz="2800" b="1" dirty="0" err="1" smtClean="0"/>
              <a:t>dar</a:t>
            </a:r>
            <a:r>
              <a:rPr lang="en-US" sz="2800" b="1" dirty="0" smtClean="0"/>
              <a:t> forma </a:t>
            </a:r>
            <a:r>
              <a:rPr lang="en-US" sz="2800" dirty="0" smtClean="0"/>
              <a:t>(Is. 44.12).</a:t>
            </a:r>
          </a:p>
          <a:p>
            <a:r>
              <a:rPr lang="en-US" sz="2800" dirty="0" err="1" smtClean="0"/>
              <a:t>Usos</a:t>
            </a:r>
            <a:r>
              <a:rPr lang="en-US" sz="2800" dirty="0" smtClean="0"/>
              <a:t> del </a:t>
            </a:r>
            <a:r>
              <a:rPr lang="en-US" sz="2800" dirty="0" err="1" smtClean="0"/>
              <a:t>participio</a:t>
            </a:r>
            <a:r>
              <a:rPr lang="en-US" sz="2800" dirty="0" smtClean="0"/>
              <a:t> </a:t>
            </a:r>
            <a:r>
              <a:rPr lang="en-US" sz="2800" dirty="0" err="1" smtClean="0"/>
              <a:t>como</a:t>
            </a:r>
            <a:r>
              <a:rPr lang="en-US" sz="2800" dirty="0" smtClean="0"/>
              <a:t> </a:t>
            </a:r>
            <a:r>
              <a:rPr lang="en-US" sz="2800" dirty="0" err="1" smtClean="0"/>
              <a:t>sustantivo</a:t>
            </a:r>
            <a:r>
              <a:rPr lang="en-US" sz="2800" dirty="0" smtClean="0"/>
              <a:t>:</a:t>
            </a:r>
          </a:p>
          <a:p>
            <a:pPr lvl="1"/>
            <a:r>
              <a:rPr lang="en-US" sz="2400" b="1" dirty="0" err="1" smtClean="0"/>
              <a:t>Alfarero</a:t>
            </a:r>
            <a:r>
              <a:rPr lang="en-US" sz="2400" dirty="0" smtClean="0"/>
              <a:t>- Is. 29.16; 30.14; 41.25; Jer. 18.2-6; 19.1; Lam. 4.2</a:t>
            </a:r>
          </a:p>
          <a:p>
            <a:pPr lvl="1"/>
            <a:r>
              <a:rPr lang="en-US" sz="2400" b="1" dirty="0" err="1" smtClean="0"/>
              <a:t>Hacedor</a:t>
            </a:r>
            <a:r>
              <a:rPr lang="en-US" sz="2400" dirty="0" smtClean="0"/>
              <a:t>- Is. 45.9</a:t>
            </a:r>
          </a:p>
          <a:p>
            <a:pPr lvl="1"/>
            <a:r>
              <a:rPr lang="en-US" sz="2400" b="1" dirty="0" err="1" smtClean="0"/>
              <a:t>Formador</a:t>
            </a:r>
            <a:r>
              <a:rPr lang="en-US" sz="2400" dirty="0" smtClean="0"/>
              <a:t>- Is. 45.11</a:t>
            </a:r>
            <a:endParaRPr lang="en-US" sz="2000" dirty="0" smtClean="0"/>
          </a:p>
          <a:p>
            <a:r>
              <a:rPr lang="en-US" sz="2800" dirty="0" err="1" smtClean="0"/>
              <a:t>Ver</a:t>
            </a:r>
            <a:r>
              <a:rPr lang="en-US" sz="2800" dirty="0" smtClean="0"/>
              <a:t> </a:t>
            </a:r>
            <a:r>
              <a:rPr lang="en-US" sz="2800" dirty="0" err="1" smtClean="0"/>
              <a:t>también</a:t>
            </a:r>
            <a:r>
              <a:rPr lang="en-US" sz="2800" dirty="0" smtClean="0"/>
              <a:t> Gn. 2.7-8 y Sal. 139.16</a:t>
            </a:r>
          </a:p>
        </p:txBody>
      </p:sp>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Preguntas</a:t>
            </a:r>
            <a:endParaRPr lang="en-US" dirty="0"/>
          </a:p>
        </p:txBody>
      </p:sp>
      <p:sp>
        <p:nvSpPr>
          <p:cNvPr id="3" name="Content Placeholder 2"/>
          <p:cNvSpPr>
            <a:spLocks noGrp="1"/>
          </p:cNvSpPr>
          <p:nvPr>
            <p:ph idx="1"/>
          </p:nvPr>
        </p:nvSpPr>
        <p:spPr/>
        <p:txBody>
          <a:bodyPr/>
          <a:lstStyle/>
          <a:p>
            <a:r>
              <a:rPr lang="en-US" dirty="0" smtClean="0"/>
              <a:t>¿</a:t>
            </a:r>
            <a:r>
              <a:rPr lang="en-US" dirty="0" err="1" smtClean="0"/>
              <a:t>Cómo</a:t>
            </a:r>
            <a:r>
              <a:rPr lang="en-US" dirty="0" smtClean="0"/>
              <a:t> </a:t>
            </a:r>
            <a:r>
              <a:rPr lang="en-US" dirty="0" err="1" smtClean="0"/>
              <a:t>respondío</a:t>
            </a:r>
            <a:r>
              <a:rPr lang="en-US" dirty="0" smtClean="0"/>
              <a:t> </a:t>
            </a:r>
            <a:r>
              <a:rPr lang="en-US" dirty="0" err="1" smtClean="0"/>
              <a:t>Jeremías</a:t>
            </a:r>
            <a:r>
              <a:rPr lang="en-US" dirty="0" smtClean="0"/>
              <a:t> a la </a:t>
            </a:r>
            <a:r>
              <a:rPr lang="en-US" dirty="0" err="1" smtClean="0"/>
              <a:t>comisión</a:t>
            </a:r>
            <a:r>
              <a:rPr lang="en-US" dirty="0" smtClean="0"/>
              <a:t> de Dios? </a:t>
            </a:r>
          </a:p>
          <a:p>
            <a:pPr lvl="1"/>
            <a:r>
              <a:rPr lang="en-US" dirty="0" smtClean="0"/>
              <a:t>¿</a:t>
            </a:r>
            <a:r>
              <a:rPr lang="en-US" dirty="0" err="1" smtClean="0"/>
              <a:t>Qué</a:t>
            </a:r>
            <a:r>
              <a:rPr lang="en-US" dirty="0" smtClean="0"/>
              <a:t> </a:t>
            </a:r>
            <a:r>
              <a:rPr lang="en-US" dirty="0" err="1" smtClean="0"/>
              <a:t>excusas</a:t>
            </a:r>
            <a:r>
              <a:rPr lang="en-US" dirty="0" smtClean="0"/>
              <a:t> </a:t>
            </a:r>
            <a:r>
              <a:rPr lang="en-US" dirty="0" err="1" smtClean="0"/>
              <a:t>planteó</a:t>
            </a:r>
            <a:r>
              <a:rPr lang="en-US" dirty="0" smtClean="0"/>
              <a:t> </a:t>
            </a:r>
            <a:r>
              <a:rPr lang="en-US" dirty="0" err="1" smtClean="0"/>
              <a:t>usted</a:t>
            </a:r>
            <a:r>
              <a:rPr lang="en-US" dirty="0" smtClean="0"/>
              <a:t> </a:t>
            </a:r>
            <a:r>
              <a:rPr lang="en-US" dirty="0" err="1" smtClean="0"/>
              <a:t>cuando</a:t>
            </a:r>
            <a:r>
              <a:rPr lang="en-US" dirty="0" smtClean="0"/>
              <a:t> Dios lo </a:t>
            </a:r>
            <a:r>
              <a:rPr lang="en-US" dirty="0" err="1" smtClean="0"/>
              <a:t>llamó</a:t>
            </a:r>
            <a:r>
              <a:rPr lang="en-US" dirty="0" smtClean="0"/>
              <a:t> a Su </a:t>
            </a:r>
            <a:r>
              <a:rPr lang="en-US" dirty="0" err="1" smtClean="0"/>
              <a:t>servicio</a:t>
            </a:r>
            <a:r>
              <a:rPr lang="en-US" dirty="0" smtClean="0"/>
              <a:t>?</a:t>
            </a:r>
          </a:p>
          <a:p>
            <a:r>
              <a:rPr lang="en-US" dirty="0" smtClean="0"/>
              <a:t>COMO NOTA ADICIONAL: ¿</a:t>
            </a:r>
            <a:r>
              <a:rPr lang="en-US" dirty="0" err="1" smtClean="0"/>
              <a:t>Podría</a:t>
            </a:r>
            <a:r>
              <a:rPr lang="en-US" dirty="0" smtClean="0"/>
              <a:t> el </a:t>
            </a:r>
            <a:r>
              <a:rPr lang="en-US" dirty="0" err="1" smtClean="0"/>
              <a:t>versículo</a:t>
            </a:r>
            <a:r>
              <a:rPr lang="en-US" dirty="0" smtClean="0"/>
              <a:t> 5 </a:t>
            </a:r>
            <a:r>
              <a:rPr lang="en-US" dirty="0" err="1" smtClean="0"/>
              <a:t>darnos</a:t>
            </a:r>
            <a:r>
              <a:rPr lang="en-US" dirty="0" smtClean="0"/>
              <a:t> </a:t>
            </a:r>
            <a:r>
              <a:rPr lang="en-US" dirty="0" err="1" smtClean="0"/>
              <a:t>apoyo</a:t>
            </a:r>
            <a:r>
              <a:rPr lang="en-US" dirty="0" smtClean="0"/>
              <a:t> en contra del </a:t>
            </a:r>
            <a:r>
              <a:rPr lang="en-US" dirty="0" err="1" smtClean="0"/>
              <a:t>aborto</a:t>
            </a:r>
            <a:r>
              <a:rPr lang="en-US"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3" name="Rectangle 3"/>
          <p:cNvSpPr>
            <a:spLocks noGrp="1" noChangeArrowheads="1"/>
          </p:cNvSpPr>
          <p:nvPr>
            <p:ph type="title"/>
          </p:nvPr>
        </p:nvSpPr>
        <p:spPr/>
        <p:txBody>
          <a:bodyPr/>
          <a:lstStyle/>
          <a:p>
            <a:pPr marL="742950" indent="-742950">
              <a:spcAft>
                <a:spcPts val="600"/>
              </a:spcAft>
              <a:buFont typeface="+mj-lt"/>
              <a:buAutoNum type="arabicPeriod" startAt="2"/>
            </a:pPr>
            <a:r>
              <a:rPr lang="es-PR" sz="3900" dirty="0" smtClean="0"/>
              <a:t>Dios prepara (Jeremías 1.9-10)</a:t>
            </a:r>
          </a:p>
        </p:txBody>
      </p:sp>
      <p:sp>
        <p:nvSpPr>
          <p:cNvPr id="5" name="Content Placeholder 4"/>
          <p:cNvSpPr>
            <a:spLocks noGrp="1"/>
          </p:cNvSpPr>
          <p:nvPr>
            <p:ph idx="1"/>
          </p:nvPr>
        </p:nvSpPr>
        <p:spPr/>
        <p:txBody>
          <a:bodyPr/>
          <a:lstStyle/>
          <a:p>
            <a:pPr>
              <a:buNone/>
            </a:pPr>
            <a:r>
              <a:rPr lang="en-US" dirty="0" smtClean="0"/>
              <a:t>	“Y </a:t>
            </a:r>
            <a:r>
              <a:rPr lang="en-US" dirty="0" err="1" smtClean="0"/>
              <a:t>extendió</a:t>
            </a:r>
            <a:r>
              <a:rPr lang="en-US" dirty="0" smtClean="0"/>
              <a:t> </a:t>
            </a:r>
            <a:r>
              <a:rPr lang="en-US" dirty="0" err="1" smtClean="0"/>
              <a:t>Jehová</a:t>
            </a:r>
            <a:r>
              <a:rPr lang="en-US" dirty="0" smtClean="0"/>
              <a:t> </a:t>
            </a:r>
            <a:r>
              <a:rPr lang="en-US" dirty="0" err="1" smtClean="0"/>
              <a:t>su</a:t>
            </a:r>
            <a:r>
              <a:rPr lang="en-US" dirty="0" smtClean="0"/>
              <a:t> </a:t>
            </a:r>
            <a:r>
              <a:rPr lang="en-US" dirty="0" err="1" smtClean="0"/>
              <a:t>mano</a:t>
            </a:r>
            <a:r>
              <a:rPr lang="en-US" dirty="0" smtClean="0"/>
              <a:t> y </a:t>
            </a:r>
            <a:r>
              <a:rPr lang="en-US" dirty="0" err="1" smtClean="0"/>
              <a:t>tocó</a:t>
            </a:r>
            <a:r>
              <a:rPr lang="en-US" dirty="0" smtClean="0"/>
              <a:t> mi </a:t>
            </a:r>
            <a:r>
              <a:rPr lang="en-US" dirty="0" err="1" smtClean="0"/>
              <a:t>boca</a:t>
            </a:r>
            <a:r>
              <a:rPr lang="en-US" dirty="0" smtClean="0"/>
              <a:t>, y me </a:t>
            </a:r>
            <a:r>
              <a:rPr lang="en-US" dirty="0" err="1" smtClean="0"/>
              <a:t>dijo</a:t>
            </a:r>
            <a:r>
              <a:rPr lang="en-US" dirty="0" smtClean="0"/>
              <a:t> </a:t>
            </a:r>
            <a:r>
              <a:rPr lang="en-US" dirty="0" err="1" smtClean="0"/>
              <a:t>Jehová</a:t>
            </a:r>
            <a:r>
              <a:rPr lang="en-US" dirty="0" smtClean="0"/>
              <a:t>: He </a:t>
            </a:r>
            <a:r>
              <a:rPr lang="en-US" dirty="0" err="1" smtClean="0"/>
              <a:t>aquí</a:t>
            </a:r>
            <a:r>
              <a:rPr lang="en-US" dirty="0" smtClean="0"/>
              <a:t> he </a:t>
            </a:r>
            <a:r>
              <a:rPr lang="en-US" dirty="0" err="1" smtClean="0"/>
              <a:t>puesto</a:t>
            </a:r>
            <a:r>
              <a:rPr lang="en-US" dirty="0" smtClean="0"/>
              <a:t> </a:t>
            </a:r>
            <a:r>
              <a:rPr lang="en-US" dirty="0" err="1" smtClean="0"/>
              <a:t>mis</a:t>
            </a:r>
            <a:r>
              <a:rPr lang="en-US" dirty="0" smtClean="0"/>
              <a:t> </a:t>
            </a:r>
            <a:r>
              <a:rPr lang="en-US" dirty="0" err="1" smtClean="0"/>
              <a:t>palabras</a:t>
            </a:r>
            <a:r>
              <a:rPr lang="en-US" dirty="0" smtClean="0"/>
              <a:t> en </a:t>
            </a:r>
            <a:r>
              <a:rPr lang="en-US" dirty="0" err="1" smtClean="0"/>
              <a:t>tu</a:t>
            </a:r>
            <a:r>
              <a:rPr lang="en-US" dirty="0" smtClean="0"/>
              <a:t> </a:t>
            </a:r>
            <a:r>
              <a:rPr lang="en-US" dirty="0" err="1" smtClean="0"/>
              <a:t>boca</a:t>
            </a:r>
            <a:r>
              <a:rPr lang="en-US" dirty="0" smtClean="0"/>
              <a:t>. Mira </a:t>
            </a:r>
            <a:r>
              <a:rPr lang="en-US" dirty="0" err="1" smtClean="0"/>
              <a:t>que</a:t>
            </a:r>
            <a:r>
              <a:rPr lang="en-US" dirty="0" smtClean="0"/>
              <a:t> </a:t>
            </a:r>
            <a:r>
              <a:rPr lang="en-US" dirty="0" err="1" smtClean="0"/>
              <a:t>te</a:t>
            </a:r>
            <a:r>
              <a:rPr lang="en-US" dirty="0" smtClean="0"/>
              <a:t> he </a:t>
            </a:r>
            <a:r>
              <a:rPr lang="en-US" dirty="0" err="1" smtClean="0"/>
              <a:t>puesto</a:t>
            </a:r>
            <a:r>
              <a:rPr lang="en-US" dirty="0" smtClean="0"/>
              <a:t> en </a:t>
            </a:r>
            <a:r>
              <a:rPr lang="en-US" dirty="0" err="1" smtClean="0"/>
              <a:t>este</a:t>
            </a:r>
            <a:r>
              <a:rPr lang="en-US" dirty="0" smtClean="0"/>
              <a:t> </a:t>
            </a:r>
            <a:r>
              <a:rPr lang="en-US" dirty="0" err="1" smtClean="0"/>
              <a:t>día</a:t>
            </a:r>
            <a:r>
              <a:rPr lang="en-US" dirty="0" smtClean="0"/>
              <a:t> </a:t>
            </a:r>
            <a:r>
              <a:rPr lang="en-US" dirty="0" err="1" smtClean="0"/>
              <a:t>sobre</a:t>
            </a:r>
            <a:r>
              <a:rPr lang="en-US" dirty="0" smtClean="0"/>
              <a:t> </a:t>
            </a:r>
            <a:r>
              <a:rPr lang="en-US" dirty="0" err="1" smtClean="0"/>
              <a:t>naciones</a:t>
            </a:r>
            <a:r>
              <a:rPr lang="en-US" dirty="0" smtClean="0"/>
              <a:t> y </a:t>
            </a:r>
            <a:r>
              <a:rPr lang="en-US" dirty="0" err="1" smtClean="0"/>
              <a:t>sobre</a:t>
            </a:r>
            <a:r>
              <a:rPr lang="en-US" dirty="0" smtClean="0"/>
              <a:t> </a:t>
            </a:r>
            <a:r>
              <a:rPr lang="en-US" dirty="0" err="1" smtClean="0"/>
              <a:t>reinos</a:t>
            </a:r>
            <a:r>
              <a:rPr lang="en-US" dirty="0" smtClean="0"/>
              <a:t>, </a:t>
            </a:r>
            <a:r>
              <a:rPr lang="en-US" dirty="0" err="1" smtClean="0"/>
              <a:t>para</a:t>
            </a:r>
            <a:r>
              <a:rPr lang="en-US" dirty="0" smtClean="0"/>
              <a:t> </a:t>
            </a:r>
            <a:r>
              <a:rPr lang="en-US" dirty="0" err="1" smtClean="0"/>
              <a:t>arrancar</a:t>
            </a:r>
            <a:r>
              <a:rPr lang="en-US" dirty="0" smtClean="0"/>
              <a:t> y </a:t>
            </a:r>
            <a:r>
              <a:rPr lang="en-US" dirty="0" err="1" smtClean="0"/>
              <a:t>para</a:t>
            </a:r>
            <a:r>
              <a:rPr lang="en-US" dirty="0" smtClean="0"/>
              <a:t> </a:t>
            </a:r>
            <a:r>
              <a:rPr lang="en-US" dirty="0" err="1" smtClean="0"/>
              <a:t>destruir</a:t>
            </a:r>
            <a:r>
              <a:rPr lang="en-US" dirty="0" smtClean="0"/>
              <a:t>, </a:t>
            </a:r>
            <a:r>
              <a:rPr lang="en-US" dirty="0" err="1" smtClean="0"/>
              <a:t>para</a:t>
            </a:r>
            <a:r>
              <a:rPr lang="en-US" dirty="0" smtClean="0"/>
              <a:t> </a:t>
            </a:r>
            <a:r>
              <a:rPr lang="en-US" dirty="0" err="1" smtClean="0"/>
              <a:t>arruinar</a:t>
            </a:r>
            <a:r>
              <a:rPr lang="en-US" dirty="0" smtClean="0"/>
              <a:t> y </a:t>
            </a:r>
            <a:r>
              <a:rPr lang="en-US" dirty="0" err="1" smtClean="0"/>
              <a:t>para</a:t>
            </a:r>
            <a:r>
              <a:rPr lang="en-US" dirty="0" smtClean="0"/>
              <a:t> </a:t>
            </a:r>
            <a:r>
              <a:rPr lang="en-US" dirty="0" err="1" smtClean="0"/>
              <a:t>derribar</a:t>
            </a:r>
            <a:r>
              <a:rPr lang="en-US" dirty="0" smtClean="0"/>
              <a:t>, </a:t>
            </a:r>
            <a:r>
              <a:rPr lang="en-US" dirty="0" err="1" smtClean="0"/>
              <a:t>para</a:t>
            </a:r>
            <a:r>
              <a:rPr lang="en-US" dirty="0" smtClean="0"/>
              <a:t> </a:t>
            </a:r>
            <a:r>
              <a:rPr lang="en-US" dirty="0" err="1" smtClean="0"/>
              <a:t>edificar</a:t>
            </a:r>
            <a:r>
              <a:rPr lang="en-US" dirty="0" smtClean="0"/>
              <a:t> y </a:t>
            </a:r>
            <a:r>
              <a:rPr lang="en-US" dirty="0" err="1" smtClean="0"/>
              <a:t>para</a:t>
            </a:r>
            <a:r>
              <a:rPr lang="en-US" dirty="0" smtClean="0"/>
              <a:t> plantar.”</a:t>
            </a:r>
            <a:endParaRPr lang="en-US" dirty="0"/>
          </a:p>
        </p:txBody>
      </p:sp>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3" name="Rectangle 3"/>
          <p:cNvSpPr>
            <a:spLocks noGrp="1" noChangeArrowheads="1"/>
          </p:cNvSpPr>
          <p:nvPr>
            <p:ph type="title"/>
          </p:nvPr>
        </p:nvSpPr>
        <p:spPr/>
        <p:txBody>
          <a:bodyPr/>
          <a:lstStyle/>
          <a:p>
            <a:pPr marL="742950" indent="-742950">
              <a:spcAft>
                <a:spcPts val="600"/>
              </a:spcAft>
            </a:pPr>
            <a:r>
              <a:rPr lang="es-PR" sz="3900" b="1" dirty="0" err="1" smtClean="0"/>
              <a:t>Localizacíon</a:t>
            </a:r>
            <a:r>
              <a:rPr lang="es-PR" sz="3900" b="1" dirty="0" smtClean="0"/>
              <a:t> de </a:t>
            </a:r>
            <a:r>
              <a:rPr lang="es-PR" sz="3900" b="1" dirty="0" err="1" smtClean="0"/>
              <a:t>Anatot</a:t>
            </a:r>
            <a:endParaRPr lang="es-PR" sz="3900" b="1" dirty="0" smtClean="0"/>
          </a:p>
        </p:txBody>
      </p:sp>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pic>
        <p:nvPicPr>
          <p:cNvPr id="1026" name="Picture 2"/>
          <p:cNvPicPr>
            <a:picLocks noChangeAspect="1" noChangeArrowheads="1"/>
          </p:cNvPicPr>
          <p:nvPr/>
        </p:nvPicPr>
        <p:blipFill>
          <a:blip r:embed="rId3" cstate="print"/>
          <a:srcRect l="64417" t="935" r="6110" b="74286"/>
          <a:stretch>
            <a:fillRect/>
          </a:stretch>
        </p:blipFill>
        <p:spPr bwMode="auto">
          <a:xfrm>
            <a:off x="1524000" y="2209800"/>
            <a:ext cx="6248400"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3" name="Rectangle 3"/>
          <p:cNvSpPr>
            <a:spLocks noGrp="1" noChangeArrowheads="1"/>
          </p:cNvSpPr>
          <p:nvPr>
            <p:ph type="title"/>
          </p:nvPr>
        </p:nvSpPr>
        <p:spPr/>
        <p:txBody>
          <a:bodyPr/>
          <a:lstStyle/>
          <a:p>
            <a:pPr marL="742950" indent="-742950">
              <a:spcAft>
                <a:spcPts val="600"/>
              </a:spcAft>
            </a:pPr>
            <a:r>
              <a:rPr lang="es-PR" sz="3900" b="1" dirty="0" smtClean="0"/>
              <a:t>Ministerio de Jeremías</a:t>
            </a:r>
          </a:p>
        </p:txBody>
      </p:sp>
      <p:sp>
        <p:nvSpPr>
          <p:cNvPr id="5" name="Content Placeholder 4"/>
          <p:cNvSpPr>
            <a:spLocks noGrp="1"/>
          </p:cNvSpPr>
          <p:nvPr>
            <p:ph idx="1"/>
          </p:nvPr>
        </p:nvSpPr>
        <p:spPr/>
        <p:txBody>
          <a:bodyPr/>
          <a:lstStyle/>
          <a:p>
            <a:r>
              <a:rPr lang="en-US" sz="2800" dirty="0" err="1" smtClean="0"/>
              <a:t>Comenzó</a:t>
            </a:r>
            <a:r>
              <a:rPr lang="en-US" sz="2800" dirty="0" smtClean="0"/>
              <a:t> </a:t>
            </a:r>
            <a:r>
              <a:rPr lang="en-US" sz="2800" dirty="0" err="1" smtClean="0"/>
              <a:t>alrededor</a:t>
            </a:r>
            <a:r>
              <a:rPr lang="en-US" sz="2800" dirty="0" smtClean="0"/>
              <a:t> del </a:t>
            </a:r>
            <a:r>
              <a:rPr lang="en-US" sz="2800" dirty="0" err="1" smtClean="0"/>
              <a:t>año</a:t>
            </a:r>
            <a:r>
              <a:rPr lang="en-US" sz="2800" dirty="0" smtClean="0"/>
              <a:t> 627 </a:t>
            </a:r>
            <a:r>
              <a:rPr lang="en-US" sz="2800" dirty="0" err="1" smtClean="0"/>
              <a:t>a.C</a:t>
            </a:r>
            <a:r>
              <a:rPr lang="en-US" sz="2800" dirty="0" smtClean="0"/>
              <a:t>. (</a:t>
            </a:r>
            <a:r>
              <a:rPr lang="en-US" sz="2800" dirty="0" err="1" smtClean="0"/>
              <a:t>probablemente</a:t>
            </a:r>
            <a:r>
              <a:rPr lang="en-US" sz="2800" dirty="0" smtClean="0"/>
              <a:t> </a:t>
            </a:r>
            <a:r>
              <a:rPr lang="en-US" sz="2800" dirty="0" err="1" smtClean="0"/>
              <a:t>cuando</a:t>
            </a:r>
            <a:r>
              <a:rPr lang="en-US" sz="2800" dirty="0" smtClean="0"/>
              <a:t> era un </a:t>
            </a:r>
            <a:r>
              <a:rPr lang="en-US" sz="2800" dirty="0" err="1" smtClean="0"/>
              <a:t>adolescente</a:t>
            </a:r>
            <a:r>
              <a:rPr lang="en-US" sz="2800" dirty="0" smtClean="0"/>
              <a:t>) y </a:t>
            </a:r>
            <a:r>
              <a:rPr lang="en-US" sz="2800" dirty="0" err="1" smtClean="0"/>
              <a:t>duró</a:t>
            </a:r>
            <a:r>
              <a:rPr lang="en-US" sz="2800" dirty="0" smtClean="0"/>
              <a:t> </a:t>
            </a:r>
            <a:r>
              <a:rPr lang="en-US" sz="2800" dirty="0" err="1" smtClean="0"/>
              <a:t>unos</a:t>
            </a:r>
            <a:r>
              <a:rPr lang="en-US" sz="2800" dirty="0" smtClean="0"/>
              <a:t> 40 </a:t>
            </a:r>
            <a:r>
              <a:rPr lang="en-US" sz="2800" dirty="0" err="1" smtClean="0"/>
              <a:t>años</a:t>
            </a:r>
            <a:r>
              <a:rPr lang="en-US" sz="2800" dirty="0" smtClean="0"/>
              <a:t>, </a:t>
            </a:r>
            <a:r>
              <a:rPr lang="en-US" sz="2800" dirty="0" err="1" smtClean="0"/>
              <a:t>abarcando</a:t>
            </a:r>
            <a:r>
              <a:rPr lang="en-US" sz="2800" dirty="0" smtClean="0"/>
              <a:t> el </a:t>
            </a:r>
            <a:r>
              <a:rPr lang="en-US" sz="2800" dirty="0" err="1" smtClean="0"/>
              <a:t>reinado</a:t>
            </a:r>
            <a:r>
              <a:rPr lang="en-US" sz="2800" dirty="0" smtClean="0"/>
              <a:t> de los </a:t>
            </a:r>
            <a:r>
              <a:rPr lang="en-US" sz="2800" dirty="0" err="1" smtClean="0"/>
              <a:t>últimos</a:t>
            </a:r>
            <a:r>
              <a:rPr lang="en-US" sz="2800" dirty="0" smtClean="0"/>
              <a:t> 5 </a:t>
            </a:r>
            <a:r>
              <a:rPr lang="en-US" sz="2800" dirty="0" err="1" smtClean="0"/>
              <a:t>reyes</a:t>
            </a:r>
            <a:r>
              <a:rPr lang="en-US" sz="2800" dirty="0" smtClean="0"/>
              <a:t> de </a:t>
            </a:r>
            <a:r>
              <a:rPr lang="en-US" sz="2800" dirty="0" err="1" smtClean="0"/>
              <a:t>Judá</a:t>
            </a:r>
            <a:r>
              <a:rPr lang="en-US" sz="2800" dirty="0" smtClean="0"/>
              <a:t>:</a:t>
            </a:r>
          </a:p>
          <a:p>
            <a:pPr lvl="1"/>
            <a:r>
              <a:rPr lang="en-US" sz="2400" dirty="0" err="1" smtClean="0"/>
              <a:t>Josías</a:t>
            </a:r>
            <a:r>
              <a:rPr lang="en-US" sz="2400" dirty="0" smtClean="0"/>
              <a:t> (640-609)</a:t>
            </a:r>
          </a:p>
          <a:p>
            <a:pPr lvl="1"/>
            <a:r>
              <a:rPr lang="en-US" sz="2400" dirty="0" err="1" smtClean="0"/>
              <a:t>Joacaz</a:t>
            </a:r>
            <a:r>
              <a:rPr lang="en-US" sz="2400" dirty="0" smtClean="0"/>
              <a:t> (609)</a:t>
            </a:r>
          </a:p>
          <a:p>
            <a:pPr lvl="1"/>
            <a:r>
              <a:rPr lang="en-US" sz="2400" dirty="0" err="1" smtClean="0"/>
              <a:t>Joacim</a:t>
            </a:r>
            <a:r>
              <a:rPr lang="en-US" sz="2400" dirty="0" smtClean="0"/>
              <a:t> (609-598)</a:t>
            </a:r>
          </a:p>
          <a:p>
            <a:pPr lvl="1"/>
            <a:r>
              <a:rPr lang="en-US" sz="2400" dirty="0" err="1" smtClean="0"/>
              <a:t>Joaquín</a:t>
            </a:r>
            <a:r>
              <a:rPr lang="en-US" sz="2400" dirty="0" smtClean="0"/>
              <a:t> (598)</a:t>
            </a:r>
          </a:p>
          <a:p>
            <a:pPr lvl="1"/>
            <a:r>
              <a:rPr lang="en-US" sz="2400" dirty="0" err="1" smtClean="0"/>
              <a:t>Sedequías</a:t>
            </a:r>
            <a:r>
              <a:rPr lang="en-US" sz="2400" dirty="0" smtClean="0"/>
              <a:t> (598-587)</a:t>
            </a:r>
          </a:p>
        </p:txBody>
      </p:sp>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a:t>
            </a:r>
            <a:r>
              <a:rPr lang="en-US" dirty="0" err="1" smtClean="0"/>
              <a:t>Corintios</a:t>
            </a:r>
            <a:r>
              <a:rPr lang="en-US" dirty="0" smtClean="0"/>
              <a:t> 12.9-11</a:t>
            </a:r>
            <a:endParaRPr lang="en-US" dirty="0"/>
          </a:p>
        </p:txBody>
      </p:sp>
      <p:sp>
        <p:nvSpPr>
          <p:cNvPr id="3" name="Content Placeholder 2"/>
          <p:cNvSpPr>
            <a:spLocks noGrp="1"/>
          </p:cNvSpPr>
          <p:nvPr>
            <p:ph idx="1"/>
          </p:nvPr>
        </p:nvSpPr>
        <p:spPr/>
        <p:txBody>
          <a:bodyPr/>
          <a:lstStyle/>
          <a:p>
            <a:pPr>
              <a:buNone/>
            </a:pPr>
            <a:r>
              <a:rPr lang="en-US" dirty="0" smtClean="0"/>
              <a:t>	“Y me ha </a:t>
            </a:r>
            <a:r>
              <a:rPr lang="en-US" dirty="0" err="1" smtClean="0"/>
              <a:t>dicho</a:t>
            </a:r>
            <a:r>
              <a:rPr lang="en-US" dirty="0" smtClean="0"/>
              <a:t>: </a:t>
            </a:r>
            <a:r>
              <a:rPr lang="en-US" dirty="0" err="1" smtClean="0"/>
              <a:t>Bástate</a:t>
            </a:r>
            <a:r>
              <a:rPr lang="en-US" dirty="0" smtClean="0"/>
              <a:t> mi </a:t>
            </a:r>
            <a:r>
              <a:rPr lang="en-US" dirty="0" err="1" smtClean="0"/>
              <a:t>gracia</a:t>
            </a:r>
            <a:r>
              <a:rPr lang="en-US" dirty="0" smtClean="0"/>
              <a:t>; </a:t>
            </a:r>
            <a:r>
              <a:rPr lang="en-US" dirty="0" err="1" smtClean="0"/>
              <a:t>porque</a:t>
            </a:r>
            <a:r>
              <a:rPr lang="en-US" dirty="0" smtClean="0"/>
              <a:t> mi </a:t>
            </a:r>
            <a:r>
              <a:rPr lang="en-US" dirty="0" err="1" smtClean="0"/>
              <a:t>poder</a:t>
            </a:r>
            <a:r>
              <a:rPr lang="en-US" dirty="0" smtClean="0"/>
              <a:t> se </a:t>
            </a:r>
            <a:r>
              <a:rPr lang="en-US" dirty="0" err="1" smtClean="0"/>
              <a:t>perfecciona</a:t>
            </a:r>
            <a:r>
              <a:rPr lang="en-US" dirty="0" smtClean="0"/>
              <a:t> en la </a:t>
            </a:r>
            <a:r>
              <a:rPr lang="en-US" dirty="0" err="1" smtClean="0"/>
              <a:t>debilidad</a:t>
            </a:r>
            <a:r>
              <a:rPr lang="en-US" dirty="0" smtClean="0"/>
              <a:t>. </a:t>
            </a:r>
            <a:r>
              <a:rPr lang="en-US" dirty="0" err="1" smtClean="0"/>
              <a:t>Por</a:t>
            </a:r>
            <a:r>
              <a:rPr lang="en-US" dirty="0" smtClean="0"/>
              <a:t> </a:t>
            </a:r>
            <a:r>
              <a:rPr lang="en-US" dirty="0" err="1" smtClean="0"/>
              <a:t>tanto</a:t>
            </a:r>
            <a:r>
              <a:rPr lang="en-US" dirty="0" smtClean="0"/>
              <a:t>, de </a:t>
            </a:r>
            <a:r>
              <a:rPr lang="en-US" dirty="0" err="1" smtClean="0"/>
              <a:t>buena</a:t>
            </a:r>
            <a:r>
              <a:rPr lang="en-US" dirty="0" smtClean="0"/>
              <a:t> </a:t>
            </a:r>
            <a:r>
              <a:rPr lang="en-US" dirty="0" err="1" smtClean="0"/>
              <a:t>gana</a:t>
            </a:r>
            <a:r>
              <a:rPr lang="en-US" dirty="0" smtClean="0"/>
              <a:t> me </a:t>
            </a:r>
            <a:r>
              <a:rPr lang="en-US" dirty="0" err="1" smtClean="0"/>
              <a:t>gloriaré</a:t>
            </a:r>
            <a:r>
              <a:rPr lang="en-US" dirty="0" smtClean="0"/>
              <a:t> </a:t>
            </a:r>
            <a:r>
              <a:rPr lang="en-US" dirty="0" err="1" smtClean="0"/>
              <a:t>más</a:t>
            </a:r>
            <a:r>
              <a:rPr lang="en-US" dirty="0" smtClean="0"/>
              <a:t> </a:t>
            </a:r>
            <a:r>
              <a:rPr lang="en-US" dirty="0" err="1" smtClean="0"/>
              <a:t>bien</a:t>
            </a:r>
            <a:r>
              <a:rPr lang="en-US" dirty="0" smtClean="0"/>
              <a:t> en </a:t>
            </a:r>
            <a:r>
              <a:rPr lang="en-US" dirty="0" err="1" smtClean="0"/>
              <a:t>mis</a:t>
            </a:r>
            <a:r>
              <a:rPr lang="en-US" dirty="0" smtClean="0"/>
              <a:t> </a:t>
            </a:r>
            <a:r>
              <a:rPr lang="en-US" dirty="0" err="1" smtClean="0"/>
              <a:t>debilidades</a:t>
            </a:r>
            <a:r>
              <a:rPr lang="en-US" dirty="0" smtClean="0"/>
              <a:t>, </a:t>
            </a:r>
            <a:r>
              <a:rPr lang="en-US" dirty="0" err="1" smtClean="0"/>
              <a:t>para</a:t>
            </a:r>
            <a:r>
              <a:rPr lang="en-US" dirty="0" smtClean="0"/>
              <a:t> </a:t>
            </a:r>
            <a:r>
              <a:rPr lang="en-US" dirty="0" err="1" smtClean="0"/>
              <a:t>que</a:t>
            </a:r>
            <a:r>
              <a:rPr lang="en-US" dirty="0" smtClean="0"/>
              <a:t> repose </a:t>
            </a:r>
            <a:r>
              <a:rPr lang="en-US" dirty="0" err="1" smtClean="0"/>
              <a:t>sobre</a:t>
            </a:r>
            <a:r>
              <a:rPr lang="en-US" dirty="0" smtClean="0"/>
              <a:t> </a:t>
            </a:r>
            <a:r>
              <a:rPr lang="en-US" dirty="0" err="1" smtClean="0"/>
              <a:t>mí</a:t>
            </a:r>
            <a:r>
              <a:rPr lang="en-US" dirty="0" smtClean="0"/>
              <a:t> el </a:t>
            </a:r>
            <a:r>
              <a:rPr lang="en-US" dirty="0" err="1" smtClean="0"/>
              <a:t>poder</a:t>
            </a:r>
            <a:r>
              <a:rPr lang="en-US" dirty="0" smtClean="0"/>
              <a:t> de Cristo. </a:t>
            </a:r>
            <a:r>
              <a:rPr lang="en-US" dirty="0" err="1" smtClean="0"/>
              <a:t>Por</a:t>
            </a:r>
            <a:r>
              <a:rPr lang="en-US" dirty="0" smtClean="0"/>
              <a:t> lo </a:t>
            </a:r>
            <a:r>
              <a:rPr lang="en-US" dirty="0" err="1" smtClean="0"/>
              <a:t>cual</a:t>
            </a:r>
            <a:r>
              <a:rPr lang="en-US" dirty="0" smtClean="0"/>
              <a:t>, </a:t>
            </a:r>
            <a:r>
              <a:rPr lang="en-US" dirty="0" err="1" smtClean="0"/>
              <a:t>por</a:t>
            </a:r>
            <a:r>
              <a:rPr lang="en-US" dirty="0" smtClean="0"/>
              <a:t> </a:t>
            </a:r>
            <a:r>
              <a:rPr lang="en-US" dirty="0" err="1" smtClean="0"/>
              <a:t>amor</a:t>
            </a:r>
            <a:r>
              <a:rPr lang="en-US" dirty="0" smtClean="0"/>
              <a:t> a Cristo me </a:t>
            </a:r>
            <a:r>
              <a:rPr lang="en-US" dirty="0" err="1" smtClean="0"/>
              <a:t>gozo</a:t>
            </a:r>
            <a:r>
              <a:rPr lang="en-US" dirty="0" smtClean="0"/>
              <a:t> en </a:t>
            </a:r>
            <a:r>
              <a:rPr lang="en-US" dirty="0" err="1" smtClean="0"/>
              <a:t>las</a:t>
            </a:r>
            <a:r>
              <a:rPr lang="en-US" dirty="0" smtClean="0"/>
              <a:t> </a:t>
            </a:r>
            <a:r>
              <a:rPr lang="en-US" dirty="0" err="1" smtClean="0"/>
              <a:t>debilidades</a:t>
            </a:r>
            <a:r>
              <a:rPr lang="en-US" dirty="0" smtClean="0"/>
              <a:t>, en </a:t>
            </a:r>
            <a:r>
              <a:rPr lang="en-US" dirty="0" err="1" smtClean="0"/>
              <a:t>afrentas</a:t>
            </a:r>
            <a:r>
              <a:rPr lang="en-US" dirty="0" smtClean="0"/>
              <a:t>, en </a:t>
            </a:r>
            <a:r>
              <a:rPr lang="en-US" dirty="0" err="1" smtClean="0"/>
              <a:t>necesidades</a:t>
            </a:r>
            <a:r>
              <a:rPr lang="en-US" dirty="0" smtClean="0"/>
              <a:t>, en </a:t>
            </a:r>
            <a:r>
              <a:rPr lang="en-US" dirty="0" err="1" smtClean="0"/>
              <a:t>presecuciones</a:t>
            </a:r>
            <a:r>
              <a:rPr lang="en-US" dirty="0" smtClean="0"/>
              <a:t>, en </a:t>
            </a:r>
            <a:r>
              <a:rPr lang="en-US" dirty="0" err="1" smtClean="0"/>
              <a:t>angustias</a:t>
            </a:r>
            <a:r>
              <a:rPr lang="en-US" dirty="0" smtClean="0"/>
              <a:t>; </a:t>
            </a:r>
            <a:r>
              <a:rPr lang="en-US" dirty="0" err="1" smtClean="0"/>
              <a:t>porque</a:t>
            </a:r>
            <a:r>
              <a:rPr lang="en-US" dirty="0" smtClean="0"/>
              <a:t> </a:t>
            </a:r>
            <a:r>
              <a:rPr lang="en-US" dirty="0" err="1" smtClean="0"/>
              <a:t>cuando</a:t>
            </a:r>
            <a:r>
              <a:rPr lang="en-US" dirty="0" smtClean="0"/>
              <a:t> soy </a:t>
            </a:r>
            <a:r>
              <a:rPr lang="en-US" dirty="0" err="1" smtClean="0"/>
              <a:t>débil</a:t>
            </a:r>
            <a:r>
              <a:rPr lang="en-US" dirty="0" smtClean="0"/>
              <a:t>,…”</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a:t>
            </a:r>
            <a:r>
              <a:rPr lang="en-US" dirty="0" err="1" smtClean="0"/>
              <a:t>Corintios</a:t>
            </a:r>
            <a:r>
              <a:rPr lang="en-US" dirty="0" smtClean="0"/>
              <a:t> 12.9-11</a:t>
            </a:r>
            <a:endParaRPr lang="en-US" dirty="0"/>
          </a:p>
        </p:txBody>
      </p:sp>
      <p:sp>
        <p:nvSpPr>
          <p:cNvPr id="3" name="Content Placeholder 2"/>
          <p:cNvSpPr>
            <a:spLocks noGrp="1"/>
          </p:cNvSpPr>
          <p:nvPr>
            <p:ph idx="1"/>
          </p:nvPr>
        </p:nvSpPr>
        <p:spPr/>
        <p:txBody>
          <a:bodyPr/>
          <a:lstStyle/>
          <a:p>
            <a:pPr>
              <a:buNone/>
            </a:pPr>
            <a:r>
              <a:rPr lang="en-US" dirty="0" smtClean="0"/>
              <a:t>	“…</a:t>
            </a:r>
            <a:r>
              <a:rPr lang="en-US" dirty="0" err="1" smtClean="0"/>
              <a:t>entonces</a:t>
            </a:r>
            <a:r>
              <a:rPr lang="en-US" dirty="0" smtClean="0"/>
              <a:t> soy </a:t>
            </a:r>
            <a:r>
              <a:rPr lang="en-US" dirty="0" err="1" smtClean="0"/>
              <a:t>fuerte</a:t>
            </a:r>
            <a:r>
              <a:rPr lang="en-US" dirty="0" smtClean="0"/>
              <a:t>. Me he </a:t>
            </a:r>
            <a:r>
              <a:rPr lang="en-US" dirty="0" err="1" smtClean="0"/>
              <a:t>hecho</a:t>
            </a:r>
            <a:r>
              <a:rPr lang="en-US" dirty="0" smtClean="0"/>
              <a:t> un </a:t>
            </a:r>
            <a:r>
              <a:rPr lang="en-US" dirty="0" err="1" smtClean="0"/>
              <a:t>necio</a:t>
            </a:r>
            <a:r>
              <a:rPr lang="en-US" dirty="0" smtClean="0"/>
              <a:t> al </a:t>
            </a:r>
            <a:r>
              <a:rPr lang="en-US" dirty="0" err="1" smtClean="0"/>
              <a:t>gloriarme</a:t>
            </a:r>
            <a:r>
              <a:rPr lang="en-US" dirty="0" smtClean="0"/>
              <a:t>; </a:t>
            </a:r>
            <a:r>
              <a:rPr lang="en-US" dirty="0" err="1" smtClean="0"/>
              <a:t>vosotros</a:t>
            </a:r>
            <a:r>
              <a:rPr lang="en-US" dirty="0" smtClean="0"/>
              <a:t> me </a:t>
            </a:r>
            <a:r>
              <a:rPr lang="en-US" dirty="0" err="1" smtClean="0"/>
              <a:t>obligasteis</a:t>
            </a:r>
            <a:r>
              <a:rPr lang="en-US" dirty="0" smtClean="0"/>
              <a:t> a </a:t>
            </a:r>
            <a:r>
              <a:rPr lang="en-US" dirty="0" err="1" smtClean="0"/>
              <a:t>ello</a:t>
            </a:r>
            <a:r>
              <a:rPr lang="en-US" dirty="0" smtClean="0"/>
              <a:t>, </a:t>
            </a:r>
            <a:r>
              <a:rPr lang="en-US" dirty="0" err="1" smtClean="0"/>
              <a:t>pues</a:t>
            </a:r>
            <a:r>
              <a:rPr lang="en-US" dirty="0" smtClean="0"/>
              <a:t> </a:t>
            </a:r>
            <a:r>
              <a:rPr lang="en-US" dirty="0" err="1" smtClean="0"/>
              <a:t>yo</a:t>
            </a:r>
            <a:r>
              <a:rPr lang="en-US" dirty="0" smtClean="0"/>
              <a:t> </a:t>
            </a:r>
            <a:r>
              <a:rPr lang="en-US" dirty="0" err="1" smtClean="0"/>
              <a:t>debía</a:t>
            </a:r>
            <a:r>
              <a:rPr lang="en-US" dirty="0" smtClean="0"/>
              <a:t> ser </a:t>
            </a:r>
            <a:r>
              <a:rPr lang="en-US" dirty="0" err="1" smtClean="0"/>
              <a:t>alabado</a:t>
            </a:r>
            <a:r>
              <a:rPr lang="en-US" dirty="0" smtClean="0"/>
              <a:t> </a:t>
            </a:r>
            <a:r>
              <a:rPr lang="en-US" dirty="0" err="1" smtClean="0"/>
              <a:t>por</a:t>
            </a:r>
            <a:r>
              <a:rPr lang="en-US" dirty="0" smtClean="0"/>
              <a:t> </a:t>
            </a:r>
            <a:r>
              <a:rPr lang="en-US" dirty="0" err="1" smtClean="0"/>
              <a:t>vosotros</a:t>
            </a:r>
            <a:r>
              <a:rPr lang="en-US" dirty="0" smtClean="0"/>
              <a:t>; </a:t>
            </a:r>
            <a:r>
              <a:rPr lang="en-US" dirty="0" err="1" smtClean="0"/>
              <a:t>porque</a:t>
            </a:r>
            <a:r>
              <a:rPr lang="en-US" dirty="0" smtClean="0"/>
              <a:t> en nada he </a:t>
            </a:r>
            <a:r>
              <a:rPr lang="en-US" dirty="0" err="1" smtClean="0"/>
              <a:t>sido</a:t>
            </a:r>
            <a:r>
              <a:rPr lang="en-US" dirty="0" smtClean="0"/>
              <a:t> </a:t>
            </a:r>
            <a:r>
              <a:rPr lang="en-US" dirty="0" err="1" smtClean="0"/>
              <a:t>menos</a:t>
            </a:r>
            <a:r>
              <a:rPr lang="en-US" dirty="0" smtClean="0"/>
              <a:t> </a:t>
            </a:r>
            <a:r>
              <a:rPr lang="en-US" dirty="0" err="1" smtClean="0"/>
              <a:t>que</a:t>
            </a:r>
            <a:r>
              <a:rPr lang="en-US" dirty="0" smtClean="0"/>
              <a:t> </a:t>
            </a:r>
            <a:r>
              <a:rPr lang="en-US" dirty="0" err="1" smtClean="0"/>
              <a:t>aquellos</a:t>
            </a:r>
            <a:r>
              <a:rPr lang="en-US" dirty="0" smtClean="0"/>
              <a:t> </a:t>
            </a:r>
            <a:r>
              <a:rPr lang="en-US" dirty="0" err="1" smtClean="0"/>
              <a:t>grandes</a:t>
            </a:r>
            <a:r>
              <a:rPr lang="en-US" dirty="0" smtClean="0"/>
              <a:t> </a:t>
            </a:r>
            <a:r>
              <a:rPr lang="en-US" dirty="0" err="1" smtClean="0"/>
              <a:t>apósotoles</a:t>
            </a:r>
            <a:r>
              <a:rPr lang="en-US" dirty="0" smtClean="0"/>
              <a:t>, </a:t>
            </a:r>
            <a:r>
              <a:rPr lang="en-US" dirty="0" err="1" smtClean="0"/>
              <a:t>aunque</a:t>
            </a:r>
            <a:r>
              <a:rPr lang="en-US" dirty="0" smtClean="0"/>
              <a:t> nada soy.”</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Preguntas</a:t>
            </a:r>
            <a:endParaRPr lang="en-US" dirty="0"/>
          </a:p>
        </p:txBody>
      </p:sp>
      <p:sp>
        <p:nvSpPr>
          <p:cNvPr id="3" name="Content Placeholder 2"/>
          <p:cNvSpPr>
            <a:spLocks noGrp="1"/>
          </p:cNvSpPr>
          <p:nvPr>
            <p:ph idx="1"/>
          </p:nvPr>
        </p:nvSpPr>
        <p:spPr/>
        <p:txBody>
          <a:bodyPr/>
          <a:lstStyle/>
          <a:p>
            <a:r>
              <a:rPr lang="en-US" dirty="0" smtClean="0"/>
              <a:t>Dios </a:t>
            </a:r>
            <a:r>
              <a:rPr lang="en-US" dirty="0" err="1" smtClean="0"/>
              <a:t>preparó</a:t>
            </a:r>
            <a:r>
              <a:rPr lang="en-US" dirty="0" smtClean="0"/>
              <a:t> a </a:t>
            </a:r>
            <a:r>
              <a:rPr lang="en-US" dirty="0" err="1" smtClean="0"/>
              <a:t>Jeremías</a:t>
            </a:r>
            <a:r>
              <a:rPr lang="en-US" dirty="0" smtClean="0"/>
              <a:t>, </a:t>
            </a:r>
            <a:r>
              <a:rPr lang="en-US" dirty="0" err="1" smtClean="0"/>
              <a:t>pero</a:t>
            </a:r>
            <a:r>
              <a:rPr lang="en-US" dirty="0" smtClean="0"/>
              <a:t> ¿era </a:t>
            </a:r>
            <a:r>
              <a:rPr lang="en-US" dirty="0" err="1" smtClean="0"/>
              <a:t>fácil</a:t>
            </a:r>
            <a:r>
              <a:rPr lang="en-US" dirty="0" smtClean="0"/>
              <a:t> la </a:t>
            </a:r>
            <a:r>
              <a:rPr lang="en-US" dirty="0" err="1" smtClean="0"/>
              <a:t>misión</a:t>
            </a:r>
            <a:r>
              <a:rPr lang="en-US" dirty="0" smtClean="0"/>
              <a:t> </a:t>
            </a:r>
            <a:r>
              <a:rPr lang="en-US" dirty="0" err="1" smtClean="0"/>
              <a:t>que</a:t>
            </a:r>
            <a:r>
              <a:rPr lang="en-US" dirty="0" smtClean="0"/>
              <a:t> le </a:t>
            </a:r>
            <a:r>
              <a:rPr lang="en-US" dirty="0" err="1" smtClean="0"/>
              <a:t>ordenó</a:t>
            </a:r>
            <a:r>
              <a:rPr lang="en-US" dirty="0" smtClean="0"/>
              <a:t>?</a:t>
            </a:r>
          </a:p>
          <a:p>
            <a:r>
              <a:rPr lang="en-US" dirty="0" smtClean="0"/>
              <a:t>Dios </a:t>
            </a:r>
            <a:r>
              <a:rPr lang="en-US" dirty="0" err="1" smtClean="0"/>
              <a:t>estaba</a:t>
            </a:r>
            <a:r>
              <a:rPr lang="en-US" dirty="0" smtClean="0"/>
              <a:t> </a:t>
            </a:r>
            <a:r>
              <a:rPr lang="en-US" dirty="0" err="1" smtClean="0"/>
              <a:t>dispuesto</a:t>
            </a:r>
            <a:r>
              <a:rPr lang="en-US" dirty="0" smtClean="0"/>
              <a:t> a “</a:t>
            </a:r>
            <a:r>
              <a:rPr lang="en-US" dirty="0" err="1" smtClean="0"/>
              <a:t>arrancar</a:t>
            </a:r>
            <a:r>
              <a:rPr lang="en-US" dirty="0" smtClean="0"/>
              <a:t> y […] </a:t>
            </a:r>
            <a:r>
              <a:rPr lang="en-US" dirty="0" err="1" smtClean="0"/>
              <a:t>destruir</a:t>
            </a:r>
            <a:r>
              <a:rPr lang="en-US" dirty="0" smtClean="0"/>
              <a:t>” la </a:t>
            </a:r>
            <a:r>
              <a:rPr lang="en-US" dirty="0" err="1" smtClean="0"/>
              <a:t>nación</a:t>
            </a:r>
            <a:r>
              <a:rPr lang="en-US" dirty="0" smtClean="0"/>
              <a:t> de </a:t>
            </a:r>
            <a:r>
              <a:rPr lang="en-US" dirty="0" err="1" smtClean="0"/>
              <a:t>Judá</a:t>
            </a:r>
            <a:r>
              <a:rPr lang="en-US" dirty="0" smtClean="0"/>
              <a:t>; ¿</a:t>
            </a:r>
            <a:r>
              <a:rPr lang="en-US" dirty="0" err="1" smtClean="0"/>
              <a:t>necesita</a:t>
            </a:r>
            <a:r>
              <a:rPr lang="en-US" dirty="0" smtClean="0"/>
              <a:t> </a:t>
            </a:r>
            <a:r>
              <a:rPr lang="en-US" dirty="0" err="1" smtClean="0"/>
              <a:t>hoy</a:t>
            </a:r>
            <a:r>
              <a:rPr lang="en-US" dirty="0" smtClean="0"/>
              <a:t> </a:t>
            </a:r>
            <a:r>
              <a:rPr lang="en-US" dirty="0" err="1" smtClean="0"/>
              <a:t>nuestro</a:t>
            </a:r>
            <a:r>
              <a:rPr lang="en-US" dirty="0" smtClean="0"/>
              <a:t> </a:t>
            </a:r>
            <a:r>
              <a:rPr lang="en-US" dirty="0" err="1" smtClean="0"/>
              <a:t>país</a:t>
            </a:r>
            <a:r>
              <a:rPr lang="en-US" dirty="0" smtClean="0"/>
              <a:t> de </a:t>
            </a:r>
            <a:r>
              <a:rPr lang="en-US" dirty="0" err="1" smtClean="0"/>
              <a:t>uno</a:t>
            </a:r>
            <a:r>
              <a:rPr lang="en-US" dirty="0" smtClean="0"/>
              <a:t> o </a:t>
            </a:r>
            <a:r>
              <a:rPr lang="en-US" dirty="0" err="1" smtClean="0"/>
              <a:t>más</a:t>
            </a:r>
            <a:r>
              <a:rPr lang="en-US" dirty="0" smtClean="0"/>
              <a:t> </a:t>
            </a:r>
            <a:r>
              <a:rPr lang="en-US" dirty="0" err="1" smtClean="0"/>
              <a:t>Jeremías</a:t>
            </a:r>
            <a:r>
              <a:rPr lang="en-US"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304800" y="1905000"/>
            <a:ext cx="8534400" cy="3925886"/>
          </a:xfrm>
        </p:spPr>
        <p:txBody>
          <a:bodyPr/>
          <a:lstStyle/>
          <a:p>
            <a:pPr>
              <a:buNone/>
            </a:pPr>
            <a:r>
              <a:rPr lang="es-ES" sz="3000" dirty="0" smtClean="0"/>
              <a:t>	“La palabra de Jehová vino a mí, diciendo: ¿Qué ves tú, Jeremías? Y dije: Veo una vara de almendro. Y me dijo Jehová: Bien has visto; porque yo apresuro mi palabra para ponerla por obra. Vino a mí palabra de Jehová; por segunda vez, diciendo: ¿Qué ves tú? Y dije: Veo una olla que hierve; y su faz está hacia el norte. Me dijo Jehová: Del norte se soltará el mal sobre todos los moradores de esta tierra."</a:t>
            </a:r>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Dios confirma           (Jeremías 1.11-14)</a:t>
            </a:r>
            <a:endParaRPr lang="es-PR" sz="4000" b="1" dirty="0"/>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304800" y="1905000"/>
            <a:ext cx="8534400" cy="3925886"/>
          </a:xfrm>
        </p:spPr>
        <p:txBody>
          <a:bodyPr/>
          <a:lstStyle/>
          <a:p>
            <a:pPr>
              <a:buNone/>
            </a:pPr>
            <a:r>
              <a:rPr lang="es-ES" sz="2800" dirty="0" smtClean="0"/>
              <a:t>	“Tú, pues, ciñe tus lomos, levántate, y háblales todo cuento te mande; no temas delante de ellos, para que no te haga yo quebrantar delante de ellos. Porque he aquí que yo te he puesto en este día como ciudad fortificada, como columna de hierro, y como muro de bronce contra toda esta tierra, contra los reyes de Judá, sus príncipes, sus sacerdotes, y el pueblo de la tierra. Y pelearán contra ti, pero no te vencerán; porque yo estoy contigo, dice Jehová, para librarte."</a:t>
            </a:r>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Dios confirma           (Jeremías 1.17-19)</a:t>
            </a:r>
            <a:endParaRPr lang="es-PR" sz="4000" b="1" dirty="0"/>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a:solidFill>
            <a:schemeClr val="bg1">
              <a:alpha val="45000"/>
            </a:schemeClr>
          </a:solidFill>
        </p:spPr>
        <p:txBody>
          <a:bodyPr/>
          <a:lstStyle/>
          <a:p>
            <a:r>
              <a:rPr lang="es-PR" sz="4000" dirty="0" smtClean="0"/>
              <a:t>Tema 3: La persona que Dios usa</a:t>
            </a:r>
            <a:endParaRPr lang="en-US" sz="4000" dirty="0"/>
          </a:p>
        </p:txBody>
      </p:sp>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graphicFrame>
        <p:nvGraphicFramePr>
          <p:cNvPr id="9" name="Content Placeholder 8"/>
          <p:cNvGraphicFramePr>
            <a:graphicFrameLocks noGrp="1"/>
          </p:cNvGraphicFramePr>
          <p:nvPr>
            <p:ph idx="1"/>
          </p:nvPr>
        </p:nvGraphicFramePr>
        <p:xfrm>
          <a:off x="422846" y="2286000"/>
          <a:ext cx="8340154" cy="2362200"/>
        </p:xfrm>
        <a:graphic>
          <a:graphicData uri="http://schemas.openxmlformats.org/drawingml/2006/table">
            <a:tbl>
              <a:tblPr firstRow="1" bandRow="1">
                <a:tableStyleId>{46F890A9-2807-4EBB-B81D-B2AA78EC7F39}</a:tableStyleId>
              </a:tblPr>
              <a:tblGrid>
                <a:gridCol w="1249680"/>
                <a:gridCol w="4007168"/>
                <a:gridCol w="3083306"/>
              </a:tblGrid>
              <a:tr h="472440">
                <a:tc>
                  <a:txBody>
                    <a:bodyPr/>
                    <a:lstStyle/>
                    <a:p>
                      <a:r>
                        <a:rPr lang="en-US" dirty="0" smtClean="0"/>
                        <a:t>FECHA</a:t>
                      </a:r>
                      <a:endParaRPr lang="en-US" dirty="0"/>
                    </a:p>
                  </a:txBody>
                  <a:tcPr/>
                </a:tc>
                <a:tc>
                  <a:txBody>
                    <a:bodyPr/>
                    <a:lstStyle/>
                    <a:p>
                      <a:r>
                        <a:rPr lang="en-US" dirty="0" smtClean="0"/>
                        <a:t>TÍTULO</a:t>
                      </a:r>
                      <a:endParaRPr lang="en-US" dirty="0"/>
                    </a:p>
                  </a:txBody>
                  <a:tcPr/>
                </a:tc>
                <a:tc>
                  <a:txBody>
                    <a:bodyPr/>
                    <a:lstStyle/>
                    <a:p>
                      <a:r>
                        <a:rPr lang="en-US" dirty="0" smtClean="0"/>
                        <a:t>TEXTO BÁSICO</a:t>
                      </a:r>
                      <a:endParaRPr lang="en-US" dirty="0"/>
                    </a:p>
                  </a:txBody>
                  <a:tcPr/>
                </a:tc>
              </a:tr>
              <a:tr h="472440">
                <a:tc>
                  <a:txBody>
                    <a:bodyPr/>
                    <a:lstStyle/>
                    <a:p>
                      <a:r>
                        <a:rPr lang="en-US" b="1" dirty="0" smtClean="0"/>
                        <a:t>4 </a:t>
                      </a:r>
                      <a:r>
                        <a:rPr lang="en-US" b="1" dirty="0" err="1" smtClean="0"/>
                        <a:t>agosto</a:t>
                      </a:r>
                      <a:endParaRPr lang="en-US" b="1" dirty="0"/>
                    </a:p>
                  </a:txBody>
                  <a:tcPr/>
                </a:tc>
                <a:tc>
                  <a:txBody>
                    <a:bodyPr/>
                    <a:lstStyle/>
                    <a:p>
                      <a:r>
                        <a:rPr lang="en-US" b="1" dirty="0" smtClean="0"/>
                        <a:t>No </a:t>
                      </a:r>
                      <a:r>
                        <a:rPr lang="en-US" b="1" dirty="0" err="1" smtClean="0"/>
                        <a:t>ponga</a:t>
                      </a:r>
                      <a:r>
                        <a:rPr lang="en-US" b="1" dirty="0" smtClean="0"/>
                        <a:t> </a:t>
                      </a:r>
                      <a:r>
                        <a:rPr lang="en-US" b="1" dirty="0" err="1" smtClean="0"/>
                        <a:t>excusas</a:t>
                      </a:r>
                      <a:endParaRPr lang="en-US" b="1" dirty="0"/>
                    </a:p>
                  </a:txBody>
                  <a:tcPr/>
                </a:tc>
                <a:tc>
                  <a:txBody>
                    <a:bodyPr/>
                    <a:lstStyle/>
                    <a:p>
                      <a:r>
                        <a:rPr lang="en-US" b="1" dirty="0" smtClean="0"/>
                        <a:t>Jer. 1.4-14,</a:t>
                      </a:r>
                      <a:r>
                        <a:rPr lang="en-US" b="1" baseline="0" dirty="0" smtClean="0"/>
                        <a:t> 17-19</a:t>
                      </a:r>
                      <a:endParaRPr lang="en-US" b="1" dirty="0"/>
                    </a:p>
                  </a:txBody>
                  <a:tcPr/>
                </a:tc>
              </a:tr>
              <a:tr h="472440">
                <a:tc>
                  <a:txBody>
                    <a:bodyPr/>
                    <a:lstStyle/>
                    <a:p>
                      <a:r>
                        <a:rPr lang="en-US" dirty="0" smtClean="0"/>
                        <a:t>11 </a:t>
                      </a:r>
                      <a:r>
                        <a:rPr lang="en-US" dirty="0" err="1" smtClean="0"/>
                        <a:t>agosto</a:t>
                      </a:r>
                      <a:endParaRPr lang="en-US" dirty="0"/>
                    </a:p>
                  </a:txBody>
                  <a:tcPr/>
                </a:tc>
                <a:tc>
                  <a:txBody>
                    <a:bodyPr/>
                    <a:lstStyle/>
                    <a:p>
                      <a:r>
                        <a:rPr lang="en-US" dirty="0" err="1" smtClean="0"/>
                        <a:t>Permita</a:t>
                      </a:r>
                      <a:r>
                        <a:rPr lang="en-US" dirty="0" smtClean="0"/>
                        <a:t> </a:t>
                      </a:r>
                      <a:r>
                        <a:rPr lang="en-US" dirty="0" err="1" smtClean="0"/>
                        <a:t>que</a:t>
                      </a:r>
                      <a:r>
                        <a:rPr lang="en-US" dirty="0" smtClean="0"/>
                        <a:t> </a:t>
                      </a:r>
                      <a:r>
                        <a:rPr lang="en-US" dirty="0" err="1" smtClean="0"/>
                        <a:t>su</a:t>
                      </a:r>
                      <a:r>
                        <a:rPr lang="en-US" baseline="0" dirty="0" smtClean="0"/>
                        <a:t> </a:t>
                      </a:r>
                      <a:r>
                        <a:rPr lang="en-US" baseline="0" dirty="0" err="1" smtClean="0"/>
                        <a:t>corazón</a:t>
                      </a:r>
                      <a:r>
                        <a:rPr lang="en-US" baseline="0" dirty="0" smtClean="0"/>
                        <a:t> se </a:t>
                      </a:r>
                      <a:r>
                        <a:rPr lang="en-US" baseline="0" dirty="0" err="1" smtClean="0"/>
                        <a:t>quebrante</a:t>
                      </a:r>
                      <a:endParaRPr lang="en-US" dirty="0"/>
                    </a:p>
                  </a:txBody>
                  <a:tcPr/>
                </a:tc>
                <a:tc>
                  <a:txBody>
                    <a:bodyPr/>
                    <a:lstStyle/>
                    <a:p>
                      <a:r>
                        <a:rPr lang="en-US" dirty="0" smtClean="0"/>
                        <a:t>Jer. 8.4-13,</a:t>
                      </a:r>
                      <a:r>
                        <a:rPr lang="en-US" baseline="0" dirty="0" smtClean="0"/>
                        <a:t> 18-9.1</a:t>
                      </a:r>
                      <a:endParaRPr lang="en-US" dirty="0"/>
                    </a:p>
                  </a:txBody>
                  <a:tcPr/>
                </a:tc>
              </a:tr>
              <a:tr h="472440">
                <a:tc>
                  <a:txBody>
                    <a:bodyPr/>
                    <a:lstStyle/>
                    <a:p>
                      <a:r>
                        <a:rPr lang="en-US" dirty="0" smtClean="0"/>
                        <a:t>18 </a:t>
                      </a:r>
                      <a:r>
                        <a:rPr lang="en-US" dirty="0" err="1" smtClean="0"/>
                        <a:t>agosto</a:t>
                      </a:r>
                      <a:endParaRPr lang="en-US" dirty="0"/>
                    </a:p>
                  </a:txBody>
                  <a:tcPr/>
                </a:tc>
                <a:tc>
                  <a:txBody>
                    <a:bodyPr/>
                    <a:lstStyle/>
                    <a:p>
                      <a:r>
                        <a:rPr lang="en-US" dirty="0" err="1" smtClean="0"/>
                        <a:t>Venza</a:t>
                      </a:r>
                      <a:r>
                        <a:rPr lang="en-US" dirty="0" smtClean="0"/>
                        <a:t> el </a:t>
                      </a:r>
                      <a:r>
                        <a:rPr lang="en-US" dirty="0" err="1" smtClean="0"/>
                        <a:t>desaliento</a:t>
                      </a:r>
                      <a:endParaRPr lang="en-US" dirty="0"/>
                    </a:p>
                  </a:txBody>
                  <a:tcPr/>
                </a:tc>
                <a:tc>
                  <a:txBody>
                    <a:bodyPr/>
                    <a:lstStyle/>
                    <a:p>
                      <a:r>
                        <a:rPr lang="en-US" dirty="0" smtClean="0"/>
                        <a:t>Jer. 20.1-13</a:t>
                      </a:r>
                      <a:endParaRPr lang="en-US" dirty="0"/>
                    </a:p>
                  </a:txBody>
                  <a:tcPr/>
                </a:tc>
              </a:tr>
              <a:tr h="472440">
                <a:tc>
                  <a:txBody>
                    <a:bodyPr/>
                    <a:lstStyle/>
                    <a:p>
                      <a:r>
                        <a:rPr lang="en-US" dirty="0" smtClean="0"/>
                        <a:t>25 </a:t>
                      </a:r>
                      <a:r>
                        <a:rPr lang="en-US" dirty="0" err="1" smtClean="0"/>
                        <a:t>agosto</a:t>
                      </a:r>
                      <a:endParaRPr lang="en-US" dirty="0"/>
                    </a:p>
                  </a:txBody>
                  <a:tcPr/>
                </a:tc>
                <a:tc>
                  <a:txBody>
                    <a:bodyPr/>
                    <a:lstStyle/>
                    <a:p>
                      <a:r>
                        <a:rPr lang="en-US" dirty="0" smtClean="0"/>
                        <a:t>Persevere en la </a:t>
                      </a:r>
                      <a:r>
                        <a:rPr lang="en-US" dirty="0" err="1" smtClean="0"/>
                        <a:t>obediencia</a:t>
                      </a:r>
                      <a:endParaRPr lang="en-US" dirty="0"/>
                    </a:p>
                  </a:txBody>
                  <a:tcPr/>
                </a:tc>
                <a:tc>
                  <a:txBody>
                    <a:bodyPr/>
                    <a:lstStyle/>
                    <a:p>
                      <a:r>
                        <a:rPr lang="en-US" dirty="0" smtClean="0"/>
                        <a:t>Jer.</a:t>
                      </a:r>
                      <a:r>
                        <a:rPr lang="en-US" baseline="0" dirty="0" smtClean="0"/>
                        <a:t> 37.11-17; 38.4-6, 14-18</a:t>
                      </a:r>
                      <a:endParaRPr lang="en-US" dirty="0"/>
                    </a:p>
                  </a:txBody>
                  <a:tcPr/>
                </a:tc>
              </a:tr>
            </a:tbl>
          </a:graphicData>
        </a:graphic>
      </p:graphicFrame>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304800" y="1905000"/>
            <a:ext cx="8534400" cy="3925886"/>
          </a:xfrm>
        </p:spPr>
        <p:txBody>
          <a:bodyPr/>
          <a:lstStyle/>
          <a:p>
            <a:r>
              <a:rPr lang="es-ES" sz="2800" u="sng" dirty="0" smtClean="0"/>
              <a:t>Primera visión</a:t>
            </a:r>
            <a:r>
              <a:rPr lang="es-ES" sz="2800" dirty="0" smtClean="0"/>
              <a:t>- en hebreo la palabra que se traduce como </a:t>
            </a:r>
            <a:r>
              <a:rPr lang="es-ES" sz="2800" i="1" dirty="0" smtClean="0"/>
              <a:t>almendra</a:t>
            </a:r>
            <a:r>
              <a:rPr lang="es-ES" sz="2800" dirty="0" smtClean="0"/>
              <a:t> es “</a:t>
            </a:r>
            <a:r>
              <a:rPr lang="es-ES" sz="2800" b="1" dirty="0" err="1" smtClean="0"/>
              <a:t>shaqed</a:t>
            </a:r>
            <a:r>
              <a:rPr lang="es-ES" sz="2800" dirty="0" smtClean="0"/>
              <a:t>” y la palabra que se traduce por </a:t>
            </a:r>
            <a:r>
              <a:rPr lang="es-ES" sz="2800" i="1" dirty="0" smtClean="0"/>
              <a:t>apresuro</a:t>
            </a:r>
            <a:r>
              <a:rPr lang="es-ES" sz="2800" dirty="0" smtClean="0"/>
              <a:t> es “</a:t>
            </a:r>
            <a:r>
              <a:rPr lang="es-ES" sz="2800" b="1" dirty="0" err="1" smtClean="0"/>
              <a:t>shaqad</a:t>
            </a:r>
            <a:r>
              <a:rPr lang="es-ES" sz="2800" dirty="0" smtClean="0"/>
              <a:t>”.</a:t>
            </a:r>
          </a:p>
          <a:p>
            <a:r>
              <a:rPr lang="es-ES" sz="2800" u="sng" dirty="0" smtClean="0"/>
              <a:t>Segunda visión</a:t>
            </a:r>
            <a:r>
              <a:rPr lang="es-ES" sz="2800" dirty="0" smtClean="0"/>
              <a:t>- el juicio o castigo (agua hirviendo) caería sobre Judá del norte; evidentemente refiriéndose a la invasión por parte de Babilonia, a donde son exiliados en el 586 a.C.</a:t>
            </a:r>
            <a:endParaRPr lang="es-ES" sz="2800" u="sng" dirty="0" smtClean="0"/>
          </a:p>
        </p:txBody>
      </p:sp>
      <p:sp>
        <p:nvSpPr>
          <p:cNvPr id="7" name="Title 5"/>
          <p:cNvSpPr>
            <a:spLocks noGrp="1"/>
          </p:cNvSpPr>
          <p:nvPr>
            <p:ph type="title"/>
          </p:nvPr>
        </p:nvSpPr>
        <p:spPr>
          <a:xfrm>
            <a:off x="1143000" y="214313"/>
            <a:ext cx="7772400" cy="1462087"/>
          </a:xfrm>
        </p:spPr>
        <p:txBody>
          <a:bodyPr/>
          <a:lstStyle/>
          <a:p>
            <a:pPr marL="738188" indent="-738188"/>
            <a:r>
              <a:rPr lang="es-PR" sz="4000" b="1" dirty="0" smtClean="0"/>
              <a:t>Visiones</a:t>
            </a:r>
            <a:endParaRPr lang="es-PR" sz="4000" b="1" dirty="0"/>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Preguntas</a:t>
            </a:r>
            <a:endParaRPr lang="en-US" dirty="0"/>
          </a:p>
        </p:txBody>
      </p:sp>
      <p:sp>
        <p:nvSpPr>
          <p:cNvPr id="3" name="Content Placeholder 2"/>
          <p:cNvSpPr>
            <a:spLocks noGrp="1"/>
          </p:cNvSpPr>
          <p:nvPr>
            <p:ph idx="1"/>
          </p:nvPr>
        </p:nvSpPr>
        <p:spPr/>
        <p:txBody>
          <a:bodyPr/>
          <a:lstStyle/>
          <a:p>
            <a:r>
              <a:rPr lang="en-US" dirty="0" err="1" smtClean="0"/>
              <a:t>Repasando</a:t>
            </a:r>
            <a:r>
              <a:rPr lang="en-US" dirty="0" smtClean="0"/>
              <a:t>… ¿</a:t>
            </a:r>
            <a:r>
              <a:rPr lang="en-US" dirty="0" err="1" smtClean="0"/>
              <a:t>qué</a:t>
            </a:r>
            <a:r>
              <a:rPr lang="en-US" dirty="0" smtClean="0"/>
              <a:t> </a:t>
            </a:r>
            <a:r>
              <a:rPr lang="en-US" dirty="0" err="1" smtClean="0"/>
              <a:t>significa</a:t>
            </a:r>
            <a:r>
              <a:rPr lang="en-US" dirty="0" smtClean="0"/>
              <a:t> la </a:t>
            </a:r>
            <a:r>
              <a:rPr lang="en-US" dirty="0" err="1" smtClean="0"/>
              <a:t>analogía</a:t>
            </a:r>
            <a:r>
              <a:rPr lang="en-US" dirty="0" smtClean="0"/>
              <a:t> del </a:t>
            </a:r>
            <a:r>
              <a:rPr lang="en-US" dirty="0" err="1" smtClean="0"/>
              <a:t>árbol</a:t>
            </a:r>
            <a:r>
              <a:rPr lang="en-US" dirty="0" smtClean="0"/>
              <a:t> de </a:t>
            </a:r>
            <a:r>
              <a:rPr lang="en-US" dirty="0" err="1" smtClean="0"/>
              <a:t>almendro</a:t>
            </a:r>
            <a:r>
              <a:rPr lang="en-US" dirty="0" smtClean="0"/>
              <a:t>? </a:t>
            </a:r>
          </a:p>
          <a:p>
            <a:pPr lvl="1"/>
            <a:r>
              <a:rPr lang="en-US" dirty="0" smtClean="0"/>
              <a:t>¿</a:t>
            </a:r>
            <a:r>
              <a:rPr lang="en-US" dirty="0" err="1" smtClean="0"/>
              <a:t>Qué</a:t>
            </a:r>
            <a:r>
              <a:rPr lang="en-US" dirty="0" smtClean="0"/>
              <a:t> </a:t>
            </a:r>
            <a:r>
              <a:rPr lang="en-US" dirty="0" err="1" smtClean="0"/>
              <a:t>nación</a:t>
            </a:r>
            <a:r>
              <a:rPr lang="en-US" dirty="0" smtClean="0"/>
              <a:t> del </a:t>
            </a:r>
            <a:r>
              <a:rPr lang="en-US" dirty="0" err="1" smtClean="0"/>
              <a:t>norte</a:t>
            </a:r>
            <a:r>
              <a:rPr lang="en-US" dirty="0" smtClean="0"/>
              <a:t> </a:t>
            </a:r>
            <a:r>
              <a:rPr lang="en-US" dirty="0" err="1" smtClean="0"/>
              <a:t>actuaría</a:t>
            </a:r>
            <a:r>
              <a:rPr lang="en-US" dirty="0" smtClean="0"/>
              <a:t> </a:t>
            </a:r>
            <a:r>
              <a:rPr lang="en-US" dirty="0" err="1" smtClean="0"/>
              <a:t>como</a:t>
            </a:r>
            <a:r>
              <a:rPr lang="en-US" dirty="0" smtClean="0"/>
              <a:t> olla </a:t>
            </a:r>
            <a:r>
              <a:rPr lang="en-US" dirty="0" err="1" smtClean="0"/>
              <a:t>hirviendo</a:t>
            </a:r>
            <a:r>
              <a:rPr lang="en-US" dirty="0" smtClean="0"/>
              <a:t> </a:t>
            </a:r>
            <a:r>
              <a:rPr lang="en-US" dirty="0" err="1" smtClean="0"/>
              <a:t>para</a:t>
            </a:r>
            <a:r>
              <a:rPr lang="en-US" dirty="0" smtClean="0"/>
              <a:t> </a:t>
            </a:r>
            <a:r>
              <a:rPr lang="en-US" dirty="0" err="1" smtClean="0"/>
              <a:t>derramar</a:t>
            </a:r>
            <a:r>
              <a:rPr lang="en-US" dirty="0" smtClean="0"/>
              <a:t> el </a:t>
            </a:r>
            <a:r>
              <a:rPr lang="en-US" dirty="0" err="1" smtClean="0"/>
              <a:t>desastre</a:t>
            </a:r>
            <a:r>
              <a:rPr lang="en-US" dirty="0" smtClean="0"/>
              <a:t> </a:t>
            </a:r>
            <a:r>
              <a:rPr lang="en-US" dirty="0" err="1" smtClean="0"/>
              <a:t>sobre</a:t>
            </a:r>
            <a:r>
              <a:rPr lang="en-US" dirty="0" smtClean="0"/>
              <a:t> </a:t>
            </a:r>
            <a:r>
              <a:rPr lang="en-US" dirty="0" err="1" smtClean="0"/>
              <a:t>Judá</a:t>
            </a:r>
            <a:r>
              <a:rPr lang="en-US" dirty="0" smtClean="0"/>
              <a:t> </a:t>
            </a:r>
            <a:r>
              <a:rPr lang="en-US" dirty="0" err="1" smtClean="0"/>
              <a:t>por</a:t>
            </a:r>
            <a:r>
              <a:rPr lang="en-US" dirty="0" smtClean="0"/>
              <a:t> </a:t>
            </a:r>
            <a:r>
              <a:rPr lang="en-US" dirty="0" err="1" smtClean="0"/>
              <a:t>su</a:t>
            </a:r>
            <a:r>
              <a:rPr lang="en-US" dirty="0" smtClean="0"/>
              <a:t> </a:t>
            </a:r>
            <a:r>
              <a:rPr lang="en-US" dirty="0" err="1" smtClean="0"/>
              <a:t>falta</a:t>
            </a:r>
            <a:r>
              <a:rPr lang="en-US" dirty="0" smtClean="0"/>
              <a:t> de </a:t>
            </a:r>
            <a:r>
              <a:rPr lang="en-US" dirty="0" err="1" smtClean="0"/>
              <a:t>arrepentimiento</a:t>
            </a:r>
            <a:r>
              <a:rPr lang="en-US" dirty="0" smtClean="0"/>
              <a:t>?</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2057400"/>
            <a:ext cx="8534400" cy="4114800"/>
          </a:xfrm>
        </p:spPr>
        <p:txBody>
          <a:bodyPr/>
          <a:lstStyle/>
          <a:p>
            <a:r>
              <a:rPr lang="es-PR" sz="2800" dirty="0" smtClean="0"/>
              <a:t>Dios hizo sus planes para nosotros en la eternidad pasada, mucho antes que nosotros naciéramos.</a:t>
            </a:r>
          </a:p>
          <a:p>
            <a:r>
              <a:rPr lang="es-PR" sz="2800" dirty="0" smtClean="0"/>
              <a:t>No tenemos razones válidas para negarnos a hacer lo que Dios nos llama a hacer. Cuando nos sometemos a Él, Dios nos usa a pesar de nuestras imperfecciones.</a:t>
            </a:r>
          </a:p>
          <a:p>
            <a:r>
              <a:rPr lang="es-PR" sz="2800" dirty="0" smtClean="0"/>
              <a:t>Dios equipa a todo aquel que llama</a:t>
            </a:r>
          </a:p>
          <a:p>
            <a:r>
              <a:rPr lang="es-PR" sz="2800" dirty="0" smtClean="0"/>
              <a:t>Dios cumplirá Su voluntad por medio de Su Palabra, pero nuestra tarea es permanecer fieles en proclamar la verdad de Dios a todos.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2" descr="IBB"/>
          <p:cNvPicPr>
            <a:picLocks noChangeAspect="1" noChangeArrowheads="1"/>
          </p:cNvPicPr>
          <p:nvPr/>
        </p:nvPicPr>
        <p:blipFill>
          <a:blip r:embed="rId3" cstate="screen"/>
          <a:srcRect/>
          <a:stretch>
            <a:fillRect/>
          </a:stretch>
        </p:blipFill>
        <p:spPr bwMode="auto">
          <a:xfrm>
            <a:off x="0" y="-33839"/>
            <a:ext cx="9144000" cy="6891839"/>
          </a:xfrm>
          <a:prstGeom prst="rect">
            <a:avLst/>
          </a:prstGeom>
          <a:noFill/>
        </p:spPr>
      </p:pic>
      <p:sp>
        <p:nvSpPr>
          <p:cNvPr id="16386" name="Rectangle 2"/>
          <p:cNvSpPr>
            <a:spLocks noGrp="1" noChangeArrowheads="1"/>
          </p:cNvSpPr>
          <p:nvPr>
            <p:ph type="title"/>
          </p:nvPr>
        </p:nvSpPr>
        <p:spPr>
          <a:xfrm>
            <a:off x="914400" y="533400"/>
            <a:ext cx="7239000" cy="838200"/>
          </a:xfrm>
          <a:solidFill>
            <a:schemeClr val="bg1">
              <a:lumMod val="95000"/>
              <a:lumOff val="5000"/>
              <a:alpha val="65000"/>
            </a:schemeClr>
          </a:solidFill>
          <a:ln/>
        </p:spPr>
        <p:txBody>
          <a:bodyPr anchor="ctr">
            <a:noAutofit/>
          </a:bodyPr>
          <a:lstStyle/>
          <a:p>
            <a:r>
              <a:rPr lang="es-PR" dirty="0" smtClean="0"/>
              <a:t>Próximo Estudio Dominical</a:t>
            </a:r>
            <a:endParaRPr lang="es-PR" dirty="0"/>
          </a:p>
        </p:txBody>
      </p:sp>
      <p:sp>
        <p:nvSpPr>
          <p:cNvPr id="16387" name="Rectangle 3"/>
          <p:cNvSpPr>
            <a:spLocks noGrp="1" noChangeArrowheads="1"/>
          </p:cNvSpPr>
          <p:nvPr>
            <p:ph idx="1"/>
          </p:nvPr>
        </p:nvSpPr>
        <p:spPr>
          <a:xfrm>
            <a:off x="914400" y="1371600"/>
            <a:ext cx="7239000" cy="4876800"/>
          </a:xfrm>
          <a:solidFill>
            <a:schemeClr val="bg1">
              <a:lumMod val="95000"/>
              <a:lumOff val="5000"/>
              <a:alpha val="65000"/>
            </a:schemeClr>
          </a:solidFill>
          <a:ln/>
        </p:spPr>
        <p:txBody>
          <a:bodyPr anchor="ctr">
            <a:noAutofit/>
          </a:bodyPr>
          <a:lstStyle/>
          <a:p>
            <a:pPr marL="401638" indent="-234950" algn="ctr">
              <a:spcAft>
                <a:spcPts val="1200"/>
              </a:spcAft>
              <a:buNone/>
            </a:pPr>
            <a:r>
              <a:rPr lang="es-PR" sz="4400" dirty="0" smtClean="0"/>
              <a:t>	3</a:t>
            </a:r>
            <a:r>
              <a:rPr lang="es-PR" sz="4400" baseline="30000" dirty="0" smtClean="0"/>
              <a:t>er</a:t>
            </a:r>
            <a:r>
              <a:rPr lang="es-PR" sz="4400" dirty="0" smtClean="0"/>
              <a:t> Trimestre/Tema 3:              La persona que Dios usa</a:t>
            </a:r>
          </a:p>
          <a:p>
            <a:pPr marL="401638" indent="-234950" algn="ctr">
              <a:spcAft>
                <a:spcPts val="600"/>
              </a:spcAft>
              <a:buNone/>
            </a:pPr>
            <a:r>
              <a:rPr lang="es-PR" sz="4000" dirty="0" smtClean="0"/>
              <a:t>“Permita que su corazón se quebrante”</a:t>
            </a:r>
          </a:p>
          <a:p>
            <a:pPr marL="401638" indent="-234950" algn="ctr">
              <a:spcAft>
                <a:spcPts val="600"/>
              </a:spcAft>
              <a:buNone/>
            </a:pPr>
            <a:r>
              <a:rPr lang="es-PR" dirty="0" smtClean="0"/>
              <a:t>11 de agosto de 2013</a:t>
            </a:r>
            <a:endParaRPr lang="es-PR" sz="2800" dirty="0" smtClean="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(Jeremías 8.4-13, 18-9.1)</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Dios llama a Sus hijos a servir a pesar de sus faltas y, además, prepara a los que llama.</a:t>
            </a:r>
            <a:endParaRPr lang="es-PR" sz="3600" dirty="0"/>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400" y="2209800"/>
            <a:ext cx="86106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Dios llama                 		 (</a:t>
            </a:r>
            <a:r>
              <a:rPr lang="es-PR" sz="3600" dirty="0" smtClean="0">
                <a:solidFill>
                  <a:schemeClr val="tx2"/>
                </a:solidFill>
              </a:rPr>
              <a:t>Jeremías 1.4-8</a:t>
            </a:r>
            <a:r>
              <a:rPr lang="es-PR" sz="3600" dirty="0" smtClean="0"/>
              <a:t>)</a:t>
            </a:r>
          </a:p>
          <a:p>
            <a:pPr marL="346075" indent="-346075">
              <a:spcAft>
                <a:spcPts val="600"/>
              </a:spcAft>
              <a:buFont typeface="Wingdings" pitchFamily="2" charset="2"/>
              <a:buAutoNum type="arabicPeriod"/>
            </a:pPr>
            <a:r>
              <a:rPr lang="es-PR" sz="3600" dirty="0" smtClean="0"/>
              <a:t>Dios prepara                            (</a:t>
            </a:r>
            <a:r>
              <a:rPr lang="es-PR" sz="3600" dirty="0" smtClean="0">
                <a:solidFill>
                  <a:schemeClr val="tx2"/>
                </a:solidFill>
              </a:rPr>
              <a:t>Jeremías 1.9-10</a:t>
            </a:r>
            <a:r>
              <a:rPr lang="es-PR" sz="3600" dirty="0" smtClean="0"/>
              <a:t>)</a:t>
            </a:r>
          </a:p>
          <a:p>
            <a:pPr marL="346075" indent="-346075">
              <a:spcAft>
                <a:spcPts val="600"/>
              </a:spcAft>
              <a:buFont typeface="Wingdings" pitchFamily="2" charset="2"/>
              <a:buAutoNum type="arabicPeriod"/>
            </a:pPr>
            <a:r>
              <a:rPr lang="es-PR" sz="3600" dirty="0" smtClean="0"/>
              <a:t>Dios confirma                           (</a:t>
            </a:r>
            <a:r>
              <a:rPr lang="es-PR" sz="3600" dirty="0" smtClean="0">
                <a:solidFill>
                  <a:schemeClr val="tx2"/>
                </a:solidFill>
              </a:rPr>
              <a:t>Jeremías 1.11-14, 17-19</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pic>
        <p:nvPicPr>
          <p:cNvPr id="5" name="Picture 4" descr="j0400145.jpg"/>
          <p:cNvPicPr>
            <a:picLocks noChangeAspect="1"/>
          </p:cNvPicPr>
          <p:nvPr/>
        </p:nvPicPr>
        <p:blipFill>
          <a:blip r:embed="rId2" cstate="screen"/>
          <a:stretch>
            <a:fillRect/>
          </a:stretch>
        </p:blipFill>
        <p:spPr>
          <a:xfrm>
            <a:off x="5791200" y="1981200"/>
            <a:ext cx="2615481" cy="327660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7443">
                                            <p:txEl>
                                              <p:pRg st="1" end="1"/>
                                            </p:txEl>
                                          </p:spTgt>
                                        </p:tgtEl>
                                        <p:attrNameLst>
                                          <p:attrName>style.visibility</p:attrName>
                                        </p:attrNameLst>
                                      </p:cBhvr>
                                      <p:to>
                                        <p:strVal val="visible"/>
                                      </p:to>
                                    </p:set>
                                    <p:animEffect transition="in" filter="fade">
                                      <p:cBhvr>
                                        <p:cTn id="12" dur="2000"/>
                                        <p:tgtEl>
                                          <p:spTgt spid="3174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7443">
                                            <p:txEl>
                                              <p:pRg st="2" end="2"/>
                                            </p:txEl>
                                          </p:spTgt>
                                        </p:tgtEl>
                                        <p:attrNameLst>
                                          <p:attrName>style.visibility</p:attrName>
                                        </p:attrNameLst>
                                      </p:cBhvr>
                                      <p:to>
                                        <p:strVal val="visible"/>
                                      </p:to>
                                    </p:set>
                                    <p:animEffect transition="in" filter="fade">
                                      <p:cBhvr>
                                        <p:cTn id="17"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133600"/>
            <a:ext cx="9144000" cy="3352800"/>
          </a:xfrm>
          <a:prstGeom prst="rect">
            <a:avLst/>
          </a:prstGeom>
        </p:spPr>
      </p:pic>
      <p:sp>
        <p:nvSpPr>
          <p:cNvPr id="65539" name="Rectangle 3"/>
          <p:cNvSpPr>
            <a:spLocks noGrp="1" noChangeArrowheads="1"/>
          </p:cNvSpPr>
          <p:nvPr>
            <p:ph type="body" idx="1"/>
          </p:nvPr>
        </p:nvSpPr>
        <p:spPr>
          <a:xfrm>
            <a:off x="304800" y="2819400"/>
            <a:ext cx="8382000" cy="1570182"/>
          </a:xfrm>
          <a:noFill/>
          <a:ln/>
        </p:spPr>
        <p:txBody>
          <a:bodyPr/>
          <a:lstStyle/>
          <a:p>
            <a:pPr>
              <a:buNone/>
            </a:pPr>
            <a:r>
              <a:rPr lang="es-ES" dirty="0" smtClean="0">
                <a:latin typeface="Papyrus" pitchFamily="66" charset="0"/>
              </a:rPr>
              <a:t>	“Ahora pues, Jehová, tú eres nuestro padre; nosotros barro, y tú el que nos formaste; así que obra de tus manos somos todos nosotros” (Isaías 64.8, RVR60)</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p:txBody>
          <a:bodyPr/>
          <a:lstStyle/>
          <a:p>
            <a:pPr marL="742950" indent="-742950">
              <a:spcAft>
                <a:spcPts val="600"/>
              </a:spcAft>
              <a:buFont typeface="+mj-lt"/>
              <a:buAutoNum type="arabicPeriod"/>
            </a:pPr>
            <a:r>
              <a:rPr lang="es-PR" sz="4000" dirty="0" smtClean="0"/>
              <a:t>Dios llama (Jeremías 1.4-8)</a:t>
            </a:r>
          </a:p>
        </p:txBody>
      </p:sp>
      <p:sp>
        <p:nvSpPr>
          <p:cNvPr id="5" name="Content Placeholder 4"/>
          <p:cNvSpPr>
            <a:spLocks noGrp="1"/>
          </p:cNvSpPr>
          <p:nvPr>
            <p:ph idx="1"/>
          </p:nvPr>
        </p:nvSpPr>
        <p:spPr/>
        <p:txBody>
          <a:bodyPr/>
          <a:lstStyle/>
          <a:p>
            <a:pPr>
              <a:buNone/>
            </a:pPr>
            <a:r>
              <a:rPr lang="en-US" dirty="0" smtClean="0"/>
              <a:t>	“</a:t>
            </a:r>
            <a:r>
              <a:rPr lang="en-US" dirty="0" err="1" smtClean="0"/>
              <a:t>Vino</a:t>
            </a:r>
            <a:r>
              <a:rPr lang="en-US" dirty="0" smtClean="0"/>
              <a:t>, </a:t>
            </a:r>
            <a:r>
              <a:rPr lang="en-US" dirty="0" err="1" smtClean="0"/>
              <a:t>pues</a:t>
            </a:r>
            <a:r>
              <a:rPr lang="en-US" dirty="0" smtClean="0"/>
              <a:t>, </a:t>
            </a:r>
            <a:r>
              <a:rPr lang="en-US" dirty="0" err="1" smtClean="0"/>
              <a:t>palabra</a:t>
            </a:r>
            <a:r>
              <a:rPr lang="en-US" dirty="0" smtClean="0"/>
              <a:t> de </a:t>
            </a:r>
            <a:r>
              <a:rPr lang="en-US" dirty="0" err="1" smtClean="0"/>
              <a:t>Jehová</a:t>
            </a:r>
            <a:r>
              <a:rPr lang="en-US" dirty="0" smtClean="0"/>
              <a:t> a </a:t>
            </a:r>
            <a:r>
              <a:rPr lang="en-US" dirty="0" err="1" smtClean="0"/>
              <a:t>mí</a:t>
            </a:r>
            <a:r>
              <a:rPr lang="en-US" dirty="0" smtClean="0"/>
              <a:t>, </a:t>
            </a:r>
            <a:r>
              <a:rPr lang="en-US" dirty="0" err="1" smtClean="0"/>
              <a:t>diciendo</a:t>
            </a:r>
            <a:r>
              <a:rPr lang="en-US" dirty="0" smtClean="0"/>
              <a:t>: Antes </a:t>
            </a:r>
            <a:r>
              <a:rPr lang="en-US" dirty="0" err="1" smtClean="0"/>
              <a:t>que</a:t>
            </a:r>
            <a:r>
              <a:rPr lang="en-US" dirty="0" smtClean="0"/>
              <a:t> </a:t>
            </a:r>
            <a:r>
              <a:rPr lang="en-US" dirty="0" err="1" smtClean="0"/>
              <a:t>te</a:t>
            </a:r>
            <a:r>
              <a:rPr lang="en-US" dirty="0" smtClean="0"/>
              <a:t> </a:t>
            </a:r>
            <a:r>
              <a:rPr lang="en-US" dirty="0" err="1" smtClean="0"/>
              <a:t>formase</a:t>
            </a:r>
            <a:r>
              <a:rPr lang="en-US" dirty="0" smtClean="0"/>
              <a:t> en el </a:t>
            </a:r>
            <a:r>
              <a:rPr lang="en-US" dirty="0" err="1" smtClean="0"/>
              <a:t>vientre</a:t>
            </a:r>
            <a:r>
              <a:rPr lang="en-US" dirty="0" smtClean="0"/>
              <a:t> </a:t>
            </a:r>
            <a:r>
              <a:rPr lang="en-US" dirty="0" err="1" smtClean="0"/>
              <a:t>te</a:t>
            </a:r>
            <a:r>
              <a:rPr lang="en-US" dirty="0" smtClean="0"/>
              <a:t> </a:t>
            </a:r>
            <a:r>
              <a:rPr lang="en-US" dirty="0" err="1" smtClean="0"/>
              <a:t>conocí</a:t>
            </a:r>
            <a:r>
              <a:rPr lang="en-US" dirty="0" smtClean="0"/>
              <a:t>, y antes </a:t>
            </a:r>
            <a:r>
              <a:rPr lang="en-US" dirty="0" err="1" smtClean="0"/>
              <a:t>que</a:t>
            </a:r>
            <a:r>
              <a:rPr lang="en-US" dirty="0" smtClean="0"/>
              <a:t> </a:t>
            </a:r>
            <a:r>
              <a:rPr lang="en-US" dirty="0" err="1" smtClean="0"/>
              <a:t>nacieses</a:t>
            </a:r>
            <a:r>
              <a:rPr lang="en-US" dirty="0" smtClean="0"/>
              <a:t> </a:t>
            </a:r>
            <a:r>
              <a:rPr lang="en-US" dirty="0" err="1" smtClean="0"/>
              <a:t>te</a:t>
            </a:r>
            <a:r>
              <a:rPr lang="en-US" dirty="0" smtClean="0"/>
              <a:t> </a:t>
            </a:r>
            <a:r>
              <a:rPr lang="en-US" dirty="0" err="1" smtClean="0"/>
              <a:t>santifiqué</a:t>
            </a:r>
            <a:r>
              <a:rPr lang="en-US" dirty="0" smtClean="0"/>
              <a:t>, </a:t>
            </a:r>
            <a:r>
              <a:rPr lang="en-US" dirty="0" err="1" smtClean="0"/>
              <a:t>te</a:t>
            </a:r>
            <a:r>
              <a:rPr lang="en-US" dirty="0" smtClean="0"/>
              <a:t> </a:t>
            </a:r>
            <a:r>
              <a:rPr lang="en-US" dirty="0" err="1" smtClean="0"/>
              <a:t>di</a:t>
            </a:r>
            <a:r>
              <a:rPr lang="en-US" dirty="0" smtClean="0"/>
              <a:t> </a:t>
            </a:r>
            <a:r>
              <a:rPr lang="en-US" dirty="0" err="1" smtClean="0"/>
              <a:t>por</a:t>
            </a:r>
            <a:r>
              <a:rPr lang="en-US" dirty="0" smtClean="0"/>
              <a:t> </a:t>
            </a:r>
            <a:r>
              <a:rPr lang="en-US" dirty="0" err="1" smtClean="0"/>
              <a:t>profeta</a:t>
            </a:r>
            <a:r>
              <a:rPr lang="en-US" dirty="0" smtClean="0"/>
              <a:t> a </a:t>
            </a:r>
            <a:r>
              <a:rPr lang="en-US" dirty="0" err="1" smtClean="0"/>
              <a:t>las</a:t>
            </a:r>
            <a:r>
              <a:rPr lang="en-US" dirty="0" smtClean="0"/>
              <a:t> </a:t>
            </a:r>
            <a:r>
              <a:rPr lang="en-US" dirty="0" err="1" smtClean="0"/>
              <a:t>naciones</a:t>
            </a:r>
            <a:r>
              <a:rPr lang="en-US" dirty="0" smtClean="0"/>
              <a:t>. Y </a:t>
            </a:r>
            <a:r>
              <a:rPr lang="en-US" dirty="0" err="1" smtClean="0"/>
              <a:t>yo</a:t>
            </a:r>
            <a:r>
              <a:rPr lang="en-US" dirty="0" smtClean="0"/>
              <a:t> </a:t>
            </a:r>
            <a:r>
              <a:rPr lang="en-US" dirty="0" err="1" smtClean="0"/>
              <a:t>dije</a:t>
            </a:r>
            <a:r>
              <a:rPr lang="en-US" dirty="0" smtClean="0"/>
              <a:t>: ¡Ah! ¡ah, </a:t>
            </a:r>
            <a:r>
              <a:rPr lang="en-US" dirty="0" err="1" smtClean="0"/>
              <a:t>Señor</a:t>
            </a:r>
            <a:r>
              <a:rPr lang="en-US" dirty="0" smtClean="0"/>
              <a:t> </a:t>
            </a:r>
            <a:r>
              <a:rPr lang="en-US" dirty="0" err="1" smtClean="0"/>
              <a:t>Jehová</a:t>
            </a:r>
            <a:r>
              <a:rPr lang="en-US" dirty="0" smtClean="0"/>
              <a:t>! He </a:t>
            </a:r>
            <a:r>
              <a:rPr lang="en-US" dirty="0" err="1" smtClean="0"/>
              <a:t>aquí</a:t>
            </a:r>
            <a:r>
              <a:rPr lang="en-US" dirty="0" smtClean="0"/>
              <a:t>, no </a:t>
            </a:r>
            <a:r>
              <a:rPr lang="en-US" dirty="0" err="1" smtClean="0"/>
              <a:t>sé</a:t>
            </a:r>
            <a:r>
              <a:rPr lang="en-US" dirty="0" smtClean="0"/>
              <a:t> </a:t>
            </a:r>
            <a:r>
              <a:rPr lang="en-US" dirty="0" err="1" smtClean="0"/>
              <a:t>hablar</a:t>
            </a:r>
            <a:r>
              <a:rPr lang="en-US" dirty="0" smtClean="0"/>
              <a:t>, </a:t>
            </a:r>
            <a:r>
              <a:rPr lang="en-US" dirty="0" err="1" smtClean="0"/>
              <a:t>porque</a:t>
            </a:r>
            <a:r>
              <a:rPr lang="en-US" dirty="0" smtClean="0"/>
              <a:t> soy </a:t>
            </a:r>
            <a:r>
              <a:rPr lang="en-US" dirty="0" err="1" smtClean="0"/>
              <a:t>niño</a:t>
            </a:r>
            <a:r>
              <a:rPr lang="en-US" dirty="0" smtClean="0"/>
              <a:t>. Y me </a:t>
            </a:r>
            <a:r>
              <a:rPr lang="en-US" dirty="0" err="1" smtClean="0"/>
              <a:t>dijo</a:t>
            </a:r>
            <a:r>
              <a:rPr lang="en-US" dirty="0" smtClean="0"/>
              <a:t> </a:t>
            </a:r>
            <a:r>
              <a:rPr lang="en-US" dirty="0" err="1" smtClean="0"/>
              <a:t>Jehová</a:t>
            </a:r>
            <a:r>
              <a:rPr lang="en-US" dirty="0" smtClean="0"/>
              <a:t>: No </a:t>
            </a:r>
            <a:r>
              <a:rPr lang="en-US" dirty="0" err="1" smtClean="0"/>
              <a:t>digas</a:t>
            </a:r>
            <a:r>
              <a:rPr lang="en-US" dirty="0" smtClean="0"/>
              <a:t>: Soy </a:t>
            </a:r>
            <a:r>
              <a:rPr lang="en-US" dirty="0" err="1" smtClean="0"/>
              <a:t>niño</a:t>
            </a:r>
            <a:r>
              <a:rPr lang="en-US" dirty="0" smtClean="0"/>
              <a:t>; </a:t>
            </a:r>
            <a:r>
              <a:rPr lang="en-US" dirty="0" err="1" smtClean="0"/>
              <a:t>porque</a:t>
            </a:r>
            <a:r>
              <a:rPr lang="en-US" dirty="0" smtClean="0"/>
              <a:t> a </a:t>
            </a:r>
            <a:r>
              <a:rPr lang="en-US" dirty="0" err="1" smtClean="0"/>
              <a:t>todo</a:t>
            </a:r>
            <a:r>
              <a:rPr lang="en-US" dirty="0" smtClean="0"/>
              <a:t> lo </a:t>
            </a:r>
            <a:r>
              <a:rPr lang="en-US" dirty="0" err="1" smtClean="0"/>
              <a:t>que</a:t>
            </a:r>
            <a:r>
              <a:rPr lang="en-US" dirty="0" smtClean="0"/>
              <a:t> </a:t>
            </a:r>
            <a:r>
              <a:rPr lang="en-US" dirty="0" err="1" smtClean="0"/>
              <a:t>te</a:t>
            </a:r>
            <a:r>
              <a:rPr lang="en-US" dirty="0" smtClean="0"/>
              <a:t>…”</a:t>
            </a:r>
            <a:endParaRPr lang="en-US" dirty="0"/>
          </a:p>
        </p:txBody>
      </p:sp>
      <p:sp>
        <p:nvSpPr>
          <p:cNvPr id="8" name="Slide Number Placeholder 5"/>
          <p:cNvSpPr>
            <a:spLocks noGrp="1"/>
          </p:cNvSpPr>
          <p:nvPr>
            <p:ph type="sldNum" sz="quarter" idx="12"/>
          </p:nvPr>
        </p:nvSpPr>
        <p:spPr/>
        <p:txBody>
          <a:bodyPr/>
          <a:lstStyle/>
          <a:p>
            <a:fld id="{4D3A36D5-4982-416A-93B5-B3CD44AA987B}" type="slidenum">
              <a:rPr lang="en-US"/>
              <a:pPr/>
              <a:t>6</a:t>
            </a:fld>
            <a:endParaRPr lang="en-US"/>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p:txBody>
          <a:bodyPr/>
          <a:lstStyle/>
          <a:p>
            <a:pPr marL="742950" indent="-742950">
              <a:spcAft>
                <a:spcPts val="600"/>
              </a:spcAft>
              <a:buFont typeface="+mj-lt"/>
              <a:buAutoNum type="arabicPeriod"/>
            </a:pPr>
            <a:r>
              <a:rPr lang="es-PR" sz="4000" dirty="0" smtClean="0"/>
              <a:t>Dios llama (Jeremías 1.4-8)</a:t>
            </a:r>
          </a:p>
        </p:txBody>
      </p:sp>
      <p:sp>
        <p:nvSpPr>
          <p:cNvPr id="5" name="Content Placeholder 4"/>
          <p:cNvSpPr>
            <a:spLocks noGrp="1"/>
          </p:cNvSpPr>
          <p:nvPr>
            <p:ph idx="1"/>
          </p:nvPr>
        </p:nvSpPr>
        <p:spPr/>
        <p:txBody>
          <a:bodyPr/>
          <a:lstStyle/>
          <a:p>
            <a:pPr>
              <a:buNone/>
            </a:pPr>
            <a:r>
              <a:rPr lang="en-US" dirty="0" smtClean="0"/>
              <a:t>	“…</a:t>
            </a:r>
            <a:r>
              <a:rPr lang="en-US" dirty="0" err="1" smtClean="0"/>
              <a:t>envíe</a:t>
            </a:r>
            <a:r>
              <a:rPr lang="en-US" dirty="0" smtClean="0"/>
              <a:t> </a:t>
            </a:r>
            <a:r>
              <a:rPr lang="en-US" dirty="0" err="1" smtClean="0"/>
              <a:t>irás</a:t>
            </a:r>
            <a:r>
              <a:rPr lang="en-US" dirty="0" smtClean="0"/>
              <a:t> </a:t>
            </a:r>
            <a:r>
              <a:rPr lang="en-US" dirty="0" err="1" smtClean="0"/>
              <a:t>tú</a:t>
            </a:r>
            <a:r>
              <a:rPr lang="en-US" dirty="0" smtClean="0"/>
              <a:t>, y </a:t>
            </a:r>
            <a:r>
              <a:rPr lang="en-US" dirty="0" err="1" smtClean="0"/>
              <a:t>dirás</a:t>
            </a:r>
            <a:r>
              <a:rPr lang="en-US" dirty="0" smtClean="0"/>
              <a:t> </a:t>
            </a:r>
            <a:r>
              <a:rPr lang="en-US" dirty="0" err="1" smtClean="0"/>
              <a:t>todo</a:t>
            </a:r>
            <a:r>
              <a:rPr lang="en-US" dirty="0" smtClean="0"/>
              <a:t> lo </a:t>
            </a:r>
            <a:r>
              <a:rPr lang="en-US" dirty="0" err="1" smtClean="0"/>
              <a:t>que</a:t>
            </a:r>
            <a:r>
              <a:rPr lang="en-US" dirty="0" smtClean="0"/>
              <a:t> </a:t>
            </a:r>
            <a:r>
              <a:rPr lang="en-US" dirty="0" err="1" smtClean="0"/>
              <a:t>te</a:t>
            </a:r>
            <a:r>
              <a:rPr lang="en-US" dirty="0" smtClean="0"/>
              <a:t> </a:t>
            </a:r>
            <a:r>
              <a:rPr lang="en-US" dirty="0" err="1" smtClean="0"/>
              <a:t>mande</a:t>
            </a:r>
            <a:r>
              <a:rPr lang="en-US" dirty="0" smtClean="0"/>
              <a:t>. No </a:t>
            </a:r>
            <a:r>
              <a:rPr lang="en-US" dirty="0" err="1" smtClean="0"/>
              <a:t>temas</a:t>
            </a:r>
            <a:r>
              <a:rPr lang="en-US" dirty="0" smtClean="0"/>
              <a:t> </a:t>
            </a:r>
            <a:r>
              <a:rPr lang="en-US" dirty="0" err="1" smtClean="0"/>
              <a:t>delante</a:t>
            </a:r>
            <a:r>
              <a:rPr lang="en-US" dirty="0" smtClean="0"/>
              <a:t> de </a:t>
            </a:r>
            <a:r>
              <a:rPr lang="en-US" dirty="0" err="1" smtClean="0"/>
              <a:t>ellos</a:t>
            </a:r>
            <a:r>
              <a:rPr lang="en-US" dirty="0" smtClean="0"/>
              <a:t>, </a:t>
            </a:r>
            <a:r>
              <a:rPr lang="en-US" dirty="0" err="1" smtClean="0"/>
              <a:t>porque</a:t>
            </a:r>
            <a:r>
              <a:rPr lang="en-US" dirty="0" smtClean="0"/>
              <a:t> </a:t>
            </a:r>
            <a:r>
              <a:rPr lang="en-US" dirty="0" err="1" smtClean="0"/>
              <a:t>contigo</a:t>
            </a:r>
            <a:r>
              <a:rPr lang="en-US" dirty="0" smtClean="0"/>
              <a:t> </a:t>
            </a:r>
            <a:r>
              <a:rPr lang="en-US" dirty="0" err="1" smtClean="0"/>
              <a:t>estoy</a:t>
            </a:r>
            <a:r>
              <a:rPr lang="en-US" dirty="0" smtClean="0"/>
              <a:t> </a:t>
            </a:r>
            <a:r>
              <a:rPr lang="en-US" dirty="0" err="1" smtClean="0"/>
              <a:t>para</a:t>
            </a:r>
            <a:r>
              <a:rPr lang="en-US" dirty="0" smtClean="0"/>
              <a:t> </a:t>
            </a:r>
            <a:r>
              <a:rPr lang="en-US" dirty="0" err="1" smtClean="0"/>
              <a:t>librarte</a:t>
            </a:r>
            <a:r>
              <a:rPr lang="en-US" dirty="0" smtClean="0"/>
              <a:t>, dice </a:t>
            </a:r>
            <a:r>
              <a:rPr lang="en-US" dirty="0" err="1" smtClean="0"/>
              <a:t>Jehová</a:t>
            </a:r>
            <a:r>
              <a:rPr lang="en-US" dirty="0" smtClean="0"/>
              <a:t>.”</a:t>
            </a:r>
            <a:endParaRPr lang="en-US" dirty="0"/>
          </a:p>
        </p:txBody>
      </p:sp>
      <p:sp>
        <p:nvSpPr>
          <p:cNvPr id="8" name="Slide Number Placeholder 5"/>
          <p:cNvSpPr>
            <a:spLocks noGrp="1"/>
          </p:cNvSpPr>
          <p:nvPr>
            <p:ph type="sldNum" sz="quarter" idx="12"/>
          </p:nvPr>
        </p:nvSpPr>
        <p:spPr/>
        <p:txBody>
          <a:bodyPr/>
          <a:lstStyle/>
          <a:p>
            <a:fld id="{4D3A36D5-4982-416A-93B5-B3CD44AA987B}" type="slidenum">
              <a:rPr lang="en-US"/>
              <a:pPr/>
              <a:t>7</a:t>
            </a:fld>
            <a:endParaRPr lang="en-US"/>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3" name="Rectangle 3"/>
          <p:cNvSpPr>
            <a:spLocks noGrp="1" noChangeArrowheads="1"/>
          </p:cNvSpPr>
          <p:nvPr>
            <p:ph type="title"/>
          </p:nvPr>
        </p:nvSpPr>
        <p:spPr/>
        <p:txBody>
          <a:bodyPr/>
          <a:lstStyle/>
          <a:p>
            <a:pPr marL="742950" indent="-742950">
              <a:spcAft>
                <a:spcPts val="600"/>
              </a:spcAft>
            </a:pPr>
            <a:r>
              <a:rPr lang="es-PR" sz="3900" dirty="0" smtClean="0"/>
              <a:t>¿Reconoce estas palabras?</a:t>
            </a:r>
          </a:p>
        </p:txBody>
      </p:sp>
      <p:sp>
        <p:nvSpPr>
          <p:cNvPr id="5" name="Content Placeholder 4"/>
          <p:cNvSpPr>
            <a:spLocks noGrp="1"/>
          </p:cNvSpPr>
          <p:nvPr>
            <p:ph idx="1"/>
          </p:nvPr>
        </p:nvSpPr>
        <p:spPr/>
        <p:txBody>
          <a:bodyPr/>
          <a:lstStyle/>
          <a:p>
            <a:pPr>
              <a:buNone/>
            </a:pPr>
            <a:r>
              <a:rPr lang="en-US" dirty="0" smtClean="0"/>
              <a:t>	“…¡Ay, </a:t>
            </a:r>
            <a:r>
              <a:rPr lang="en-US" dirty="0" err="1" smtClean="0"/>
              <a:t>Señor</a:t>
            </a:r>
            <a:r>
              <a:rPr lang="en-US" dirty="0" smtClean="0"/>
              <a:t>! </a:t>
            </a:r>
            <a:r>
              <a:rPr lang="en-US" dirty="0" err="1" smtClean="0"/>
              <a:t>nunca</a:t>
            </a:r>
            <a:r>
              <a:rPr lang="en-US" dirty="0" smtClean="0"/>
              <a:t> he </a:t>
            </a:r>
            <a:r>
              <a:rPr lang="en-US" dirty="0" err="1" smtClean="0"/>
              <a:t>sido</a:t>
            </a:r>
            <a:r>
              <a:rPr lang="en-US" dirty="0" smtClean="0"/>
              <a:t> hombre de </a:t>
            </a:r>
            <a:r>
              <a:rPr lang="en-US" dirty="0" err="1" smtClean="0"/>
              <a:t>fácil</a:t>
            </a:r>
            <a:r>
              <a:rPr lang="en-US" dirty="0" smtClean="0"/>
              <a:t> </a:t>
            </a:r>
            <a:r>
              <a:rPr lang="en-US" dirty="0" err="1" smtClean="0"/>
              <a:t>palabra</a:t>
            </a:r>
            <a:r>
              <a:rPr lang="en-US" dirty="0" smtClean="0"/>
              <a:t>, </a:t>
            </a:r>
            <a:r>
              <a:rPr lang="en-US" dirty="0" err="1" smtClean="0"/>
              <a:t>ni</a:t>
            </a:r>
            <a:r>
              <a:rPr lang="en-US" dirty="0" smtClean="0"/>
              <a:t> antes, </a:t>
            </a:r>
            <a:r>
              <a:rPr lang="en-US" dirty="0" err="1" smtClean="0"/>
              <a:t>ni</a:t>
            </a:r>
            <a:r>
              <a:rPr lang="en-US" dirty="0" smtClean="0"/>
              <a:t> </a:t>
            </a:r>
            <a:r>
              <a:rPr lang="en-US" dirty="0" err="1" smtClean="0"/>
              <a:t>desde</a:t>
            </a:r>
            <a:r>
              <a:rPr lang="en-US" dirty="0" smtClean="0"/>
              <a:t> </a:t>
            </a:r>
            <a:r>
              <a:rPr lang="en-US" dirty="0" err="1" smtClean="0"/>
              <a:t>que</a:t>
            </a:r>
            <a:r>
              <a:rPr lang="en-US" dirty="0" smtClean="0"/>
              <a:t> </a:t>
            </a:r>
            <a:r>
              <a:rPr lang="en-US" dirty="0" err="1" smtClean="0"/>
              <a:t>tú</a:t>
            </a:r>
            <a:r>
              <a:rPr lang="en-US" dirty="0" smtClean="0"/>
              <a:t> </a:t>
            </a:r>
            <a:r>
              <a:rPr lang="en-US" dirty="0" err="1" smtClean="0"/>
              <a:t>hablas</a:t>
            </a:r>
            <a:r>
              <a:rPr lang="en-US" dirty="0" smtClean="0"/>
              <a:t> a </a:t>
            </a:r>
            <a:r>
              <a:rPr lang="en-US" dirty="0" err="1" smtClean="0"/>
              <a:t>tu</a:t>
            </a:r>
            <a:r>
              <a:rPr lang="en-US" dirty="0" smtClean="0"/>
              <a:t> </a:t>
            </a:r>
            <a:r>
              <a:rPr lang="en-US" dirty="0" err="1" smtClean="0"/>
              <a:t>siervo</a:t>
            </a:r>
            <a:r>
              <a:rPr lang="en-US" dirty="0" smtClean="0"/>
              <a:t>; </a:t>
            </a:r>
            <a:r>
              <a:rPr lang="en-US" dirty="0" err="1" smtClean="0"/>
              <a:t>porque</a:t>
            </a:r>
            <a:r>
              <a:rPr lang="en-US" dirty="0" smtClean="0"/>
              <a:t> soy </a:t>
            </a:r>
            <a:r>
              <a:rPr lang="en-US" dirty="0" err="1" smtClean="0"/>
              <a:t>tardo</a:t>
            </a:r>
            <a:r>
              <a:rPr lang="en-US" dirty="0" smtClean="0"/>
              <a:t> en el </a:t>
            </a:r>
            <a:r>
              <a:rPr lang="en-US" dirty="0" err="1" smtClean="0"/>
              <a:t>habla</a:t>
            </a:r>
            <a:r>
              <a:rPr lang="en-US" dirty="0" smtClean="0"/>
              <a:t> y </a:t>
            </a:r>
            <a:r>
              <a:rPr lang="en-US" dirty="0" err="1" smtClean="0"/>
              <a:t>torpe</a:t>
            </a:r>
            <a:r>
              <a:rPr lang="en-US" dirty="0" smtClean="0"/>
              <a:t> de </a:t>
            </a:r>
            <a:r>
              <a:rPr lang="en-US" dirty="0" err="1" smtClean="0"/>
              <a:t>lengua</a:t>
            </a:r>
            <a:r>
              <a:rPr lang="en-US" dirty="0" smtClean="0"/>
              <a:t>.”</a:t>
            </a:r>
          </a:p>
          <a:p>
            <a:r>
              <a:rPr lang="en-US" dirty="0" err="1" smtClean="0"/>
              <a:t>Éx</a:t>
            </a:r>
            <a:r>
              <a:rPr lang="en-US" dirty="0" smtClean="0"/>
              <a:t>. 4.10; </a:t>
            </a:r>
            <a:r>
              <a:rPr lang="en-US" b="1" dirty="0" err="1" smtClean="0"/>
              <a:t>Moisés</a:t>
            </a:r>
            <a:endParaRPr lang="en-US" b="1" dirty="0" smtClean="0"/>
          </a:p>
        </p:txBody>
      </p:sp>
      <p:sp>
        <p:nvSpPr>
          <p:cNvPr id="8" name="Slide Number Placeholder 5"/>
          <p:cNvSpPr>
            <a:spLocks noGrp="1"/>
          </p:cNvSpPr>
          <p:nvPr>
            <p:ph type="sldNum" sz="quarter" idx="12"/>
          </p:nvPr>
        </p:nvSpPr>
        <p:spPr/>
        <p:txBody>
          <a:bodyPr/>
          <a:lstStyle/>
          <a:p>
            <a:fld id="{4D3A36D5-4982-416A-93B5-B3CD44AA987B}" type="slidenum">
              <a:rPr lang="en-US"/>
              <a:pPr/>
              <a:t>8</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3" name="Rectangle 3"/>
          <p:cNvSpPr>
            <a:spLocks noGrp="1" noChangeArrowheads="1"/>
          </p:cNvSpPr>
          <p:nvPr>
            <p:ph type="title"/>
          </p:nvPr>
        </p:nvSpPr>
        <p:spPr/>
        <p:txBody>
          <a:bodyPr/>
          <a:lstStyle/>
          <a:p>
            <a:pPr marL="742950" indent="-742950">
              <a:spcAft>
                <a:spcPts val="600"/>
              </a:spcAft>
            </a:pPr>
            <a:r>
              <a:rPr lang="es-PR" sz="3900" dirty="0" smtClean="0"/>
              <a:t>Más excusas</a:t>
            </a:r>
          </a:p>
        </p:txBody>
      </p:sp>
      <p:sp>
        <p:nvSpPr>
          <p:cNvPr id="5" name="Content Placeholder 4"/>
          <p:cNvSpPr>
            <a:spLocks noGrp="1"/>
          </p:cNvSpPr>
          <p:nvPr>
            <p:ph idx="1"/>
          </p:nvPr>
        </p:nvSpPr>
        <p:spPr/>
        <p:txBody>
          <a:bodyPr/>
          <a:lstStyle/>
          <a:p>
            <a:pPr>
              <a:buNone/>
            </a:pPr>
            <a:r>
              <a:rPr lang="en-US" dirty="0" smtClean="0"/>
              <a:t>	“…</a:t>
            </a:r>
            <a:r>
              <a:rPr lang="es-ES" dirty="0" smtClean="0"/>
              <a:t> Señor, permíteme que vaya primero y entierre a mi padre.﻿</a:t>
            </a:r>
            <a:r>
              <a:rPr lang="en-US" dirty="0" smtClean="0"/>
              <a:t>”</a:t>
            </a:r>
          </a:p>
          <a:p>
            <a:r>
              <a:rPr lang="en-US" dirty="0" smtClean="0"/>
              <a:t>Mt. 8.21; </a:t>
            </a:r>
            <a:r>
              <a:rPr lang="en-US" b="1" dirty="0" err="1" smtClean="0"/>
              <a:t>discípulo</a:t>
            </a:r>
            <a:r>
              <a:rPr lang="en-US" b="1" dirty="0" smtClean="0"/>
              <a:t> de </a:t>
            </a:r>
            <a:r>
              <a:rPr lang="en-US" b="1" dirty="0" err="1" smtClean="0"/>
              <a:t>Jesús</a:t>
            </a:r>
            <a:endParaRPr lang="en-US" b="1" dirty="0" smtClean="0"/>
          </a:p>
          <a:p>
            <a:pPr>
              <a:buNone/>
            </a:pPr>
            <a:r>
              <a:rPr lang="en-US" b="1" dirty="0" smtClean="0"/>
              <a:t>	</a:t>
            </a:r>
            <a:r>
              <a:rPr lang="en-US" dirty="0" smtClean="0"/>
              <a:t>“…</a:t>
            </a:r>
            <a:r>
              <a:rPr lang="es-ES" dirty="0" smtClean="0"/>
              <a:t> Te seguiré, Señor; pero déjame que me despida primero de los que están en mi casa.﻿”</a:t>
            </a:r>
          </a:p>
          <a:p>
            <a:r>
              <a:rPr lang="es-ES" dirty="0" err="1" smtClean="0"/>
              <a:t>Lc.</a:t>
            </a:r>
            <a:r>
              <a:rPr lang="es-ES" dirty="0" smtClean="0"/>
              <a:t> 9.61; </a:t>
            </a:r>
            <a:r>
              <a:rPr lang="es-ES" b="1" dirty="0" smtClean="0"/>
              <a:t>otro de Sus discípulos</a:t>
            </a:r>
            <a:endParaRPr lang="es-ES" dirty="0" smtClean="0"/>
          </a:p>
          <a:p>
            <a:pPr>
              <a:buNone/>
            </a:pPr>
            <a:endParaRPr lang="en-US" b="1" dirty="0" smtClean="0"/>
          </a:p>
        </p:txBody>
      </p:sp>
      <p:sp>
        <p:nvSpPr>
          <p:cNvPr id="8" name="Slide Number Placeholder 5"/>
          <p:cNvSpPr>
            <a:spLocks noGrp="1"/>
          </p:cNvSpPr>
          <p:nvPr>
            <p:ph type="sldNum" sz="quarter" idx="12"/>
          </p:nvPr>
        </p:nvSpPr>
        <p:spPr/>
        <p:txBody>
          <a:bodyPr/>
          <a:lstStyle/>
          <a:p>
            <a:fld id="{4D3A36D5-4982-416A-93B5-B3CD44AA987B}" type="slidenum">
              <a:rPr lang="en-US"/>
              <a:pPr/>
              <a:t>9</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82503</TotalTime>
  <Words>600</Words>
  <Application>Microsoft Office PowerPoint</Application>
  <PresentationFormat>On-screen Show (4:3)</PresentationFormat>
  <Paragraphs>121</Paragraphs>
  <Slides>23</Slides>
  <Notes>10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23</vt:i4>
      </vt:variant>
    </vt:vector>
  </HeadingPairs>
  <TitlesOfParts>
    <vt:vector size="31" baseType="lpstr">
      <vt:lpstr>Arial</vt:lpstr>
      <vt:lpstr>Calibri</vt:lpstr>
      <vt:lpstr>Papyrus</vt:lpstr>
      <vt:lpstr>Tahoma</vt:lpstr>
      <vt:lpstr>Wingdings</vt:lpstr>
      <vt:lpstr>Blends</vt:lpstr>
      <vt:lpstr>Office Theme</vt:lpstr>
      <vt:lpstr>1_Office Theme</vt:lpstr>
      <vt:lpstr>PowerPoint Presentation</vt:lpstr>
      <vt:lpstr>Tema 3: La persona que Dios usa</vt:lpstr>
      <vt:lpstr>Tema General</vt:lpstr>
      <vt:lpstr>Bosquejo de Estudio</vt:lpstr>
      <vt:lpstr>Texto Clave</vt:lpstr>
      <vt:lpstr>Dios llama (Jeremías 1.4-8)</vt:lpstr>
      <vt:lpstr>Dios llama (Jeremías 1.4-8)</vt:lpstr>
      <vt:lpstr>¿Reconoce estas palabras?</vt:lpstr>
      <vt:lpstr>Más excusas</vt:lpstr>
      <vt:lpstr>Explicación adicional</vt:lpstr>
      <vt:lpstr>Preguntas</vt:lpstr>
      <vt:lpstr>Dios prepara (Jeremías 1.9-10)</vt:lpstr>
      <vt:lpstr>Localizacíon de Anatot</vt:lpstr>
      <vt:lpstr>Ministerio de Jeremías</vt:lpstr>
      <vt:lpstr>2 Corintios 12.9-11</vt:lpstr>
      <vt:lpstr>2 Corintios 12.9-11</vt:lpstr>
      <vt:lpstr>Preguntas</vt:lpstr>
      <vt:lpstr>Dios confirma           (Jeremías 1.11-14)</vt:lpstr>
      <vt:lpstr>Dios confirma           (Jeremías 1.17-19)</vt:lpstr>
      <vt:lpstr>Visiones</vt:lpstr>
      <vt:lpstr>Preguntas</vt:lpstr>
      <vt:lpstr>Aplicaciones</vt:lpstr>
      <vt:lpstr>Próximo Estudio Dominical</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no_ponga_excusas_080413</dc:title>
  <dc:creator>JRIVERA</dc:creator>
  <cp:lastModifiedBy>Tito Ortega</cp:lastModifiedBy>
  <cp:revision>3666</cp:revision>
  <dcterms:created xsi:type="dcterms:W3CDTF">2007-01-24T21:53:34Z</dcterms:created>
  <dcterms:modified xsi:type="dcterms:W3CDTF">2013-08-17T22:41:20Z</dcterms:modified>
</cp:coreProperties>
</file>