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21"/>
  </p:notesMasterIdLst>
  <p:handoutMasterIdLst>
    <p:handoutMasterId r:id="rId22"/>
  </p:handoutMasterIdLst>
  <p:sldIdLst>
    <p:sldId id="794" r:id="rId4"/>
    <p:sldId id="1121" r:id="rId5"/>
    <p:sldId id="804" r:id="rId6"/>
    <p:sldId id="416" r:id="rId7"/>
    <p:sldId id="287" r:id="rId8"/>
    <p:sldId id="622" r:id="rId9"/>
    <p:sldId id="1090" r:id="rId10"/>
    <p:sldId id="1122" r:id="rId11"/>
    <p:sldId id="652" r:id="rId12"/>
    <p:sldId id="1084" r:id="rId13"/>
    <p:sldId id="1118" r:id="rId14"/>
    <p:sldId id="655" r:id="rId15"/>
    <p:sldId id="922" r:id="rId16"/>
    <p:sldId id="1123" r:id="rId17"/>
    <p:sldId id="561" r:id="rId18"/>
    <p:sldId id="924" r:id="rId19"/>
    <p:sldId id="908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023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0098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19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470907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42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027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130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63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758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upload.wikimedia.org/wikipedia/commons/9/9a/Auguste_bonheur_a3274_plowing_in_the_nivernai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81000"/>
            <a:ext cx="9130740" cy="617220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2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3</a:t>
            </a:r>
            <a:r>
              <a:rPr lang="es-PR" sz="4400" dirty="0" smtClean="0">
                <a:latin typeface="+mj-lt"/>
              </a:rPr>
              <a:t>:               Un legado perdurable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“Construir un legado”</a:t>
            </a:r>
          </a:p>
          <a:p>
            <a:pPr marL="401638" marR="0" lvl="0" indent="-2349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PR" sz="3600" dirty="0" smtClean="0">
                <a:latin typeface="+mn-lt"/>
                <a:cs typeface="+mn-cs"/>
              </a:rPr>
              <a:t>5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mayo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Deuteronomio 6:1-15a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"Y estas palabras que yo te mando hoy, estarán sobre tu corazón; y las repetirás a tus hijos, y hablarás de ellas estando en tu casa, y andando por el camino, y al acostarte, y cuando te levantes. Y las atarás como una señal en tu mano, y estarán como frontales entre tus ojos; y las escribirás en los postes de tu casa, y en tus puertas."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696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Comunique el mensaje de su vida (Deuteronomio 6:6-9)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"...Los dirigió por camino derecho, Para que viniesen a ciudad habitable. Alaben la misericordia de Jehová, Y sus maravillas para con los hijos de los hombres. Porque sacia al alma menesterosa, Y llena de bien al alma hambrienta."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696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Comunique el mensaje de su vida (Deuteronomio 6:6-9)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No lo olvide                       (Deuteronomio 6:10-15a)</a:t>
            </a:r>
            <a:endParaRPr lang="es-PR" sz="4000" b="1" dirty="0"/>
          </a:p>
        </p:txBody>
      </p:sp>
      <p:pic>
        <p:nvPicPr>
          <p:cNvPr id="13314" name="Picture 2" descr="http://distantshoresmedia.org/images/rg/05/05_De_00_06_R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0" y="2028825"/>
            <a:ext cx="6372225" cy="46005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"Cuando Jehová tu Dios te haya introducido en la tierra que juró a tus padres Abraham, Isaac y Jacob que te daría, en ciudades grandes y buenas que tú no edificaste, y casas llenas de todo bien, que tú no llenaste, y cisternas cavadas que tú no cavaste, viñas y olivares que no plantaste, y luego que comas y te sacies, cuídate de no olvidarte de Jehová, que te sacó de la tierra de Egipto, de casa de servidumbre..."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No lo olvide                       (Deuteronomio 6:10-15a)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"...A Jehová tu Dios temerás, y a él solo servirás, y por su nombre jurarás. No andaréis en pos de dioses ajenos, de los dioses de los pueblos que están en vuestros contornos; porque el Dios celoso, Jehová tu Dios, en medio de ti está."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No lo olvide                       (Deuteronomio 6:10-15a)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Carro, Daniel, </a:t>
            </a:r>
            <a:r>
              <a:rPr lang="es-ES" sz="1600" dirty="0" err="1" smtClean="0"/>
              <a:t>Jose</a:t>
            </a:r>
            <a:r>
              <a:rPr lang="es-ES" sz="1600" dirty="0" smtClean="0"/>
              <a:t>́ </a:t>
            </a:r>
            <a:r>
              <a:rPr lang="es-ES" sz="1600" dirty="0" err="1" smtClean="0"/>
              <a:t>Tomás</a:t>
            </a:r>
            <a:r>
              <a:rPr lang="es-ES" sz="1600" dirty="0" smtClean="0"/>
              <a:t> Poe, </a:t>
            </a:r>
            <a:r>
              <a:rPr lang="es-ES" sz="1600" dirty="0" err="1" smtClean="0"/>
              <a:t>Rubén</a:t>
            </a:r>
            <a:r>
              <a:rPr lang="es-ES" sz="1600" dirty="0" smtClean="0"/>
              <a:t> O. </a:t>
            </a:r>
            <a:r>
              <a:rPr lang="es-ES" sz="1600" dirty="0" err="1" smtClean="0"/>
              <a:t>Zorzoli</a:t>
            </a:r>
            <a:r>
              <a:rPr lang="es-ES" sz="1600" dirty="0" smtClean="0"/>
              <a:t> and Tex. </a:t>
            </a:r>
            <a:r>
              <a:rPr lang="es-ES" sz="1600" i="1" dirty="0" smtClean="0"/>
              <a:t>Comentario </a:t>
            </a:r>
            <a:r>
              <a:rPr lang="es-ES" sz="1600" i="1" dirty="0" err="1" smtClean="0"/>
              <a:t>Bı́blico</a:t>
            </a:r>
            <a:r>
              <a:rPr lang="es-ES" sz="1600" i="1" dirty="0" smtClean="0"/>
              <a:t> Mundo Hispano Mateo</a:t>
            </a:r>
            <a:r>
              <a:rPr lang="es-ES" sz="1600" dirty="0" smtClean="0"/>
              <a:t>, 1. ed. El Paso, TX: Editorial Mundo Hispano, c1993, 1997.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Douglas, J.D. </a:t>
            </a:r>
            <a:r>
              <a:rPr lang="es-PR" sz="1600" i="1" dirty="0" smtClean="0"/>
              <a:t>Nuevo Diccionario Bíblico : Primera Edición.</a:t>
            </a:r>
            <a:r>
              <a:rPr lang="es-PR" sz="1600" dirty="0" smtClean="0"/>
              <a:t> Miami: Sociedades </a:t>
            </a:r>
            <a:r>
              <a:rPr lang="es-PR" sz="1600" dirty="0" err="1" smtClean="0"/>
              <a:t>Bı́blicas</a:t>
            </a:r>
            <a:r>
              <a:rPr lang="es-PR" sz="16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12,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99-108.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Lockward</a:t>
            </a:r>
            <a:r>
              <a:rPr lang="es-PR" sz="1600" dirty="0" smtClean="0"/>
              <a:t>, Alfonso. </a:t>
            </a:r>
            <a:r>
              <a:rPr lang="es-PR" sz="1600" i="1" dirty="0" smtClean="0"/>
              <a:t>Nuevo Diccionario De La Biblia.</a:t>
            </a:r>
            <a:r>
              <a:rPr lang="es-PR" sz="1600" dirty="0" smtClean="0"/>
              <a:t> Miami: Editorial </a:t>
            </a:r>
            <a:r>
              <a:rPr lang="es-PR" sz="1600" dirty="0" err="1" smtClean="0"/>
              <a:t>Unilit</a:t>
            </a:r>
            <a:r>
              <a:rPr lang="es-PR" sz="1600" dirty="0" smtClean="0"/>
              <a:t>, 2003.</a:t>
            </a:r>
          </a:p>
          <a:p>
            <a:pPr>
              <a:buNone/>
            </a:pPr>
            <a:r>
              <a:rPr lang="es-ES" sz="1600" dirty="0" err="1" smtClean="0"/>
              <a:t>Porter</a:t>
            </a:r>
            <a:r>
              <a:rPr lang="es-ES" sz="1600" dirty="0" smtClean="0"/>
              <a:t>, Rafael. </a:t>
            </a:r>
            <a:r>
              <a:rPr lang="es-ES" sz="1600" i="1" dirty="0" smtClean="0"/>
              <a:t>Estudios </a:t>
            </a:r>
            <a:r>
              <a:rPr lang="es-ES" sz="1600" i="1" dirty="0" err="1" smtClean="0"/>
              <a:t>Bı́blicos</a:t>
            </a:r>
            <a:r>
              <a:rPr lang="es-ES" sz="1600" i="1" dirty="0" smtClean="0"/>
              <a:t> ELA: ¿Listos Para El Rey? (Mateo)</a:t>
            </a:r>
            <a:r>
              <a:rPr lang="es-ES" sz="1600" dirty="0" smtClean="0"/>
              <a:t>.  Puebla, </a:t>
            </a:r>
            <a:r>
              <a:rPr lang="es-ES" sz="1600" dirty="0" err="1" smtClean="0"/>
              <a:t>México</a:t>
            </a:r>
            <a:r>
              <a:rPr lang="es-ES" sz="1600" dirty="0" smtClean="0"/>
              <a:t>: Ediciones Las </a:t>
            </a:r>
            <a:r>
              <a:rPr lang="es-ES" sz="1600" dirty="0" err="1" smtClean="0"/>
              <a:t>Américas</a:t>
            </a:r>
            <a:r>
              <a:rPr lang="es-ES" sz="1600" dirty="0" smtClean="0"/>
              <a:t>, A. C., 1986.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Vine, W.E. </a:t>
            </a:r>
            <a:r>
              <a:rPr lang="es-PR" sz="1600" i="1" dirty="0" smtClean="0"/>
              <a:t>Vine Diccionario Expositivo De Palabras Del Antiguo Y Del Nuevo Testamento Exhaustivo</a:t>
            </a:r>
            <a:r>
              <a:rPr lang="es-PR" sz="1600" dirty="0" smtClean="0"/>
              <a:t>, </a:t>
            </a:r>
            <a:r>
              <a:rPr lang="es-PR" sz="1600" dirty="0" err="1" smtClean="0"/>
              <a:t>electronic</a:t>
            </a:r>
            <a:r>
              <a:rPr lang="es-PR" sz="16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600" dirty="0" smtClean="0">
                <a:latin typeface="Candara" pitchFamily="34" charset="0"/>
              </a:rPr>
              <a:t>  (imágenes bíblicas).</a:t>
            </a:r>
            <a:endParaRPr lang="en-US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distantshoresmedia.org/images/rg/09/09_1Sa_01_01_R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19570"/>
            <a:ext cx="9144000" cy="687757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696200" cy="5410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2</a:t>
            </a:r>
            <a:r>
              <a:rPr lang="es-PR" sz="4400" baseline="30000" dirty="0" smtClean="0"/>
              <a:t>do</a:t>
            </a:r>
            <a:r>
              <a:rPr lang="es-PR" sz="4400" dirty="0" smtClean="0"/>
              <a:t> Trimestre/Tema 3:              Un legado perdurable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“Un legado de esperanza”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12 de mayo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(1 Samuel 1:10-20, 27-2:1; 12:23-24)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 descr="https://fbcdn-sphotos-a-a.akamaihd.net/hphotos-ak-snc6/165204_417572828340410_76425905_n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52340" y="0"/>
            <a:ext cx="632006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Los jóvenes necesitan que los adultos, especialmente sus padres, tengan una fe vital y las iglesias deben ayudar para hacer que esto sea posible.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Edifique sobre el fundamento correcto             (</a:t>
            </a:r>
            <a:r>
              <a:rPr lang="es-PR" sz="3600" dirty="0" smtClean="0">
                <a:solidFill>
                  <a:schemeClr val="tx2"/>
                </a:solidFill>
              </a:rPr>
              <a:t>Deuteronomio 6:1-5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Comunique el mensaje de su vida            (</a:t>
            </a:r>
            <a:r>
              <a:rPr lang="es-PR" sz="3600" dirty="0" smtClean="0">
                <a:solidFill>
                  <a:schemeClr val="tx2"/>
                </a:solidFill>
              </a:rPr>
              <a:t>Deuteronomio 6:6-9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No lo olvide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Deuteronomio 6:10-15a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  <p:pic>
        <p:nvPicPr>
          <p:cNvPr id="6" name="Picture 2" descr="http://upload.wikimedia.org/wikipedia/commons/9/9a/Auguste_bonheur_a3274_plowing_in_the_nivernai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77000" y="-1"/>
            <a:ext cx="2653739" cy="17938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6000"/>
            <a:ext cx="9144000" cy="27432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743200"/>
            <a:ext cx="83820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“El que tiene mis mandamientos, y los guarda, ése es el que me ama; y el que me ama, será amado por mi Padre, y yo le amaré, y me manifestaré a él." (Juan 14.21,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Edifique sobre el fundamento correcto (Deuteronomio 6:1-5)</a:t>
            </a:r>
          </a:p>
        </p:txBody>
      </p:sp>
      <p:pic>
        <p:nvPicPr>
          <p:cNvPr id="19458" name="Picture 2" descr="http://distantshoresmedia.org/images/rg/05/05_De_06_01_R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47800" y="2133600"/>
            <a:ext cx="6172200" cy="44347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19050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"Estos, pues, son los mandamientos, estatutos y decretos que Jehová vuestro Dios mandó que os enseñase, para que los pongáis por obra en la tierra a la cual pasáis vosotros para tomarla; para que temas a Jehová tu Dios, guardando todos sus estatutos y sus mandamientos que yo te mando, tú, tu hijo, y el hijo de tu hijo, todos los días de tu vida, para que tus días sean prolongados..."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Edifique sobre el fundamento correcto (Deuteronomio 6:1-5)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19050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"...Oye, pues, oh Israel, y cuida de ponerlos por obra, para que te vaya bien en la tierra que fluye leche y miel, y os multipliquéis, como te ha dicho Jehová el Dios de tus padres. Oye, Israel: Jehová nuestro Dios, Jehová uno es. Y amarás a Jehová tu Dios de todo tu corazón, y de toda tu alma, y con todas tus fuerzas."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Edifique sobre el fundamento correcto (Deuteronomio 6:1-5)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762000"/>
            <a:ext cx="7696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Comunique el mensaje de su vida (Deuteronomio 6:6-9)</a:t>
            </a:r>
          </a:p>
        </p:txBody>
      </p:sp>
      <p:pic>
        <p:nvPicPr>
          <p:cNvPr id="17410" name="Picture 2" descr="http://distantshoresmedia.org/images/rg/05/05_De_11_03_R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71600" y="2105025"/>
            <a:ext cx="6400800" cy="46005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80253</TotalTime>
  <Words>418</Words>
  <Application>Microsoft Office PowerPoint</Application>
  <PresentationFormat>On-screen Show (4:3)</PresentationFormat>
  <Paragraphs>65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PowerPoint Presentation</vt:lpstr>
      <vt:lpstr>Tema General</vt:lpstr>
      <vt:lpstr>Bosquejo de Estudio</vt:lpstr>
      <vt:lpstr>Texto Clave</vt:lpstr>
      <vt:lpstr>Edifique sobre el fundamento correcto (Deuteronomio 6:1-5)</vt:lpstr>
      <vt:lpstr>Edifique sobre el fundamento correcto (Deuteronomio 6:1-5)</vt:lpstr>
      <vt:lpstr>Edifique sobre el fundamento correcto (Deuteronomio 6:1-5)</vt:lpstr>
      <vt:lpstr>Comunique el mensaje de su vida (Deuteronomio 6:6-9)</vt:lpstr>
      <vt:lpstr>Comunique el mensaje de su vida (Deuteronomio 6:6-9)</vt:lpstr>
      <vt:lpstr>Comunique el mensaje de su vida (Deuteronomio 6:6-9)</vt:lpstr>
      <vt:lpstr>No lo olvide                       (Deuteronomio 6:10-15a)</vt:lpstr>
      <vt:lpstr>No lo olvide                       (Deuteronomio 6:10-15a)</vt:lpstr>
      <vt:lpstr>No lo olvide                       (Deuteronomio 6:10-15a)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construir_un_legado_050513</dc:title>
  <dc:creator>JRIVERA</dc:creator>
  <cp:lastModifiedBy>Tito Ortega</cp:lastModifiedBy>
  <cp:revision>3576</cp:revision>
  <dcterms:created xsi:type="dcterms:W3CDTF">2007-01-24T21:53:34Z</dcterms:created>
  <dcterms:modified xsi:type="dcterms:W3CDTF">2013-05-07T01:16:22Z</dcterms:modified>
</cp:coreProperties>
</file>