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3"/>
  </p:notesMasterIdLst>
  <p:handoutMasterIdLst>
    <p:handoutMasterId r:id="rId24"/>
  </p:handoutMasterIdLst>
  <p:sldIdLst>
    <p:sldId id="794" r:id="rId4"/>
    <p:sldId id="1085" r:id="rId5"/>
    <p:sldId id="1117" r:id="rId6"/>
    <p:sldId id="804" r:id="rId7"/>
    <p:sldId id="416" r:id="rId8"/>
    <p:sldId id="287" r:id="rId9"/>
    <p:sldId id="622" r:id="rId10"/>
    <p:sldId id="1090" r:id="rId11"/>
    <p:sldId id="652" r:id="rId12"/>
    <p:sldId id="1084" r:id="rId13"/>
    <p:sldId id="1118" r:id="rId14"/>
    <p:sldId id="655" r:id="rId15"/>
    <p:sldId id="922" r:id="rId16"/>
    <p:sldId id="1120" r:id="rId17"/>
    <p:sldId id="1119" r:id="rId18"/>
    <p:sldId id="749" r:id="rId19"/>
    <p:sldId id="561" r:id="rId20"/>
    <p:sldId id="924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94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15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1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7590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5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96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24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25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2.bp.blogspot.com/-Myw6aa6h5Ik/UENi4yuJW4I/AAAAAAAAAic/_yR7L9RD32c/s1600/REVELATION-Jesus-Conquer-2-sd-Coming-7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338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Fundamentos de nuestra fe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“Jesús volverá”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21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Mateo 24:9-14, 39b-44; Apocalipsis 7:9; 22:12-14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"[...] así será también la venida del Hijo del Hombre. Entonces estarán dos en el campo; el uno será tomado, y el otro será dejado. Dos mujeres estarán moliendo en un molino; la una será tomada, y la otra será dejada. Velad, pues, porque no sabéis a qué hora ha de venir vuestro Señor. Pero sabed esto..."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Esté preparado            (Mateo 24:39b-44)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"...que si el padre de familia supiese a qué hora el ladrón habría de venir, velaría, y no dejaría minar su casa. Por tanto, también vosotros estad preparados; porque el Hijo del Hombre vendrá a la hora que no pensáis."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Esté preparado            (Mateo 24:39b-44)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Sea fiel (Mateo 24:9-14; Apocalipsis 7:9)</a:t>
            </a:r>
            <a:endParaRPr lang="es-PR" sz="4000" b="1" dirty="0"/>
          </a:p>
        </p:txBody>
      </p:sp>
      <p:pic>
        <p:nvPicPr>
          <p:cNvPr id="2" name="Picture 2" descr="http://sphotos-a.xx.fbcdn.net/hphotos-ash3/s720x720/561828_254517118003940_1983474419_n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20750" y="2286000"/>
            <a:ext cx="7232650" cy="3886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"Entonces os entregarán a tribulación, y os matarán, y seréis aborrecidos de todas las gentes por causa de mi nombre. Muchos tropezarán entonces, y se entregarán unos a otros, y unos a otros se aborrecerán. Y muchos falsos profetas se levantarán, y engañarán a muchos; y por haberse multiplicado la maldad, el amor de muchos se enfriará..."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Sea fiel (Mateo 24:9-14)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"...Mas el que persevere hasta el fin, éste será salvo. Y será predicado este evangelio del reino en todo el mundo, para testimonio a todas las naciones; y entonces vendrá el fin."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Sea fiel (Mateo 24:9-14)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"Después de esto miré, y he aquí una gran multitud, la cual nadie podía contar, de todas naciones y tribus y pueblos y lenguas, que estaban delante del trono y en la presencia del Cordero, vestidos de ropas blancas, y con palmas en las manos;"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Sea fiel (Apocalipsis 7:9)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305800" cy="3657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800" smtClean="0"/>
              <a:t>Jesucristo volverá, y Su regreso influirá en todas las personas, estén preparadas para Su venida o no.</a:t>
            </a:r>
          </a:p>
          <a:p>
            <a:pPr>
              <a:spcAft>
                <a:spcPts val="600"/>
              </a:spcAft>
            </a:pPr>
            <a:r>
              <a:rPr lang="es-PR" sz="2800" smtClean="0"/>
              <a:t>Estar esperando la venida de Cristo puede ayudarnos a ser más fieles a Él mientras vivimos en el presente.</a:t>
            </a:r>
          </a:p>
          <a:p>
            <a:pPr>
              <a:spcAft>
                <a:spcPts val="600"/>
              </a:spcAft>
            </a:pPr>
            <a:r>
              <a:rPr lang="es-PR" sz="2800" smtClean="0"/>
              <a:t>Si permanecemos fieles, podremos dar testimonio al mundo con más eficiencia.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Poe,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 and Tex.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Mateo</a:t>
            </a:r>
            <a:r>
              <a:rPr lang="es-ES" sz="1600" dirty="0" smtClean="0"/>
              <a:t>, 1. ed. El Paso, TX: Editorial Mundo Hispano, c1993,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78-87.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buNone/>
            </a:pPr>
            <a:r>
              <a:rPr lang="es-ES" sz="1600" dirty="0" err="1" smtClean="0"/>
              <a:t>Porter</a:t>
            </a:r>
            <a:r>
              <a:rPr lang="es-ES" sz="1600" dirty="0" smtClean="0"/>
              <a:t>, Rafael.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¿Listos Para El Rey? (Mateo)</a:t>
            </a:r>
            <a:r>
              <a:rPr lang="es-ES" sz="1600" dirty="0" smtClean="0"/>
              <a:t>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4.bp.blogspot.com/-jQ6dVf5xVKc/Ts5OkREcgCI/AAAAAAAAEqI/UTiYZZSrzfE/s1600/IMG_136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9688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rgbClr val="285633">
              <a:alpha val="50000"/>
            </a:srgb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rgbClr val="285633">
              <a:alpha val="50000"/>
            </a:srgb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2: Fundamentos de nuestra fe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“Te doy gracias”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28 de abril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(Salmos 107:1-9, 33-38, 43)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657600" cy="100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167789"/>
            <a:ext cx="6629400" cy="553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eg_Olsen_WHEREVER_HE_LEADS_ME_52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90800" y="3569677"/>
            <a:ext cx="4191000" cy="3288323"/>
          </a:xfrm>
          <a:prstGeom prst="rect">
            <a:avLst/>
          </a:prstGeom>
        </p:spPr>
      </p:pic>
      <p:pic>
        <p:nvPicPr>
          <p:cNvPr id="20" name="Picture 19" descr="02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524976" y="2286000"/>
            <a:ext cx="2619023" cy="2209800"/>
          </a:xfrm>
          <a:prstGeom prst="rect">
            <a:avLst/>
          </a:prstGeom>
        </p:spPr>
      </p:pic>
      <p:pic>
        <p:nvPicPr>
          <p:cNvPr id="19" name="Picture 18" descr="0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4895850"/>
            <a:ext cx="2616200" cy="1962150"/>
          </a:xfrm>
          <a:prstGeom prst="rect">
            <a:avLst/>
          </a:prstGeom>
        </p:spPr>
      </p:pic>
      <p:pic>
        <p:nvPicPr>
          <p:cNvPr id="17" name="Picture 16" descr="02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96000" y="0"/>
            <a:ext cx="3048000" cy="2286000"/>
          </a:xfrm>
          <a:prstGeom prst="rect">
            <a:avLst/>
          </a:prstGeom>
        </p:spPr>
      </p:pic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05000" y="3733800"/>
            <a:ext cx="3692371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0" y="1219200"/>
            <a:ext cx="9715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00025" y="2209800"/>
            <a:ext cx="9429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0" y="3200400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38125" y="4191000"/>
            <a:ext cx="904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0"/>
            <a:ext cx="30784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082638" y="228600"/>
            <a:ext cx="3394362" cy="13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212080" y="4648200"/>
            <a:ext cx="301752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2209800" y="5410199"/>
            <a:ext cx="3377787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990600" y="1611488"/>
            <a:ext cx="3124200" cy="178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4012264" y="2181224"/>
            <a:ext cx="3379136" cy="15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mtClean="0"/>
              <a:t>Debemos vivir con la expectativa del regreso de nuestro Señor, Jesuscristo.</a:t>
            </a:r>
            <a:endParaRPr lang="es-P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Tenga en cuenta el final           (</a:t>
            </a:r>
            <a:r>
              <a:rPr lang="es-PR" sz="3600" dirty="0" smtClean="0">
                <a:solidFill>
                  <a:schemeClr val="tx2"/>
                </a:solidFill>
              </a:rPr>
              <a:t>Apocalipsis 22:12-14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Esté preparado (</a:t>
            </a:r>
            <a:r>
              <a:rPr lang="es-PR" sz="3600" dirty="0" smtClean="0">
                <a:solidFill>
                  <a:schemeClr val="tx2"/>
                </a:solidFill>
              </a:rPr>
              <a:t>Mateo 24:39b-44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Sea fiel (</a:t>
            </a:r>
            <a:r>
              <a:rPr lang="es-PR" sz="3600" dirty="0" smtClean="0">
                <a:solidFill>
                  <a:schemeClr val="tx2"/>
                </a:solidFill>
              </a:rPr>
              <a:t>Mateo 24:9-14; </a:t>
            </a:r>
            <a:r>
              <a:rPr lang="es-PR" sz="3600" dirty="0" err="1" smtClean="0">
                <a:solidFill>
                  <a:schemeClr val="tx2"/>
                </a:solidFill>
              </a:rPr>
              <a:t>Apoc</a:t>
            </a:r>
            <a:r>
              <a:rPr lang="es-PR" sz="3600" dirty="0" smtClean="0">
                <a:solidFill>
                  <a:schemeClr val="tx2"/>
                </a:solidFill>
              </a:rPr>
              <a:t>. 7:9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5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6" name="Picture 4" descr="http://2.bp.blogspot.com/-Myw6aa6h5Ik/UENi4yuJW4I/AAAAAAAAAic/_yR7L9RD32c/s1600/REVELATION-Jesus-Conquer-2-sd-Coming-70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08782" y="0"/>
            <a:ext cx="2439556" cy="1828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657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“Varones galileos, ¿por qué estáis mirando al cielo? Este mismo Jesús, que ha sido tomado de vosotros al cielo, así vendrá como le habéis visto ir al cielo. " (Hechos de los Apóstoles 1.11b,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Tenga en cuenta el final           (Apocalipsis 22:12-14)</a:t>
            </a:r>
          </a:p>
        </p:txBody>
      </p:sp>
      <p:pic>
        <p:nvPicPr>
          <p:cNvPr id="18434" name="Picture 2" descr="http://b.vimeocdn.com/ts/328/218/328218777_64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7643887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"He aquí yo vengo pronto, y mi galardón conmigo, para recompensar a cada uno según sea su obra. Yo soy el Alfa y la Omega, el principio y el fin, el primero y el último. Bienaventurados los que lavan sus ropas, para tener derecho al árbol de la vida, y para entrar por las puertas en la ciudad."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Tenga en cuenta el final           (Apocalipsis 22:12-14)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Esté preparado            (Mateo 24:39b-44)</a:t>
            </a:r>
          </a:p>
        </p:txBody>
      </p:sp>
      <p:pic>
        <p:nvPicPr>
          <p:cNvPr id="16386" name="Picture 2" descr="http://3.bp.blogspot.com/-AY-gbbFWWpc/TdEiYOkc0VI/AAAAAAAAEd8/QN1FZYbIoRc/s1600/rapture_75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52600" y="2050491"/>
            <a:ext cx="5791200" cy="45789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80040</TotalTime>
  <Words>453</Words>
  <Application>Microsoft Office PowerPoint</Application>
  <PresentationFormat>On-screen Show (4:3)</PresentationFormat>
  <Paragraphs>71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PowerPoint Presentation</vt:lpstr>
      <vt:lpstr>Tema General</vt:lpstr>
      <vt:lpstr>Bosquejo de Estudio</vt:lpstr>
      <vt:lpstr>Texto Clave</vt:lpstr>
      <vt:lpstr>Tenga en cuenta el final           (Apocalipsis 22:12-14)</vt:lpstr>
      <vt:lpstr>Tenga en cuenta el final           (Apocalipsis 22:12-14)</vt:lpstr>
      <vt:lpstr>Esté preparado            (Mateo 24:39b-44)</vt:lpstr>
      <vt:lpstr>Esté preparado            (Mateo 24:39b-44)</vt:lpstr>
      <vt:lpstr>Esté preparado            (Mateo 24:39b-44)</vt:lpstr>
      <vt:lpstr>Sea fiel (Mateo 24:9-14; Apocalipsis 7:9)</vt:lpstr>
      <vt:lpstr>Sea fiel (Mateo 24:9-14)</vt:lpstr>
      <vt:lpstr>Sea fiel (Mateo 24:9-14)</vt:lpstr>
      <vt:lpstr>Sea fiel (Apocalipsis 7:9)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jesus_volvera_042113</dc:title>
  <dc:creator>JRIVERA</dc:creator>
  <cp:lastModifiedBy>Tito Ortega</cp:lastModifiedBy>
  <cp:revision>3566</cp:revision>
  <dcterms:created xsi:type="dcterms:W3CDTF">2007-01-24T21:53:34Z</dcterms:created>
  <dcterms:modified xsi:type="dcterms:W3CDTF">2013-04-24T23:57:31Z</dcterms:modified>
</cp:coreProperties>
</file>