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5"/>
  </p:notesMasterIdLst>
  <p:handoutMasterIdLst>
    <p:handoutMasterId r:id="rId26"/>
  </p:handoutMasterIdLst>
  <p:sldIdLst>
    <p:sldId id="794" r:id="rId4"/>
    <p:sldId id="1085" r:id="rId5"/>
    <p:sldId id="804" r:id="rId6"/>
    <p:sldId id="416" r:id="rId7"/>
    <p:sldId id="287" r:id="rId8"/>
    <p:sldId id="1129" r:id="rId9"/>
    <p:sldId id="1122" r:id="rId10"/>
    <p:sldId id="1128" r:id="rId11"/>
    <p:sldId id="1118" r:id="rId12"/>
    <p:sldId id="1130" r:id="rId13"/>
    <p:sldId id="1131" r:id="rId14"/>
    <p:sldId id="1134" r:id="rId15"/>
    <p:sldId id="1121" r:id="rId16"/>
    <p:sldId id="1132" r:id="rId17"/>
    <p:sldId id="1133" r:id="rId18"/>
    <p:sldId id="1135" r:id="rId19"/>
    <p:sldId id="1136" r:id="rId20"/>
    <p:sldId id="749" r:id="rId21"/>
    <p:sldId id="561" r:id="rId22"/>
    <p:sldId id="924" r:id="rId23"/>
    <p:sldId id="90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3B07"/>
    <a:srgbClr val="303030"/>
    <a:srgbClr val="996633"/>
    <a:srgbClr val="285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79" d="100"/>
          <a:sy n="79" d="100"/>
        </p:scale>
        <p:origin x="105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24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28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33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458482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83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94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62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labanza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90213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rgbClr val="663300">
              <a:alpha val="5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rgbClr val="663300">
              <a:alpha val="55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dirty="0" smtClean="0">
                <a:latin typeface="+mj-lt"/>
              </a:rPr>
              <a:t>1:               Adoremos de corazón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2000" y="2895600"/>
            <a:ext cx="7696200" cy="2971800"/>
          </a:xfrm>
          <a:prstGeom prst="rect">
            <a:avLst/>
          </a:prstGeom>
          <a:solidFill>
            <a:srgbClr val="663300">
              <a:alpha val="55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“Te celebro”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17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marzo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Salmo 92:1-15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rgbClr val="663300">
              <a:alpha val="5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600" dirty="0" smtClean="0"/>
              <a:t>2.	Reconozca las realidades eternas de la adoración (Salmos 92:5-9)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75" indent="-3175">
              <a:buNone/>
            </a:pPr>
            <a:r>
              <a:rPr lang="es-ES" i="1" dirty="0" smtClean="0"/>
              <a:t>“¡Cuán grandes son tus obras, oh Jehová!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i="1" dirty="0" smtClean="0"/>
              <a:t>Muy profundos son tus pensamientos.</a:t>
            </a:r>
            <a:r>
              <a:rPr lang="es-ES" dirty="0" smtClean="0"/>
              <a:t> </a:t>
            </a:r>
            <a:r>
              <a:rPr lang="es-ES" i="1" dirty="0" smtClean="0"/>
              <a:t>El hombre necio no sabe, Y el insensato no entiende esto.</a:t>
            </a:r>
            <a:r>
              <a:rPr lang="es-ES" dirty="0" smtClean="0"/>
              <a:t> </a:t>
            </a:r>
            <a:r>
              <a:rPr lang="es-ES" i="1" dirty="0" smtClean="0"/>
              <a:t>Cuando brotan los impíos como la hierba, Y florecen todos los que hacen iniquidad, Es para ser destruidos eternamente.</a:t>
            </a:r>
            <a:r>
              <a:rPr lang="es-ES" dirty="0" smtClean="0"/>
              <a:t> </a:t>
            </a:r>
            <a:r>
              <a:rPr lang="es-ES" i="1" dirty="0" smtClean="0"/>
              <a:t>Mas tú, Jehová, para siempre eres Altísimo.</a:t>
            </a:r>
            <a:r>
              <a:rPr lang="es-ES" dirty="0" smtClean="0"/>
              <a:t> […]”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600" dirty="0" smtClean="0"/>
              <a:t>2.	Reconozca las realidades eternas de la adoración (Salmos 92:5-9)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75" indent="-3175">
              <a:buNone/>
            </a:pPr>
            <a:r>
              <a:rPr lang="es-ES" i="1" dirty="0" smtClean="0"/>
              <a:t>“ </a:t>
            </a:r>
            <a:r>
              <a:rPr lang="es-ES" dirty="0" smtClean="0"/>
              <a:t>[…] </a:t>
            </a:r>
            <a:r>
              <a:rPr lang="es-ES" i="1" dirty="0" smtClean="0"/>
              <a:t>Porque he aquí tus enemigos, oh Jehová, Porque he aquí, perecerán tus enemigos; Serán esparcidos todos los que hacen maldad.</a:t>
            </a:r>
            <a:r>
              <a:rPr lang="es-ES" dirty="0" smtClean="0"/>
              <a:t>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600" dirty="0" smtClean="0"/>
              <a:t>2.	Reconozca las realidades eternas de la adoración (Salmos 92:5-9)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0375" indent="-460375"/>
            <a:r>
              <a:rPr lang="en-US" dirty="0" smtClean="0"/>
              <a:t>¿</a:t>
            </a:r>
            <a:r>
              <a:rPr lang="en-US" dirty="0" err="1" smtClean="0"/>
              <a:t>Cómo</a:t>
            </a:r>
            <a:r>
              <a:rPr lang="en-US" dirty="0" smtClean="0"/>
              <a:t> la </a:t>
            </a:r>
            <a:r>
              <a:rPr lang="en-US" dirty="0" err="1" smtClean="0"/>
              <a:t>eternidad</a:t>
            </a:r>
            <a:r>
              <a:rPr lang="en-US" dirty="0" smtClean="0"/>
              <a:t> </a:t>
            </a:r>
            <a:r>
              <a:rPr lang="en-US" dirty="0" err="1" smtClean="0"/>
              <a:t>dará</a:t>
            </a:r>
            <a:r>
              <a:rPr lang="en-US" dirty="0" smtClean="0"/>
              <a:t> </a:t>
            </a:r>
            <a:r>
              <a:rPr lang="en-US" dirty="0" err="1" smtClean="0"/>
              <a:t>testimonio</a:t>
            </a:r>
            <a:r>
              <a:rPr lang="en-US" dirty="0" smtClean="0"/>
              <a:t> de la </a:t>
            </a:r>
            <a:r>
              <a:rPr lang="en-US" dirty="0" err="1" smtClean="0"/>
              <a:t>supremacía</a:t>
            </a:r>
            <a:r>
              <a:rPr lang="en-US" dirty="0" smtClean="0"/>
              <a:t> y la </a:t>
            </a:r>
            <a:r>
              <a:rPr lang="en-US" dirty="0" err="1" smtClean="0"/>
              <a:t>santidad</a:t>
            </a:r>
            <a:r>
              <a:rPr lang="en-US" dirty="0" smtClean="0"/>
              <a:t> de Dios?</a:t>
            </a:r>
          </a:p>
          <a:p>
            <a:pPr marL="460375" indent="-460375"/>
            <a:r>
              <a:rPr lang="en-US" dirty="0" smtClean="0"/>
              <a:t>Si el </a:t>
            </a:r>
            <a:r>
              <a:rPr lang="en-US" dirty="0" err="1" smtClean="0"/>
              <a:t>éxito</a:t>
            </a:r>
            <a:r>
              <a:rPr lang="en-US" dirty="0" smtClean="0"/>
              <a:t> </a:t>
            </a:r>
            <a:r>
              <a:rPr lang="en-US" dirty="0" err="1" smtClean="0"/>
              <a:t>terrenal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tienen</a:t>
            </a:r>
            <a:r>
              <a:rPr lang="en-US" dirty="0" smtClean="0"/>
              <a:t> los </a:t>
            </a:r>
            <a:r>
              <a:rPr lang="en-US" dirty="0" err="1" smtClean="0"/>
              <a:t>impíos</a:t>
            </a:r>
            <a:r>
              <a:rPr lang="en-US" dirty="0" smtClean="0"/>
              <a:t> no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durar</a:t>
            </a:r>
            <a:r>
              <a:rPr lang="en-US" dirty="0" smtClean="0"/>
              <a:t>, ¿a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deben</a:t>
            </a:r>
            <a:r>
              <a:rPr lang="en-US" dirty="0" smtClean="0"/>
              <a:t> </a:t>
            </a:r>
            <a:r>
              <a:rPr lang="en-US" dirty="0" err="1" smtClean="0"/>
              <a:t>estar</a:t>
            </a:r>
            <a:r>
              <a:rPr lang="en-US" dirty="0" smtClean="0"/>
              <a:t> </a:t>
            </a:r>
            <a:r>
              <a:rPr lang="en-US" dirty="0" err="1" smtClean="0"/>
              <a:t>atentos</a:t>
            </a:r>
            <a:r>
              <a:rPr lang="en-US" dirty="0" smtClean="0"/>
              <a:t> los </a:t>
            </a:r>
            <a:r>
              <a:rPr lang="en-US" dirty="0" err="1" smtClean="0"/>
              <a:t>creyentes</a:t>
            </a:r>
            <a:r>
              <a:rPr lang="en-US" dirty="0" smtClean="0"/>
              <a:t> </a:t>
            </a:r>
            <a:r>
              <a:rPr lang="en-US" dirty="0" err="1" smtClean="0"/>
              <a:t>fieles</a:t>
            </a:r>
            <a:r>
              <a:rPr lang="en-US" dirty="0" smtClean="0"/>
              <a:t> </a:t>
            </a:r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tengan</a:t>
            </a:r>
            <a:r>
              <a:rPr lang="en-US" dirty="0" smtClean="0"/>
              <a:t> </a:t>
            </a:r>
            <a:r>
              <a:rPr lang="en-US" dirty="0" err="1" smtClean="0"/>
              <a:t>ellos</a:t>
            </a:r>
            <a:r>
              <a:rPr lang="en-US" dirty="0" smtClean="0"/>
              <a:t> </a:t>
            </a:r>
            <a:r>
              <a:rPr lang="en-US" dirty="0" err="1" smtClean="0"/>
              <a:t>mismos</a:t>
            </a:r>
            <a:r>
              <a:rPr lang="en-US" dirty="0" smtClean="0"/>
              <a:t> </a:t>
            </a:r>
            <a:r>
              <a:rPr lang="en-US" dirty="0" err="1" smtClean="0"/>
              <a:t>algún</a:t>
            </a:r>
            <a:r>
              <a:rPr lang="en-US" dirty="0" smtClean="0"/>
              <a:t> </a:t>
            </a:r>
            <a:r>
              <a:rPr lang="en-US" dirty="0" err="1" smtClean="0"/>
              <a:t>éxito</a:t>
            </a:r>
            <a:r>
              <a:rPr lang="en-US" dirty="0" smtClean="0"/>
              <a:t> </a:t>
            </a:r>
            <a:r>
              <a:rPr lang="en-US" dirty="0" err="1" smtClean="0"/>
              <a:t>terrenal</a:t>
            </a:r>
            <a:r>
              <a:rPr lang="en-US" dirty="0" smtClean="0"/>
              <a:t>?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4000" dirty="0" smtClean="0"/>
              <a:t>3.	Disfrute los beneficios de la adoración (Salmos 92:10-15)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pic>
        <p:nvPicPr>
          <p:cNvPr id="2" name="Picture 2" descr="File:Cèdre du Liban Barouk 2005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1524000" y="1981200"/>
            <a:ext cx="6248400" cy="4686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4000" dirty="0" smtClean="0"/>
              <a:t>3.	Disfrute los beneficios de la adoración (Salmos 92:10-15)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i="1" dirty="0" smtClean="0"/>
              <a:t>“Pero tú aumentarás mis fuerzas como las del búfalo; Seré ungido con aceite fresco.</a:t>
            </a:r>
            <a:r>
              <a:rPr lang="es-ES" dirty="0" smtClean="0"/>
              <a:t> </a:t>
            </a:r>
            <a:r>
              <a:rPr lang="es-ES" i="1" dirty="0" smtClean="0"/>
              <a:t>Y mirarán mis ojos sobre mis enemigos; Oirán mis oídos de los que se levantaron contra mí, de los malignos.</a:t>
            </a:r>
            <a:r>
              <a:rPr lang="es-ES" dirty="0" smtClean="0"/>
              <a:t> </a:t>
            </a:r>
            <a:r>
              <a:rPr lang="es-ES" i="1" dirty="0" smtClean="0"/>
              <a:t>El justo florecerá como la palmera; Crecerá como cedro en el Líbano.</a:t>
            </a:r>
            <a:r>
              <a:rPr lang="es-ES" dirty="0" smtClean="0"/>
              <a:t> </a:t>
            </a:r>
            <a:r>
              <a:rPr lang="es-ES" i="1" dirty="0" smtClean="0"/>
              <a:t>Plantados en la casa de Jehová, En los atrios de nuestro Dios florecerán. </a:t>
            </a:r>
            <a:r>
              <a:rPr lang="es-ES" dirty="0" smtClean="0"/>
              <a:t>[…]”</a:t>
            </a:r>
            <a:r>
              <a:rPr lang="es-ES" i="1" dirty="0" smtClean="0"/>
              <a:t>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4000" dirty="0" smtClean="0"/>
              <a:t>3.	Disfrute los beneficios de la adoración (Salmos 92:10-15)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“[…]</a:t>
            </a:r>
            <a:r>
              <a:rPr lang="es-ES" i="1" dirty="0" smtClean="0"/>
              <a:t> Aun en la vejez fructificarán;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i="1" dirty="0" smtClean="0"/>
              <a:t>Estarán vigorosos y verdes,</a:t>
            </a:r>
            <a:r>
              <a:rPr lang="es-ES" dirty="0" smtClean="0"/>
              <a:t> </a:t>
            </a:r>
            <a:r>
              <a:rPr lang="es-ES" i="1" dirty="0" smtClean="0"/>
              <a:t>Para anunciar que Jehová mi fortaleza es recto, Y que en él no hay injusticia.</a:t>
            </a:r>
            <a:r>
              <a:rPr lang="es-ES" dirty="0" smtClean="0"/>
              <a:t>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4000" dirty="0" smtClean="0"/>
              <a:t>3.	Disfrute los beneficios de la adoración (Salmos 92:10-15)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dirty="0" smtClean="0"/>
              <a:t>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importante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los </a:t>
            </a:r>
            <a:r>
              <a:rPr lang="en-US" dirty="0" err="1" smtClean="0"/>
              <a:t>justos</a:t>
            </a:r>
            <a:r>
              <a:rPr lang="en-US" dirty="0" smtClean="0"/>
              <a:t> </a:t>
            </a:r>
            <a:r>
              <a:rPr lang="en-US" dirty="0" err="1" smtClean="0"/>
              <a:t>hayan</a:t>
            </a:r>
            <a:r>
              <a:rPr lang="en-US" dirty="0" smtClean="0"/>
              <a:t> </a:t>
            </a:r>
            <a:r>
              <a:rPr lang="en-US" dirty="0" err="1" smtClean="0"/>
              <a:t>sido</a:t>
            </a:r>
            <a:r>
              <a:rPr lang="en-US" dirty="0" smtClean="0"/>
              <a:t> </a:t>
            </a:r>
            <a:r>
              <a:rPr lang="en-US" dirty="0" err="1" smtClean="0"/>
              <a:t>plantados</a:t>
            </a:r>
            <a:r>
              <a:rPr lang="en-US" dirty="0" smtClean="0"/>
              <a:t> en la casa y los </a:t>
            </a:r>
            <a:r>
              <a:rPr lang="en-US" dirty="0" err="1" smtClean="0"/>
              <a:t>atrios</a:t>
            </a:r>
            <a:r>
              <a:rPr lang="en-US" dirty="0" smtClean="0"/>
              <a:t> de Dios?</a:t>
            </a:r>
          </a:p>
          <a:p>
            <a:pPr marL="457200" indent="-457200"/>
            <a:r>
              <a:rPr lang="en-US" dirty="0" smtClean="0"/>
              <a:t>¿</a:t>
            </a:r>
            <a:r>
              <a:rPr lang="en-US" dirty="0" err="1" smtClean="0"/>
              <a:t>Cuáles</a:t>
            </a:r>
            <a:r>
              <a:rPr lang="en-US" dirty="0" smtClean="0"/>
              <a:t> son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implicaciones</a:t>
            </a:r>
            <a:r>
              <a:rPr lang="en-US" dirty="0" smtClean="0"/>
              <a:t> </a:t>
            </a:r>
            <a:r>
              <a:rPr lang="en-US" dirty="0" err="1" smtClean="0"/>
              <a:t>prácticas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los </a:t>
            </a:r>
            <a:r>
              <a:rPr lang="en-US" dirty="0" err="1" smtClean="0"/>
              <a:t>creyentes</a:t>
            </a:r>
            <a:r>
              <a:rPr lang="en-US" dirty="0" smtClean="0"/>
              <a:t> </a:t>
            </a:r>
            <a:r>
              <a:rPr lang="en-US" dirty="0" err="1" smtClean="0"/>
              <a:t>acerca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cualidades</a:t>
            </a:r>
            <a:r>
              <a:rPr lang="en-US" dirty="0" smtClean="0"/>
              <a:t> de Dios </a:t>
            </a:r>
            <a:r>
              <a:rPr lang="en-US" dirty="0" err="1" smtClean="0"/>
              <a:t>que</a:t>
            </a:r>
            <a:r>
              <a:rPr lang="en-US" dirty="0" smtClean="0"/>
              <a:t> se </a:t>
            </a:r>
            <a:r>
              <a:rPr lang="en-US" dirty="0" err="1" smtClean="0"/>
              <a:t>mencionan</a:t>
            </a:r>
            <a:r>
              <a:rPr lang="en-US" dirty="0" smtClean="0"/>
              <a:t> en el v. 15?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El </a:t>
            </a:r>
            <a:r>
              <a:rPr lang="en-US" dirty="0" err="1" smtClean="0"/>
              <a:t>justo</a:t>
            </a:r>
            <a:r>
              <a:rPr lang="en-US" dirty="0" smtClean="0"/>
              <a:t> </a:t>
            </a:r>
            <a:r>
              <a:rPr lang="en-US" dirty="0" err="1" smtClean="0"/>
              <a:t>florecerá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//El </a:t>
            </a:r>
            <a:r>
              <a:rPr lang="en-US" dirty="0" err="1" smtClean="0"/>
              <a:t>justo</a:t>
            </a:r>
            <a:r>
              <a:rPr lang="en-US" dirty="0" smtClean="0"/>
              <a:t> </a:t>
            </a:r>
            <a:r>
              <a:rPr lang="en-US" dirty="0" err="1" smtClean="0"/>
              <a:t>florecerá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la </a:t>
            </a:r>
            <a:r>
              <a:rPr lang="en-US" dirty="0" err="1" smtClean="0"/>
              <a:t>palmera</a:t>
            </a:r>
            <a:r>
              <a:rPr lang="en-US" dirty="0" smtClean="0"/>
              <a:t>;</a:t>
            </a:r>
          </a:p>
          <a:p>
            <a:pPr algn="ctr">
              <a:buNone/>
            </a:pPr>
            <a:r>
              <a:rPr lang="en-US" dirty="0" err="1" smtClean="0"/>
              <a:t>Crecerá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cedro</a:t>
            </a:r>
            <a:r>
              <a:rPr lang="en-US" dirty="0" smtClean="0"/>
              <a:t> en el </a:t>
            </a:r>
            <a:r>
              <a:rPr lang="en-US" dirty="0" err="1" smtClean="0"/>
              <a:t>Líbano</a:t>
            </a:r>
            <a:r>
              <a:rPr lang="en-US" dirty="0" smtClean="0"/>
              <a:t>.//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//</a:t>
            </a:r>
            <a:r>
              <a:rPr lang="en-US" dirty="0" err="1" smtClean="0"/>
              <a:t>Plantados</a:t>
            </a:r>
            <a:r>
              <a:rPr lang="en-US" dirty="0" smtClean="0"/>
              <a:t> en la casa de </a:t>
            </a:r>
            <a:r>
              <a:rPr lang="en-US" dirty="0" err="1" smtClean="0"/>
              <a:t>Jehová</a:t>
            </a:r>
            <a:r>
              <a:rPr lang="en-US" dirty="0" smtClean="0"/>
              <a:t>,</a:t>
            </a:r>
          </a:p>
          <a:p>
            <a:pPr algn="ctr">
              <a:buNone/>
            </a:pPr>
            <a:r>
              <a:rPr lang="en-US" dirty="0" smtClean="0"/>
              <a:t>En los </a:t>
            </a:r>
            <a:r>
              <a:rPr lang="en-US" dirty="0" err="1" smtClean="0"/>
              <a:t>atrios</a:t>
            </a:r>
            <a:r>
              <a:rPr lang="en-US" dirty="0" smtClean="0"/>
              <a:t> de </a:t>
            </a:r>
            <a:r>
              <a:rPr lang="en-US" dirty="0" err="1" smtClean="0"/>
              <a:t>nuestro</a:t>
            </a:r>
            <a:r>
              <a:rPr lang="en-US" dirty="0" smtClean="0"/>
              <a:t> Dios,</a:t>
            </a:r>
          </a:p>
          <a:p>
            <a:pPr algn="ctr">
              <a:buNone/>
            </a:pPr>
            <a:r>
              <a:rPr lang="en-US" dirty="0" smtClean="0"/>
              <a:t>En los </a:t>
            </a:r>
            <a:r>
              <a:rPr lang="en-US" dirty="0" err="1" smtClean="0"/>
              <a:t>atrios</a:t>
            </a:r>
            <a:r>
              <a:rPr lang="en-US" dirty="0" smtClean="0"/>
              <a:t> de </a:t>
            </a:r>
            <a:r>
              <a:rPr lang="en-US" dirty="0" err="1" smtClean="0"/>
              <a:t>nuestro</a:t>
            </a:r>
            <a:r>
              <a:rPr lang="en-US" dirty="0" smtClean="0"/>
              <a:t> Dios,</a:t>
            </a:r>
          </a:p>
          <a:p>
            <a:pPr algn="ctr">
              <a:buNone/>
            </a:pPr>
            <a:r>
              <a:rPr lang="en-US" dirty="0" smtClean="0"/>
              <a:t>El </a:t>
            </a:r>
            <a:r>
              <a:rPr lang="en-US" dirty="0" err="1" smtClean="0"/>
              <a:t>justo</a:t>
            </a:r>
            <a:r>
              <a:rPr lang="en-US" dirty="0" smtClean="0"/>
              <a:t> </a:t>
            </a:r>
            <a:r>
              <a:rPr lang="en-US" dirty="0" err="1" smtClean="0"/>
              <a:t>florecerá</a:t>
            </a:r>
            <a:r>
              <a:rPr lang="en-US" dirty="0" smtClean="0"/>
              <a:t>.//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FE90-5635-4207-AE16-0DA8D39B530F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Aplicación a la Vida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305800" cy="2514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2600" dirty="0" smtClean="0"/>
              <a:t>El domingo es un excelente día para que los cristianos cesemos en nuestras labores, nos reunamos y celebremos la actividad de Dios en nuestras vidas.</a:t>
            </a:r>
          </a:p>
          <a:p>
            <a:pPr>
              <a:spcAft>
                <a:spcPts val="600"/>
              </a:spcAft>
            </a:pPr>
            <a:r>
              <a:rPr lang="es-PR" sz="2600" dirty="0" smtClean="0"/>
              <a:t>Cuando nos concentramos en las realidades eternas en lugar de las situaciones temporales, nuestro corazón se llena de gozo y alegría por el Señor.</a:t>
            </a:r>
          </a:p>
          <a:p>
            <a:pPr>
              <a:spcAft>
                <a:spcPts val="600"/>
              </a:spcAft>
            </a:pPr>
            <a:r>
              <a:rPr lang="es-PR" sz="2600" dirty="0" smtClean="0"/>
              <a:t>Adorar a Dios y celebrar Sus obras nos da ricos dividendos y nos beneficia de maneras prácticas en nuestra vida diaria.</a:t>
            </a:r>
          </a:p>
        </p:txBody>
      </p:sp>
      <p:pic>
        <p:nvPicPr>
          <p:cNvPr id="107524" name="Picture 4" descr="dov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0" y="5334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 y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Salmos</a:t>
            </a:r>
            <a:r>
              <a:rPr lang="es-ES" sz="1600" dirty="0" smtClean="0"/>
              <a:t>, 1. ed. El Paso, TX: Editorial Mundo Hispano, 1997, c1993.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27-36.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Pagán</a:t>
            </a:r>
            <a:r>
              <a:rPr lang="es-ES" sz="1600" dirty="0" smtClean="0"/>
              <a:t>, Samuel. </a:t>
            </a:r>
            <a:r>
              <a:rPr lang="es-ES" sz="1600" i="1" dirty="0" smtClean="0"/>
              <a:t>De Lo Profundo, </a:t>
            </a:r>
            <a:r>
              <a:rPr lang="es-ES" sz="1600" i="1" dirty="0" err="1" smtClean="0"/>
              <a:t>Señor</a:t>
            </a:r>
            <a:r>
              <a:rPr lang="es-ES" sz="1600" i="1" dirty="0" smtClean="0"/>
              <a:t>, a Ti Clamo: </a:t>
            </a:r>
            <a:r>
              <a:rPr lang="es-ES" sz="1600" i="1" dirty="0" err="1" smtClean="0"/>
              <a:t>Introducción</a:t>
            </a:r>
            <a:r>
              <a:rPr lang="es-ES" sz="1600" i="1" dirty="0" smtClean="0"/>
              <a:t> Y Comentario al Libro de los Salmos. </a:t>
            </a:r>
            <a:r>
              <a:rPr lang="es-ES" sz="1600" dirty="0" smtClean="0"/>
              <a:t> Miami, FL: Editorial </a:t>
            </a:r>
            <a:r>
              <a:rPr lang="es-ES" sz="1600" dirty="0" err="1" smtClean="0"/>
              <a:t>Patmos</a:t>
            </a:r>
            <a:r>
              <a:rPr lang="es-ES" sz="1600" dirty="0" smtClean="0"/>
              <a:t>, 2007.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1746" name="Picture 2" descr="http://sphotos-b.ak.fbcdn.net/hphotos-ak-prn1/541449_390007051096988_592015721_n.jpg"/>
          <p:cNvPicPr>
            <a:picLocks noChangeAspect="1" noChangeArrowheads="1"/>
          </p:cNvPicPr>
          <p:nvPr/>
        </p:nvPicPr>
        <p:blipFill>
          <a:blip r:embed="rId2" cstate="screen"/>
          <a:srcRect t="-135" b="4843"/>
          <a:stretch>
            <a:fillRect/>
          </a:stretch>
        </p:blipFill>
        <p:spPr bwMode="auto">
          <a:xfrm>
            <a:off x="398642" y="0"/>
            <a:ext cx="836435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http://www.nazaret.edu.co/maindata/notas/2012327-11351/imagesdirs/Jesu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1430"/>
            <a:ext cx="9172574" cy="687943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848600" cy="838200"/>
          </a:xfrm>
          <a:solidFill>
            <a:schemeClr val="bg2">
              <a:lumMod val="40000"/>
              <a:lumOff val="60000"/>
              <a:alpha val="70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848600" cy="5410200"/>
          </a:xfrm>
          <a:solidFill>
            <a:schemeClr val="bg2">
              <a:lumMod val="40000"/>
              <a:lumOff val="60000"/>
              <a:alpha val="70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2</a:t>
            </a:r>
            <a:r>
              <a:rPr lang="es-PR" sz="4400" baseline="30000" dirty="0" smtClean="0"/>
              <a:t>do</a:t>
            </a:r>
            <a:r>
              <a:rPr lang="es-PR" sz="4400" dirty="0" smtClean="0"/>
              <a:t> Trimestre/Tema 2:</a:t>
            </a:r>
          </a:p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Fundamentos de nuestra fe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“Jesús murió por nuestros pecados”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24 de marzo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(Matea 26 &amp; 27)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dirty="0" smtClean="0"/>
              <a:t>Los cristianos debemos recordarnos de vez en cuando que la adoración es un privilegio que debemos anhelar.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labanza.bmp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676400" y="2048132"/>
            <a:ext cx="5867400" cy="4428868"/>
          </a:xfrm>
          <a:prstGeom prst="rect">
            <a:avLst/>
          </a:prstGeom>
        </p:spPr>
      </p:pic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86000"/>
            <a:ext cx="8229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Celebre a Dios en la </a:t>
            </a:r>
            <a:r>
              <a:rPr lang="es-PR" sz="3600" dirty="0" err="1" smtClean="0"/>
              <a:t>adoraci</a:t>
            </a:r>
            <a:r>
              <a:rPr lang="en-US" sz="3600" dirty="0" err="1" smtClean="0"/>
              <a:t>ón</a:t>
            </a:r>
            <a:r>
              <a:rPr lang="es-PR" sz="3600" dirty="0" smtClean="0"/>
              <a:t>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Salmos 92:1-4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Reconozca las realidades eternas de la adoración (</a:t>
            </a:r>
            <a:r>
              <a:rPr lang="es-PR" sz="3600" dirty="0" smtClean="0">
                <a:solidFill>
                  <a:schemeClr val="tx2"/>
                </a:solidFill>
              </a:rPr>
              <a:t>Salmos 92:5-9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Disfrute los beneficios de la adoración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Salmos 92:10-15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438400"/>
            <a:ext cx="9144000" cy="2895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3154218"/>
            <a:ext cx="83058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    “Dios es Espíritu; y los que le adoran, en espíritu y en verdad es necesario que adoren." (Juan 4:24,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138113"/>
            <a:ext cx="7793037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Celebre a Dios en la adoración (Salmos 92:1-4)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  <p:pic>
        <p:nvPicPr>
          <p:cNvPr id="16386" name="Picture 2" descr="http://womenswindow.files.wordpress.com/2011/10/praise1.jpg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</a:blip>
          <a:srcRect/>
          <a:stretch>
            <a:fillRect/>
          </a:stretch>
        </p:blipFill>
        <p:spPr bwMode="auto">
          <a:xfrm>
            <a:off x="2667000" y="2074714"/>
            <a:ext cx="3944916" cy="44784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138113"/>
            <a:ext cx="7793037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Celebre a Dios en la adoración (Salmos 92:1-4)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75" indent="-3175">
              <a:buNone/>
            </a:pPr>
            <a:r>
              <a:rPr lang="es-ES" i="1" dirty="0" smtClean="0"/>
              <a:t>“Bueno es alabarte, oh Jehová, Y cantar salmos a tu nombre, oh Altísimo;</a:t>
            </a:r>
            <a:r>
              <a:rPr lang="es-ES" dirty="0" smtClean="0"/>
              <a:t> </a:t>
            </a:r>
            <a:r>
              <a:rPr lang="es-ES" i="1" dirty="0" smtClean="0"/>
              <a:t>Anunciar por la mañana tu misericordia, Y tu fidelidad cada noche,</a:t>
            </a:r>
            <a:r>
              <a:rPr lang="es-ES" dirty="0" smtClean="0"/>
              <a:t> </a:t>
            </a:r>
            <a:r>
              <a:rPr lang="es-ES" i="1" dirty="0" smtClean="0"/>
              <a:t>En el </a:t>
            </a:r>
            <a:r>
              <a:rPr lang="es-ES" i="1" dirty="0" err="1" smtClean="0"/>
              <a:t>decacordio</a:t>
            </a:r>
            <a:r>
              <a:rPr lang="es-ES" i="1" dirty="0" smtClean="0"/>
              <a:t> y en el salterio,</a:t>
            </a:r>
            <a:r>
              <a:rPr lang="es-ES" dirty="0" smtClean="0"/>
              <a:t> </a:t>
            </a:r>
            <a:r>
              <a:rPr lang="es-ES" i="1" dirty="0" smtClean="0"/>
              <a:t>En tono suave con el arpa.</a:t>
            </a:r>
            <a:r>
              <a:rPr lang="es-ES" dirty="0" smtClean="0"/>
              <a:t> </a:t>
            </a:r>
            <a:r>
              <a:rPr lang="es-ES" i="1" dirty="0" smtClean="0"/>
              <a:t>Por cuanto me has alegrado, oh Jehová, con tus obras;</a:t>
            </a:r>
            <a:r>
              <a:rPr lang="es-ES" dirty="0" smtClean="0"/>
              <a:t> </a:t>
            </a:r>
            <a:r>
              <a:rPr lang="es-ES" i="1" dirty="0" smtClean="0"/>
              <a:t>En las obras de tus manos me gozo.</a:t>
            </a:r>
            <a:r>
              <a:rPr lang="es-ES" dirty="0" smtClean="0"/>
              <a:t>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138113"/>
            <a:ext cx="7793037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Celebre a Dios en la adoración (Salmos 92:1-4)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0375" indent="-460375"/>
            <a:r>
              <a:rPr lang="en-US" dirty="0" smtClean="0"/>
              <a:t>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cree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adecuado</a:t>
            </a:r>
            <a:r>
              <a:rPr lang="en-US" dirty="0" smtClean="0"/>
              <a:t> </a:t>
            </a:r>
            <a:r>
              <a:rPr lang="en-US" dirty="0" err="1" smtClean="0"/>
              <a:t>usar</a:t>
            </a:r>
            <a:r>
              <a:rPr lang="en-US" dirty="0" smtClean="0"/>
              <a:t> la </a:t>
            </a:r>
            <a:r>
              <a:rPr lang="en-US" dirty="0" err="1" smtClean="0"/>
              <a:t>música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adorar</a:t>
            </a:r>
            <a:r>
              <a:rPr lang="en-US" dirty="0" smtClean="0"/>
              <a:t> a </a:t>
            </a:r>
            <a:r>
              <a:rPr lang="en-US" dirty="0" err="1" smtClean="0"/>
              <a:t>Jehová</a:t>
            </a:r>
            <a:r>
              <a:rPr lang="en-US" dirty="0" smtClean="0"/>
              <a:t>?</a:t>
            </a:r>
          </a:p>
          <a:p>
            <a:pPr marL="460375" indent="-460375"/>
            <a:r>
              <a:rPr lang="en-US" dirty="0" smtClean="0"/>
              <a:t>¿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podemos</a:t>
            </a:r>
            <a:r>
              <a:rPr lang="en-US" dirty="0" smtClean="0"/>
              <a:t> </a:t>
            </a:r>
            <a:r>
              <a:rPr lang="en-US" dirty="0" err="1" smtClean="0"/>
              <a:t>evitar</a:t>
            </a:r>
            <a:r>
              <a:rPr lang="en-US" dirty="0" smtClean="0"/>
              <a:t> </a:t>
            </a:r>
            <a:r>
              <a:rPr lang="en-US" dirty="0" err="1" smtClean="0"/>
              <a:t>acostumbrarnos</a:t>
            </a:r>
            <a:r>
              <a:rPr lang="en-US" dirty="0" smtClean="0"/>
              <a:t> (y </a:t>
            </a:r>
            <a:r>
              <a:rPr lang="en-US" dirty="0" err="1" smtClean="0"/>
              <a:t>comenzar</a:t>
            </a:r>
            <a:r>
              <a:rPr lang="en-US" dirty="0" smtClean="0"/>
              <a:t> a </a:t>
            </a:r>
            <a:r>
              <a:rPr lang="en-US" dirty="0" err="1" smtClean="0"/>
              <a:t>restar</a:t>
            </a:r>
            <a:r>
              <a:rPr lang="en-US" dirty="0" smtClean="0"/>
              <a:t> </a:t>
            </a:r>
            <a:r>
              <a:rPr lang="en-US" dirty="0" err="1" smtClean="0"/>
              <a:t>importancia</a:t>
            </a:r>
            <a:r>
              <a:rPr lang="en-US" dirty="0" smtClean="0"/>
              <a:t>) a </a:t>
            </a:r>
            <a:r>
              <a:rPr lang="en-US" dirty="0" err="1" smtClean="0"/>
              <a:t>estas</a:t>
            </a:r>
            <a:r>
              <a:rPr lang="en-US" dirty="0" smtClean="0"/>
              <a:t> </a:t>
            </a:r>
            <a:r>
              <a:rPr lang="en-US" dirty="0" err="1" smtClean="0"/>
              <a:t>cosas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hacen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el </a:t>
            </a:r>
            <a:r>
              <a:rPr lang="en-US" dirty="0" err="1" smtClean="0"/>
              <a:t>salmista</a:t>
            </a:r>
            <a:r>
              <a:rPr lang="en-US" dirty="0" smtClean="0"/>
              <a:t> </a:t>
            </a:r>
            <a:r>
              <a:rPr lang="en-US" dirty="0" err="1" smtClean="0"/>
              <a:t>celebre</a:t>
            </a:r>
            <a:r>
              <a:rPr lang="en-US" dirty="0" smtClean="0"/>
              <a:t> con </a:t>
            </a:r>
            <a:r>
              <a:rPr lang="en-US" dirty="0" err="1" smtClean="0"/>
              <a:t>tal</a:t>
            </a:r>
            <a:r>
              <a:rPr lang="en-US" dirty="0" smtClean="0"/>
              <a:t> </a:t>
            </a:r>
            <a:r>
              <a:rPr lang="en-US" dirty="0" err="1" smtClean="0"/>
              <a:t>entusiasmo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600" dirty="0" smtClean="0"/>
              <a:t>2.	Reconozca las realidades eternas de la adoración (Salmos 92:5-9)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pic>
        <p:nvPicPr>
          <p:cNvPr id="13314" name="Picture 2" descr="http://revlu.com/images/angel/harvest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1828800" y="2438400"/>
            <a:ext cx="5533689" cy="36706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76174</TotalTime>
  <Words>813</Words>
  <Application>Microsoft Office PowerPoint</Application>
  <PresentationFormat>On-screen Show (4:3)</PresentationFormat>
  <Paragraphs>87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Celebre a Dios en la adoración (Salmos 92:1-4)</vt:lpstr>
      <vt:lpstr>Celebre a Dios en la adoración (Salmos 92:1-4)</vt:lpstr>
      <vt:lpstr>Celebre a Dios en la adoración (Salmos 92:1-4)</vt:lpstr>
      <vt:lpstr>2. Reconozca las realidades eternas de la adoración (Salmos 92:5-9)</vt:lpstr>
      <vt:lpstr>2. Reconozca las realidades eternas de la adoración (Salmos 92:5-9)</vt:lpstr>
      <vt:lpstr>2. Reconozca las realidades eternas de la adoración (Salmos 92:5-9)</vt:lpstr>
      <vt:lpstr>2. Reconozca las realidades eternas de la adoración (Salmos 92:5-9)</vt:lpstr>
      <vt:lpstr>3. Disfrute los beneficios de la adoración (Salmos 92:10-15)</vt:lpstr>
      <vt:lpstr>3. Disfrute los beneficios de la adoración (Salmos 92:10-15)</vt:lpstr>
      <vt:lpstr>3. Disfrute los beneficios de la adoración (Salmos 92:10-15)</vt:lpstr>
      <vt:lpstr>3. Disfrute los beneficios de la adoración (Salmos 92:10-15)</vt:lpstr>
      <vt:lpstr>El justo florecerá</vt:lpstr>
      <vt:lpstr>Aplicación a la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te_celebro_031713</dc:title>
  <dc:creator>JRIVERA</dc:creator>
  <cp:lastModifiedBy>Tito Ortega</cp:lastModifiedBy>
  <cp:revision>3531</cp:revision>
  <dcterms:created xsi:type="dcterms:W3CDTF">2007-01-24T21:53:34Z</dcterms:created>
  <dcterms:modified xsi:type="dcterms:W3CDTF">2013-03-19T00:39:16Z</dcterms:modified>
</cp:coreProperties>
</file>