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8" r:id="rId2"/>
    <p:sldMasterId id="2147483700" r:id="rId3"/>
  </p:sldMasterIdLst>
  <p:notesMasterIdLst>
    <p:notesMasterId r:id="rId24"/>
  </p:notesMasterIdLst>
  <p:handoutMasterIdLst>
    <p:handoutMasterId r:id="rId25"/>
  </p:handoutMasterIdLst>
  <p:sldIdLst>
    <p:sldId id="794" r:id="rId4"/>
    <p:sldId id="1121" r:id="rId5"/>
    <p:sldId id="804" r:id="rId6"/>
    <p:sldId id="416" r:id="rId7"/>
    <p:sldId id="287" r:id="rId8"/>
    <p:sldId id="622" r:id="rId9"/>
    <p:sldId id="1090" r:id="rId10"/>
    <p:sldId id="1125" r:id="rId11"/>
    <p:sldId id="652" r:id="rId12"/>
    <p:sldId id="1084" r:id="rId13"/>
    <p:sldId id="1134" r:id="rId14"/>
    <p:sldId id="1132" r:id="rId15"/>
    <p:sldId id="655" r:id="rId16"/>
    <p:sldId id="922" r:id="rId17"/>
    <p:sldId id="1135" r:id="rId18"/>
    <p:sldId id="1136" r:id="rId19"/>
    <p:sldId id="1137" r:id="rId20"/>
    <p:sldId id="561" r:id="rId21"/>
    <p:sldId id="1133" r:id="rId22"/>
    <p:sldId id="908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68" d="100"/>
          <a:sy n="68" d="100"/>
        </p:scale>
        <p:origin x="13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6/1/2013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5428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2259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673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512706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036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128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355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598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20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671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ttps://si0.twimg.com/profile_images/3567401121/2d30eacf601e967d2aeab38b6202370b.jp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rgbClr val="002060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2000" y="685800"/>
            <a:ext cx="7696200" cy="2057400"/>
          </a:xfrm>
          <a:prstGeom prst="rect">
            <a:avLst/>
          </a:prstGeom>
          <a:solidFill>
            <a:srgbClr val="002060">
              <a:alpha val="80000"/>
            </a:srgb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2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noProof="0" dirty="0" smtClean="0">
                <a:latin typeface="+mj-lt"/>
              </a:rPr>
              <a:t>3</a:t>
            </a:r>
            <a:r>
              <a:rPr lang="es-PR" sz="4400" dirty="0" smtClean="0">
                <a:latin typeface="+mj-lt"/>
              </a:rPr>
              <a:t>:               Un legado perdurable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85800" y="2895600"/>
            <a:ext cx="7924800" cy="2971800"/>
          </a:xfrm>
          <a:prstGeom prst="rect">
            <a:avLst/>
          </a:prstGeom>
          <a:solidFill>
            <a:srgbClr val="002060">
              <a:alpha val="80000"/>
            </a:srgb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“Un legado de amor”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26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mayo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>
                <a:latin typeface="+mn-lt"/>
                <a:cs typeface="+mn-cs"/>
              </a:rPr>
              <a:t>Hechos 17:1-4; 2 Corintios 5:14-15;                            1 Tesalonicenses 1:2-10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rgbClr val="002060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"Pasando por </a:t>
            </a:r>
            <a:r>
              <a:rPr lang="es-ES" dirty="0" err="1" smtClean="0"/>
              <a:t>Anfípolis</a:t>
            </a:r>
            <a:r>
              <a:rPr lang="es-ES" dirty="0" smtClean="0"/>
              <a:t> y Apolonia, llegaron a Tesalónica, donde había una sinagoga de los judíos. Y Pablo, como acostumbraba, fue a ellos, y por tres días de reposo discutió con ellos, declarando y exponiendo por medio de las Escrituras, que era necesario que el Cristo padeciese, y resucitase de los muertos; y que Jesús, a quien yo os anuncio, decía él, es el Cristo..."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762000"/>
            <a:ext cx="70866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El amor que comunica                       (Hechos 17:1-4)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"...Y algunos de ellos creyeron, y se juntaron con Pablo y con </a:t>
            </a:r>
            <a:r>
              <a:rPr lang="es-ES" dirty="0" err="1" smtClean="0"/>
              <a:t>Silas</a:t>
            </a:r>
            <a:r>
              <a:rPr lang="es-ES" dirty="0" smtClean="0"/>
              <a:t>; y de los griegos piadosos gran número, y mujeres nobles no pocas."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762000"/>
            <a:ext cx="70866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El amor que comunica                       (Hechos 17:1-4)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762000"/>
            <a:ext cx="70866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El amor que comunica                       (Hechos 17:1-4)</a:t>
            </a: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8000"/>
                    </a14:imgEffect>
                    <a14:imgEffect>
                      <a14:brightnessContrast contrast="1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3911" y="228600"/>
            <a:ext cx="9157911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3716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El amor que continúa                        (1 Tesalonicenses 1:2-10)</a:t>
            </a:r>
            <a:endParaRPr lang="es-PR" sz="4000" b="1" dirty="0"/>
          </a:p>
        </p:txBody>
      </p:sp>
      <p:pic>
        <p:nvPicPr>
          <p:cNvPr id="15362" name="Picture 2" descr="http://ccdumaguete.com/new/wp-content/plugins/image-shadow/cache/e3349d5bfd1f94c19fdc52e063423b36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5000"/>
                    </a14:imgEffect>
                    <a14:imgEffect>
                      <a14:brightnessContrast bright="11000" contrast="1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52870" y="2209800"/>
            <a:ext cx="6748130" cy="4267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"Damos siempre gracias a Dios por todos vosotros, haciendo memoria de vosotros en nuestras oraciones, acordándonos sin cesar delante del Dios y Padre nuestro de la obra de vuestra fe, del trabajo de vuestro amor y de vuestra constancia en la esperanza en nuestro Señor Jesucristo. Porque conocemos, hermanos amados de Dios, vuestra elección..."</a:t>
            </a: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3716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El amor que continúa                        (1 Tesalonicenses 1:2-10)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"...pues nuestro evangelio no llegó a vosotros en palabras solamente, sino también en poder, en el Espíritu Santo y en plena certidumbre, como bien sabéis cuáles fuimos entre vosotros por amor de vosotros. Y vosotros vinisteis a ser imitadores de nosotros y del Señor, recibiendo la palabra en medio de gran tribulación, con gozo del Espíritu Santo, de tal manera que habéis..."</a:t>
            </a: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3716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El amor que continúa                        (1 Tesalonicenses 1:2-10)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"...sido ejemplo a todos los de Macedonia y de </a:t>
            </a:r>
            <a:r>
              <a:rPr lang="es-ES" dirty="0" err="1" smtClean="0"/>
              <a:t>Acaya</a:t>
            </a:r>
            <a:r>
              <a:rPr lang="es-ES" dirty="0" smtClean="0"/>
              <a:t> que han creído. Porque partiendo de vosotros ha sido divulgada la palabra del Señor, no sólo en Macedonia y </a:t>
            </a:r>
            <a:r>
              <a:rPr lang="es-ES" dirty="0" err="1" smtClean="0"/>
              <a:t>Acaya</a:t>
            </a:r>
            <a:r>
              <a:rPr lang="es-ES" dirty="0" smtClean="0"/>
              <a:t>, sino que también en todo lugar vuestra fe en Dios se ha extendido, de modo que nosotros no tenemos necesidad de hablar nada; porque ellos mismos cuentan de nosotros la manera en que nos recibisteis..."</a:t>
            </a: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3716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El amor que continúa                        (1 Tesalonicenses 1:2-10)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"...y cómo os convertisteis de los ídolos a Dios, para servir al Dios vivo y verdadero, y esperar de los cielos a su Hijo, al cual resucitó de los muertos, a Jesús, quien nos libra de la ira venidera."</a:t>
            </a: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3716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El amor que continúa                        (1 Tesalonicenses 1:2-10)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701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Carro, Daniel, </a:t>
            </a:r>
            <a:r>
              <a:rPr lang="es-ES" sz="1600" dirty="0" err="1" smtClean="0"/>
              <a:t>Jose</a:t>
            </a:r>
            <a:r>
              <a:rPr lang="es-ES" sz="1600" dirty="0" smtClean="0"/>
              <a:t>́ </a:t>
            </a:r>
            <a:r>
              <a:rPr lang="es-ES" sz="1600" dirty="0" err="1" smtClean="0"/>
              <a:t>Tomás</a:t>
            </a:r>
            <a:r>
              <a:rPr lang="es-ES" sz="1600" dirty="0" smtClean="0"/>
              <a:t> Poe y </a:t>
            </a:r>
            <a:r>
              <a:rPr lang="es-ES" sz="1600" dirty="0" err="1" smtClean="0"/>
              <a:t>Rubén</a:t>
            </a:r>
            <a:r>
              <a:rPr lang="es-ES" sz="1600" dirty="0" smtClean="0"/>
              <a:t> O. </a:t>
            </a:r>
            <a:r>
              <a:rPr lang="es-ES" sz="1600" dirty="0" err="1" smtClean="0"/>
              <a:t>Zorzoli</a:t>
            </a:r>
            <a:r>
              <a:rPr lang="es-ES" sz="1600" dirty="0" smtClean="0"/>
              <a:t>. </a:t>
            </a:r>
            <a:r>
              <a:rPr lang="es-ES" sz="1600" i="1" dirty="0" smtClean="0"/>
              <a:t>Comentario </a:t>
            </a:r>
            <a:r>
              <a:rPr lang="es-ES" sz="1600" i="1" dirty="0" err="1" smtClean="0"/>
              <a:t>Bı́blico</a:t>
            </a:r>
            <a:r>
              <a:rPr lang="es-ES" sz="1600" i="1" dirty="0" smtClean="0"/>
              <a:t> Mundo Hispano 1 Samuel, 2 Samuel, Y 1 </a:t>
            </a:r>
            <a:r>
              <a:rPr lang="es-ES" sz="1600" i="1" dirty="0" err="1" smtClean="0"/>
              <a:t>Crónicas</a:t>
            </a:r>
            <a:r>
              <a:rPr lang="es-ES" sz="1600" dirty="0" smtClean="0"/>
              <a:t>, 1. ed. El Paso, TX: Editorial Mundo Hispano, c1993, 1997</a:t>
            </a:r>
            <a:endParaRPr lang="es-PR" sz="16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Douglas, J.D. </a:t>
            </a:r>
            <a:r>
              <a:rPr lang="es-PR" sz="1600" i="1" dirty="0" smtClean="0"/>
              <a:t>Nuevo Diccionario Bíblico : Primera Edición.</a:t>
            </a:r>
            <a:r>
              <a:rPr lang="es-PR" sz="1600" dirty="0" smtClean="0"/>
              <a:t> Miami: Sociedades </a:t>
            </a:r>
            <a:r>
              <a:rPr lang="es-PR" sz="1600" dirty="0" err="1" smtClean="0"/>
              <a:t>Bı́blicas</a:t>
            </a:r>
            <a:r>
              <a:rPr lang="es-PR" sz="16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12,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129-138.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Lloyd, Roberto. </a:t>
            </a:r>
            <a:r>
              <a:rPr lang="es-ES" sz="1600" i="1" dirty="0" smtClean="0"/>
              <a:t>Estudios </a:t>
            </a:r>
            <a:r>
              <a:rPr lang="es-ES" sz="1600" i="1" dirty="0" err="1" smtClean="0"/>
              <a:t>Bı́blicos</a:t>
            </a:r>
            <a:r>
              <a:rPr lang="es-ES" sz="1600" i="1" dirty="0" smtClean="0"/>
              <a:t> ELA: El Rey Verdadero (1ra Y 2da Samuel)</a:t>
            </a:r>
            <a:r>
              <a:rPr lang="es-ES" sz="1600" dirty="0" smtClean="0"/>
              <a:t> .  Puebla, </a:t>
            </a:r>
            <a:r>
              <a:rPr lang="es-ES" sz="1600" dirty="0" err="1" smtClean="0"/>
              <a:t>México</a:t>
            </a:r>
            <a:r>
              <a:rPr lang="es-ES" sz="1600" dirty="0" smtClean="0"/>
              <a:t>: Ediciones Las </a:t>
            </a:r>
            <a:r>
              <a:rPr lang="es-ES" sz="1600" dirty="0" err="1" smtClean="0"/>
              <a:t>Américas</a:t>
            </a:r>
            <a:r>
              <a:rPr lang="es-ES" sz="1600" dirty="0" smtClean="0"/>
              <a:t>, A. C., 1993.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err="1" smtClean="0"/>
              <a:t>Lockward</a:t>
            </a:r>
            <a:r>
              <a:rPr lang="es-PR" sz="1600" dirty="0" smtClean="0"/>
              <a:t>, Alfonso. </a:t>
            </a:r>
            <a:r>
              <a:rPr lang="es-PR" sz="1600" i="1" dirty="0" smtClean="0"/>
              <a:t>Nuevo Diccionario De La Biblia.</a:t>
            </a:r>
            <a:r>
              <a:rPr lang="es-PR" sz="1600" dirty="0" smtClean="0"/>
              <a:t> Miami: Editorial </a:t>
            </a:r>
            <a:r>
              <a:rPr lang="es-PR" sz="1600" dirty="0" err="1" smtClean="0"/>
              <a:t>Unilit</a:t>
            </a:r>
            <a:r>
              <a:rPr lang="es-PR" sz="1600" dirty="0" smtClean="0"/>
              <a:t>, 2003.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Vine, W.E. </a:t>
            </a:r>
            <a:r>
              <a:rPr lang="es-PR" sz="1600" i="1" dirty="0" smtClean="0"/>
              <a:t>Vine Diccionario Expositivo De Palabras Del Antiguo Y Del Nuevo Testamento Exhaustivo</a:t>
            </a:r>
            <a:r>
              <a:rPr lang="es-PR" sz="1600" dirty="0" smtClean="0"/>
              <a:t>, </a:t>
            </a:r>
            <a:r>
              <a:rPr lang="es-PR" sz="1600" dirty="0" err="1" smtClean="0"/>
              <a:t>electronic</a:t>
            </a:r>
            <a:r>
              <a:rPr lang="es-PR" sz="16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latin typeface="Candara" pitchFamily="34" charset="0"/>
                <a:hlinkClick r:id="rId2"/>
              </a:rPr>
              <a:t>http://www.dsmedia.org/resources/illustrations/sweet-publishing/</a:t>
            </a:r>
            <a:r>
              <a:rPr lang="es-ES" sz="1600" dirty="0" smtClean="0">
                <a:latin typeface="Candara" pitchFamily="34" charset="0"/>
              </a:rPr>
              <a:t>  (imágenes bíblicas).</a:t>
            </a:r>
            <a:endParaRPr lang="en-US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2.bp.blogspot.com/-1X5LTU_x6ok/T4EH-5sTvnI/AAAAAAAAAI8/MSC7ertuC88/s1600/parabola+%284%2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  <a14:imgEffect>
                      <a14:brightnessContrast bright="-4000" contrast="1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8382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/>
              <a:t>Próximo Estudio Dominical</a:t>
            </a:r>
            <a:endParaRPr lang="es-P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143000"/>
            <a:ext cx="7696200" cy="54102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</a:pPr>
            <a:r>
              <a:rPr lang="es-PR" sz="4400" dirty="0" smtClean="0"/>
              <a:t>	3</a:t>
            </a:r>
            <a:r>
              <a:rPr lang="es-PR" sz="4400" baseline="30000" dirty="0" smtClean="0"/>
              <a:t>er</a:t>
            </a:r>
            <a:r>
              <a:rPr lang="es-PR" sz="4400" dirty="0" smtClean="0"/>
              <a:t> Trimestre/Tema 1:              Apatía…¿a quién le importa?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“¿Lo hace por costumbre”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/>
              <a:t>2 de junio de 2013</a:t>
            </a:r>
            <a:endParaRPr lang="es-PR" sz="2800" dirty="0" smtClean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(Malaquías 1:1-14)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6" name="Picture 2" descr="https://fbcdn-sphotos-a-a.akamaihd.net/hphotos-ak-snc6/165204_417572828340410_76425905_n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3000"/>
                    </a14:imgEffect>
                    <a14:imgEffect>
                      <a14:brightnessContrast bright="11000"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2340" y="0"/>
            <a:ext cx="632006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20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4000"/>
                    </a14:imgEffect>
                    <a14:imgEffect>
                      <a14:brightnessContrast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 fontScale="92500"/>
          </a:bodyPr>
          <a:lstStyle/>
          <a:p>
            <a:r>
              <a:rPr lang="es-PR" sz="3600" dirty="0" smtClean="0"/>
              <a:t>Dios es la fuente del amor verdadero. Él amó primero. Los cristianos necesitan saber que pueden experimentar el amor de Dios y, a su vez, compartir ese amor con otros.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09800"/>
            <a:ext cx="86106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El amor que nos constriñe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2 Corintios 5:14-15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El amor que comunica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Hechos 17:1-4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El amor que continúa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1 Tesalonicenses 1:2-10</a:t>
            </a:r>
            <a:r>
              <a:rPr lang="es-PR" sz="3600" dirty="0" smtClean="0"/>
              <a:t>)</a:t>
            </a:r>
          </a:p>
        </p:txBody>
      </p:sp>
      <p:pic>
        <p:nvPicPr>
          <p:cNvPr id="6" name="Picture 4" descr="https://si0.twimg.com/profile_images/3567401121/2d30eacf601e967d2aeab38b6202370b.jpe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8000" y="2743200"/>
            <a:ext cx="3556000" cy="2667000"/>
          </a:xfrm>
          <a:prstGeom prst="rect">
            <a:avLst/>
          </a:prstGeom>
          <a:noFill/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133600"/>
            <a:ext cx="9144000" cy="35814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743200"/>
            <a:ext cx="83820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	“Si alguno dice: Yo amo a Dios, y aborrece a su hermano, es mentiroso. Pues el que no ama a su hermano a quien ha visto, ¿cómo puede amar a Dios a quien no ha visto?"                      (1 Juan 4.20, RVR60)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75438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El amor que nos constriñe                        (2 Corintios 5:14-15)</a:t>
            </a:r>
          </a:p>
        </p:txBody>
      </p:sp>
      <p:pic>
        <p:nvPicPr>
          <p:cNvPr id="22530" name="Picture 2" descr="http://sphotos-a.xx.fbcdn.net/hphotos-ash4/p480x480/407107_175629542591700_2090001474_n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7000"/>
                    </a14:imgEffect>
                    <a14:imgEffect>
                      <a14:brightnessContrast bright="11000" contrast="1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24000" y="205740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3622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"Porque el amor de Cristo nos constriñe, pensando esto: que si uno murió por todos, luego todos murieron; y por todos murió, para que los que viven, ya no vivan para sí, sino para aquel que murió y resucitó por ellos."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75438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El amor que nos constriñe                        (2 Corintios 5:14-15)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229600" cy="3657600"/>
          </a:xfrm>
        </p:spPr>
        <p:txBody>
          <a:bodyPr/>
          <a:lstStyle/>
          <a:p>
            <a:pPr>
              <a:buNone/>
            </a:pPr>
            <a:r>
              <a:rPr lang="es-ES" b="1" dirty="0" smtClean="0"/>
              <a:t>CONSTREÑIR</a:t>
            </a:r>
            <a:r>
              <a:rPr lang="es-ES" dirty="0" smtClean="0"/>
              <a:t> –</a:t>
            </a:r>
            <a:r>
              <a:rPr lang="es-ES" i="1" dirty="0" err="1" smtClean="0"/>
              <a:t>suneco</a:t>
            </a:r>
            <a:r>
              <a:rPr lang="es-ES" dirty="0" smtClean="0"/>
              <a:t> (</a:t>
            </a:r>
            <a:r>
              <a:rPr lang="el-GR" dirty="0" smtClean="0"/>
              <a:t>συνέχω, ﻿4912﻿), </a:t>
            </a:r>
            <a:r>
              <a:rPr lang="es-ES" dirty="0" smtClean="0"/>
              <a:t>mantener junto o unido, confinar, asegurar, apretar (</a:t>
            </a:r>
            <a:r>
              <a:rPr lang="es-ES" i="1" dirty="0" err="1" smtClean="0"/>
              <a:t>sun</a:t>
            </a:r>
            <a:r>
              <a:rPr lang="es-ES" dirty="0" smtClean="0"/>
              <a:t>, con, o juntamente; </a:t>
            </a:r>
            <a:r>
              <a:rPr lang="es-ES" i="1" dirty="0" smtClean="0"/>
              <a:t>eco</a:t>
            </a:r>
            <a:r>
              <a:rPr lang="es-ES" dirty="0" smtClean="0"/>
              <a:t>, tener o sostener), constreñir. (Vine)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75438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El amor que nos constriñe                        (2 Corintios 5:14-15)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762000"/>
            <a:ext cx="70866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El amor que comunica                       (Hechos 17:1-4)</a:t>
            </a:r>
          </a:p>
        </p:txBody>
      </p:sp>
      <p:pic>
        <p:nvPicPr>
          <p:cNvPr id="19458" name="Picture 2" descr="http://distantshoresmedia.org/images/rg/44/44_Ac_17_02_R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3000"/>
                    </a14:imgEffect>
                    <a14:imgEffect>
                      <a14:brightnessContrast bright="4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2057400"/>
            <a:ext cx="6362700" cy="46005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81074</TotalTime>
  <Words>448</Words>
  <Application>Microsoft Office PowerPoint</Application>
  <PresentationFormat>On-screen Show (4:3)</PresentationFormat>
  <Paragraphs>73</Paragraphs>
  <Slides>20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Candara</vt:lpstr>
      <vt:lpstr>Papyrus</vt:lpstr>
      <vt:lpstr>Tahoma</vt:lpstr>
      <vt:lpstr>Wingdings</vt:lpstr>
      <vt:lpstr>Blends</vt:lpstr>
      <vt:lpstr>Office Theme</vt:lpstr>
      <vt:lpstr>1_Office Theme</vt:lpstr>
      <vt:lpstr>PowerPoint Presentation</vt:lpstr>
      <vt:lpstr>PowerPoint Presentation</vt:lpstr>
      <vt:lpstr>Tema General</vt:lpstr>
      <vt:lpstr>Bosquejo de Estudio</vt:lpstr>
      <vt:lpstr>Texto Clave</vt:lpstr>
      <vt:lpstr>El amor que nos constriñe                        (2 Corintios 5:14-15)</vt:lpstr>
      <vt:lpstr>El amor que nos constriñe                        (2 Corintios 5:14-15)</vt:lpstr>
      <vt:lpstr>El amor que nos constriñe                        (2 Corintios 5:14-15)</vt:lpstr>
      <vt:lpstr>El amor que comunica                       (Hechos 17:1-4)</vt:lpstr>
      <vt:lpstr>El amor que comunica                       (Hechos 17:1-4)</vt:lpstr>
      <vt:lpstr>El amor que comunica                       (Hechos 17:1-4)</vt:lpstr>
      <vt:lpstr>El amor que comunica                       (Hechos 17:1-4)</vt:lpstr>
      <vt:lpstr>El amor que continúa                        (1 Tesalonicenses 1:2-10)</vt:lpstr>
      <vt:lpstr>El amor que continúa                        (1 Tesalonicenses 1:2-10)</vt:lpstr>
      <vt:lpstr>El amor que continúa                        (1 Tesalonicenses 1:2-10)</vt:lpstr>
      <vt:lpstr>El amor que continúa                        (1 Tesalonicenses 1:2-10)</vt:lpstr>
      <vt:lpstr>El amor que continúa                        (1 Tesalonicenses 1:2-10)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un_legado_de_amor_052613</dc:title>
  <dc:creator>JRIVERA</dc:creator>
  <cp:lastModifiedBy>Tito Ortega</cp:lastModifiedBy>
  <cp:revision>3595</cp:revision>
  <dcterms:created xsi:type="dcterms:W3CDTF">2007-01-24T21:53:34Z</dcterms:created>
  <dcterms:modified xsi:type="dcterms:W3CDTF">2013-06-01T14:49:01Z</dcterms:modified>
</cp:coreProperties>
</file>