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12" r:id="rId3"/>
  </p:sldMasterIdLst>
  <p:notesMasterIdLst>
    <p:notesMasterId r:id="rId29"/>
  </p:notesMasterIdLst>
  <p:handoutMasterIdLst>
    <p:handoutMasterId r:id="rId30"/>
  </p:handoutMasterIdLst>
  <p:sldIdLst>
    <p:sldId id="1219" r:id="rId4"/>
    <p:sldId id="804" r:id="rId5"/>
    <p:sldId id="416" r:id="rId6"/>
    <p:sldId id="287" r:id="rId7"/>
    <p:sldId id="622" r:id="rId8"/>
    <p:sldId id="1218" r:id="rId9"/>
    <p:sldId id="1090" r:id="rId10"/>
    <p:sldId id="1206" r:id="rId11"/>
    <p:sldId id="1220" r:id="rId12"/>
    <p:sldId id="1221" r:id="rId13"/>
    <p:sldId id="652" r:id="rId14"/>
    <p:sldId id="1084" r:id="rId15"/>
    <p:sldId id="1207" r:id="rId16"/>
    <p:sldId id="1204" r:id="rId17"/>
    <p:sldId id="655" r:id="rId18"/>
    <p:sldId id="922" r:id="rId19"/>
    <p:sldId id="1222" r:id="rId20"/>
    <p:sldId id="1223" r:id="rId21"/>
    <p:sldId id="1224" r:id="rId22"/>
    <p:sldId id="1225" r:id="rId23"/>
    <p:sldId id="1226" r:id="rId24"/>
    <p:sldId id="1155" r:id="rId25"/>
    <p:sldId id="561" r:id="rId26"/>
    <p:sldId id="1133" r:id="rId27"/>
    <p:sldId id="908" r:id="rId2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6709" autoAdjust="0"/>
  </p:normalViewPr>
  <p:slideViewPr>
    <p:cSldViewPr>
      <p:cViewPr varScale="1">
        <p:scale>
          <a:sx n="68" d="100"/>
          <a:sy n="68" d="100"/>
        </p:scale>
        <p:origin x="636" y="66"/>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9/7/2013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37611780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321407047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3691989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765599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extLst>
      <p:ext uri="{BB962C8B-B14F-4D97-AF65-F5344CB8AC3E}">
        <p14:creationId xmlns:p14="http://schemas.microsoft.com/office/powerpoint/2010/main" val="3846600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864591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15</a:t>
            </a:fld>
            <a:endParaRPr lang="en-US"/>
          </a:p>
        </p:txBody>
      </p:sp>
    </p:spTree>
    <p:extLst>
      <p:ext uri="{BB962C8B-B14F-4D97-AF65-F5344CB8AC3E}">
        <p14:creationId xmlns:p14="http://schemas.microsoft.com/office/powerpoint/2010/main" val="721515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24</a:t>
            </a:fld>
            <a:endParaRPr lang="en-US"/>
          </a:p>
        </p:txBody>
      </p:sp>
    </p:spTree>
    <p:extLst>
      <p:ext uri="{BB962C8B-B14F-4D97-AF65-F5344CB8AC3E}">
        <p14:creationId xmlns:p14="http://schemas.microsoft.com/office/powerpoint/2010/main" val="2820852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25</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15050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7.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t-takla.org/Gallery/Bible/Illustrations/Bible-Slides/OT/Jeremiah.html" TargetMode="External"/><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microsoft.com/office/2007/relationships/hdphoto" Target="../media/hdphoto10.wdp"/></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9" descr="ChristHearHim"/>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b="13846"/>
          <a:stretch/>
        </p:blipFill>
        <p:spPr bwMode="auto">
          <a:xfrm>
            <a:off x="1" y="-2345"/>
            <a:ext cx="9144000" cy="6860345"/>
          </a:xfrm>
          <a:prstGeom prst="rect">
            <a:avLst/>
          </a:prstGeom>
          <a:noFill/>
        </p:spPr>
      </p:pic>
      <p:sp>
        <p:nvSpPr>
          <p:cNvPr id="16387" name="Rectangle 3"/>
          <p:cNvSpPr>
            <a:spLocks noGrp="1" noChangeArrowheads="1"/>
          </p:cNvSpPr>
          <p:nvPr>
            <p:ph idx="1"/>
          </p:nvPr>
        </p:nvSpPr>
        <p:spPr>
          <a:xfrm>
            <a:off x="609600" y="532227"/>
            <a:ext cx="7924800" cy="5791200"/>
          </a:xfrm>
          <a:solidFill>
            <a:schemeClr val="tx1">
              <a:lumMod val="95000"/>
              <a:lumOff val="5000"/>
              <a:alpha val="65000"/>
            </a:schemeClr>
          </a:solidFill>
          <a:ln/>
        </p:spPr>
        <p:txBody>
          <a:bodyPr anchor="ctr">
            <a:noAutofit/>
          </a:bodyPr>
          <a:lstStyle/>
          <a:p>
            <a:pPr marL="401638" lvl="0" indent="-234950" algn="ctr" fontAlgn="auto">
              <a:spcAft>
                <a:spcPts val="1200"/>
              </a:spcAft>
              <a:buNone/>
              <a:defRPr/>
            </a:pPr>
            <a:r>
              <a:rPr lang="es-PR" sz="4400" dirty="0" smtClean="0">
                <a:solidFill>
                  <a:schemeClr val="bg1"/>
                </a:solidFill>
              </a:rPr>
              <a:t>4</a:t>
            </a:r>
            <a:r>
              <a:rPr lang="es-PR" sz="4400" baseline="30000" dirty="0" smtClean="0">
                <a:solidFill>
                  <a:schemeClr val="bg1"/>
                </a:solidFill>
              </a:rPr>
              <a:t>to</a:t>
            </a:r>
            <a:r>
              <a:rPr lang="es-PR" sz="4400" dirty="0" smtClean="0">
                <a:solidFill>
                  <a:schemeClr val="bg1"/>
                </a:solidFill>
              </a:rPr>
              <a:t> Trimestre/Tema 1:                     Lo que significa seguir a Jesús</a:t>
            </a:r>
          </a:p>
          <a:p>
            <a:pPr marL="401638" indent="-234950" algn="ctr">
              <a:spcAft>
                <a:spcPts val="600"/>
              </a:spcAft>
              <a:buNone/>
            </a:pPr>
            <a:r>
              <a:rPr lang="es-PR" sz="4000" dirty="0" smtClean="0">
                <a:solidFill>
                  <a:schemeClr val="bg1"/>
                </a:solidFill>
              </a:rPr>
              <a:t>“Expectativas elevadas”</a:t>
            </a:r>
          </a:p>
          <a:p>
            <a:pPr marL="401638" indent="-234950" algn="ctr">
              <a:spcAft>
                <a:spcPts val="600"/>
              </a:spcAft>
              <a:buNone/>
            </a:pPr>
            <a:r>
              <a:rPr lang="es-PR" dirty="0" smtClean="0">
                <a:solidFill>
                  <a:schemeClr val="bg1"/>
                </a:solidFill>
              </a:rPr>
              <a:t>8 de septiembre de 2013</a:t>
            </a:r>
            <a:endParaRPr lang="es-PR" sz="2800" dirty="0" smtClean="0">
              <a:solidFill>
                <a:schemeClr val="bg1"/>
              </a:solidFill>
            </a:endParaRPr>
          </a:p>
          <a:p>
            <a:pPr marL="401638" indent="-234950" algn="ctr">
              <a:buNone/>
            </a:pPr>
            <a:r>
              <a:rPr lang="es-PR" dirty="0" smtClean="0">
                <a:solidFill>
                  <a:schemeClr val="bg1"/>
                </a:solidFill>
              </a:rPr>
              <a:t>(Mateo 5:17-22, 27-28, 31-34a, 38-39,              43-44, 48)</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381000" y="-842963"/>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87">
                                            <p:bg/>
                                          </p:spTgt>
                                        </p:tgtEl>
                                        <p:attrNameLst>
                                          <p:attrName>style.visibility</p:attrName>
                                        </p:attrNameLst>
                                      </p:cBhvr>
                                      <p:to>
                                        <p:strVal val="visible"/>
                                      </p:to>
                                    </p:set>
                                    <p:animEffect transition="in" filter="fade">
                                      <p:cBhvr>
                                        <p:cTn id="7" dur="2000"/>
                                        <p:tgtEl>
                                          <p:spTgt spid="16387">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txEl>
                                              <p:pRg st="0" end="0"/>
                                            </p:txEl>
                                          </p:spTgt>
                                        </p:tgtEl>
                                        <p:attrNameLst>
                                          <p:attrName>style.visibility</p:attrName>
                                        </p:attrNameLst>
                                      </p:cBhvr>
                                      <p:to>
                                        <p:strVal val="visible"/>
                                      </p:to>
                                    </p:set>
                                    <p:animEffect transition="in" filter="fade">
                                      <p:cBhvr>
                                        <p:cTn id="10" dur="2000"/>
                                        <p:tgtEl>
                                          <p:spTgt spid="16387">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1" end="1"/>
                                            </p:txEl>
                                          </p:spTgt>
                                        </p:tgtEl>
                                        <p:attrNameLst>
                                          <p:attrName>style.visibility</p:attrName>
                                        </p:attrNameLst>
                                      </p:cBhvr>
                                      <p:to>
                                        <p:strVal val="visible"/>
                                      </p:to>
                                    </p:set>
                                    <p:animEffect transition="in" filter="fade">
                                      <p:cBhvr>
                                        <p:cTn id="13" dur="2000"/>
                                        <p:tgtEl>
                                          <p:spTgt spid="16387">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2" end="2"/>
                                            </p:txEl>
                                          </p:spTgt>
                                        </p:tgtEl>
                                        <p:attrNameLst>
                                          <p:attrName>style.visibility</p:attrName>
                                        </p:attrNameLst>
                                      </p:cBhvr>
                                      <p:to>
                                        <p:strVal val="visible"/>
                                      </p:to>
                                    </p:set>
                                    <p:animEffect transition="in" filter="fade">
                                      <p:cBhvr>
                                        <p:cTn id="16" dur="2000"/>
                                        <p:tgtEl>
                                          <p:spTgt spid="16387">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3" end="3"/>
                                            </p:txEl>
                                          </p:spTgt>
                                        </p:tgtEl>
                                        <p:attrNameLst>
                                          <p:attrName>style.visibility</p:attrName>
                                        </p:attrNameLst>
                                      </p:cBhvr>
                                      <p:to>
                                        <p:strVal val="visible"/>
                                      </p:to>
                                    </p:set>
                                    <p:animEffect transition="in" filter="fade">
                                      <p:cBhvr>
                                        <p:cTn id="19" dur="2000"/>
                                        <p:tgtEl>
                                          <p:spTgt spid="163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pPr>
              <a:buNone/>
            </a:pPr>
            <a:r>
              <a:rPr lang="es-ES" dirty="0" smtClean="0"/>
              <a:t>	</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Ratifique la autoridad de la Biblia     </a:t>
            </a:r>
            <a:r>
              <a:rPr lang="es-PR" sz="4000" dirty="0" smtClean="0">
                <a:solidFill>
                  <a:srgbClr val="FF0000"/>
                </a:solidFill>
              </a:rPr>
              <a:t>(Mateo 5:17-19)</a:t>
            </a:r>
          </a:p>
        </p:txBody>
      </p:sp>
      <p:sp>
        <p:nvSpPr>
          <p:cNvPr id="5" name="Rectangle 4"/>
          <p:cNvSpPr/>
          <p:nvPr/>
        </p:nvSpPr>
        <p:spPr>
          <a:xfrm>
            <a:off x="152400" y="2025908"/>
            <a:ext cx="4191000" cy="4493538"/>
          </a:xfrm>
          <a:prstGeom prst="rect">
            <a:avLst/>
          </a:prstGeom>
        </p:spPr>
        <p:txBody>
          <a:bodyPr wrap="square">
            <a:spAutoFit/>
          </a:bodyPr>
          <a:lstStyle/>
          <a:p>
            <a:r>
              <a:rPr lang="es-PR" sz="2600" dirty="0" smtClean="0"/>
              <a:t>Aquí en la Tierra el Espíritu Santo nos ayuda a vivir de una forma que agrada a Dios. Los cristianos estamos llamados a servir a Dios en todas los áreas de nuestra vida. Cada cristiano puede servir a Dios mediante su llamado, en cualquier lugar y con cualquier profesión.</a:t>
            </a:r>
            <a:endParaRPr lang="es-PR" sz="2600" dirty="0"/>
          </a:p>
        </p:txBody>
      </p:sp>
      <p:sp>
        <p:nvSpPr>
          <p:cNvPr id="24578" name="AutoShape 2" descr="https://encrypted-tbn2.gstatic.com/images?q=tbn:ANd9GcS0gC1C28Q1Z3ffH0sLhW7JWQPiqj82i33M-b1pmxp6TlK2_wkc1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76802" name="AutoShape 2" descr="data:image/jpeg;base64,/9j/4AAQSkZJRgABAQAAAQABAAD/2wCEAAkGBxQTEhUUExQWFRUXGBQXGBcYGBUXFxUYFBQXFxQVFBQYHCggGBwlHBcUITEhJSksLi4uFx80ODMsNygtLiwBCgoKDg0OGxAQGywkICUsLCw0LCwsLCw0LCwsLCwsLCwsLCwsLCwsLCwsLCwsLCwsLCwsLCwsLCwsLCwsLCwsLP/AABEIAMIBAwMBIgACEQEDEQH/xAAbAAACAgMBAAAAAAAAAAAAAAAFBgMEAAIHAf/EAD8QAAEDAwMCBAIHBwMDBQEAAAEAAgMEESEFEjFBUQYTImEycQcUQoGRobEjUmLB0eHwFUOCJDRyFlOSk9Iz/8QAGQEAAgMBAAAAAAAAAAAAAAAAAgQAAQMF/8QAJhEAAgICAgICAgMBAQAAAAAAAAECEQMhEhMxUQRBFDIiYcFxBf/aAAwDAQACEQMRAD8A4jHHdb+SpIRhS7Vk5bHYYYuNlcxrDCpwxSNYpyL6l6KzaZbfVgrzIlO2mQPIw1hh6BjaNTMoR2RWKlzZXoqH2WcszQccWNfQDbQZ4XslD7JoZSYVd1FnhZLM2zR8V9C0KL2Xo09NDdP9l66gAU/IZXGHoWo9Mv0Up0rHCYmUXspm6cTlA/kP2Eow9Cn/AKfbotBp9+AnGLTB1Uh0xo4U/KovjD0J0Om36L1+lYvZObNPHRaP0424Q/lOy+MPQkP0/wBloaH2TlJph7L2PRC6+Fp+V7K6sb+hK+rBefVk01Ojlt8WVJ1EQOFos6fgF4oegF9XUZpkclpccLUUd0aygSxQYDMIXjoEadRraPT7ou0z6IsBinXjoEdNAR2VWSCytZbJ+PGgSICtnQIh5SicxFzB/HikUDGvCzqrbmqCbhGpWYzxKKsgWLFiMWLkIwp4xcqGlyrsLcpebo6uLcUeCE9lOynV+OEOFuvRSspyPZY9llydEEFOrLYFPDGiDIMcKtmLnRVp4FfhbmwCnip7Wvx/nRWpKcxPB54c1w4cPZZyjYPYVNl+i3ZTcIjU0dnBzfgdkH9QpGQZQqOgXk2UG0y9bTjghFnxdFsym9kDgEsgObTCynZT3RBlOpoqZA8ZfaDRR+y0dQJhZSXWxo+iz4svsF6OlXrqVMMWnqWTS7DhC4lrIK31XKtwUthwi8en3KtyUIDbdVTi3ovsADaIO5CB6hpJBtZPlNSZFwpKzTgSpFOLJ2HM49GJNrLKjQyxP508A4CqVVKtlKVlPIIDtL74WPo7DhNM1LkofPBcrdWwHkFx1OqxpBdMM9OqkrLdEey1ksATU9kNqI0eqULnj6lHFmylYGlVZ6u1DVSkKagLZiFYsWLUTLdMMIlSNQ6lGEYogARdLZWdPD+iCtNDYgngf5yrsmXY4Wl7MwRfj8lLTxpWCt2VkkSU8N0Qgi4WsBCsxvTKQlKQT0+kY87HnaXfC7sexHUFFIdNu36vPg8xSdD7A9/ZAKSdzHNcOWkEfd3XRKJzJ4w4AOaeWnO09QfcLPJBokJJivBReXeGbDHH0P6B3z6X/wAwVWnonRuLXDI/MdwnqSja5u0gOaen9lXfpQLNhNwPgJ5b/DfqPn+aGJHFijFGequwQq3NQFh2kff0KsQU604IGysymViOlV2CFXIadV1l8itS04GSrIpBzZXWwDspmsVdJfIHGAX4XssSIuhXjokLwlqQGZTWN17JCOUU8hQSQFUsJOQPCjkCIOp7KB0aLqK5FPYqlXEiD1UnV9SK5AOqgQmaKyY5WIfUwouFAtgCduFRliujc8KqyRqmgoyAVRDbgJerGZTbU9UCqYslAtDcJC1MEPmRquCETsTONlZo2iqsXqxbiJcpGoyxuAglK5HaB18FK5dOzpYdwLsAd72RvTaYyENHJ4QWJ1yjdC9wN2kg9ws1dGWRlpsNjY4I5CnjjXjpnPN3ZPdSxlbx8Cc2SMamPwiHeaQ1+wlpsCLtcR9lw+V+MoAxEKGp2Pa48BwOMHBubHorZinTOktjJHqAB9jf8yBf8F4WH+4/mOqswPDmhzSC0gEHuDwvSPYhA4IZTKEzARYjH6fLt8iqYgsVZ1RzmjcCP0P90KNaLXvYjqMW/D+yTn8nqlTNVj5KwtHEp42ITQay0nbJYH94cH5jojsJBFwQQeoTmLLDKriYyi4+TeMKUMXrGqZjFtQJoGL3YpbKuysadt7tLrABwsc8XHRVSIbGNRujVqy1exXxJYPkYqc0SKPaq0zVVEA8sapytRWaNUZY1VFAyVqpzMRORipytQtEBNQxDph0RedUJo8rOREBquLCA1g5TNVoDWDKybG8YsVyEzo3XN56ZQWobyt8Ztk/UprFixMnOLFMUwaU26AU4R3TARcpXP4Oj8f9RioKJpFz149vuV6lprYVGGpFm9x+X9UTpZLpfHyvYGWiw2Ei3YqbapmWIXhi903FiMzVpUzXKLYpY2K2YMePDWssdG2ORwY5gDQb2DgOM8AozvByJbj22kfjZJvhysbE47mgtIscXIzyE31LGltw0kWwCDb/AOJQZP1sZwyvRWkrmm4uXDvYED52GEuV1mus15JPss1KSQki+0dLc37Mb391a02lMYyPURexN3D3e48LhZMjyumP8VFA6pj29Tdb6Lqj4H/vRO+JvUH95vv7dVtWRkm6pNI+EfeVMGRwdoCStbOi6bqUUoHlvBP7vDh82nKKNXHqzcG8gZv+CveEPGE5bI2TIB9F/iHsf1XYw/MUv2QvLFXge/EeqCJlgfUUK8KR+bIXv9W3Ivm3a34kpar5XTO3En/OiYND1KOmaXSkgGwFhdVHNzy/0iONRHRauQem8V0j+Jmj/wAw5n5uACmfrtNz9Yh/+xn6XTnOPtGfF+i3Iqkqrf6/Tu+GVrv/AB3O/QFaivjdw6//ABf/APlD2Q9onF+jWUKnKEQ2buHD8Hf0WpoQeXfl/UqckVTAcoK2ZpbiC+T9mwck8n5BG/LZEN3Xucn7hwlrUatzyS4ki+BdUVRTr6gOs1o2sHA6n3cepQme3dXJyTwoqbT3yOsxpP6fespEAtdGbYS/VMyuw6Z4Wa03lIebfDawBPW98qlr3hWJ794bbjAxx1CRy/IWN1Icwq3Rxuo0x7sAHi/bB4PyS5WRWuDyu3azDE2Ly3A8fZ+IfeuSa7QjcTH8PvyFfxPldj3ofniqGhYfysW74iCvV17Rx3CV+CWlGEc09yEUkZICKUTDdLZXZ0MUaghnoKcHlFBDt44QrT8e6btPga9vqSqlTM8qKMV7KeNTyQWUUcLibAJuLEZokAWwVmOl2j1ZPZRuYiMJElMU3aRqxsGP443dR2B/S6To32U1NqYc7a0/8s7b9gep9lVpBY7+joX+nsLg+wv3/oq+pRtYL25OG/vHufYIF4e12QTSROs+JgbZ1vU1zrktvwbDaf8AkmeaASC4OSLA9geSPdY5MSlF8FsajLexQkkLydvwi43dCRzb25QGeuaH+W3n+vH6J11qh2QbY24ze3RrR2/Bcy8SUQpZWOdu6PefcgYHyBK5nQ4y4y8jKdq0SVOogv2D3t7kdArUDXM22F9x9R7JaglbLVB7Q4xRsOwkEeY9xsS2/IADhdH5q1w2gCziWjb7E5/AX/BW0sbXsiTkHaEZyb34Repga5oBF0OoId3Pspa7Ug3dbhpDfv6gfitcc11tsycW5UiUUzRgNFvksbQt52j8AoKSr3Au7C/yHA/Eo3pLt17jqGj52JKCE4ydItxa8lWKlsQA2xKJUNNfrbuL5UeXSAdHNHHcHlTU9FuBJcWPabX9xwfcELSDcpUlZGklsLQRgYvf58qLUJS0XDgPa2T8lG6YtGSHO7gYQ2peSbk3K6kFSFpMrVEpdkklUnRbirTitLKMAkpqNtji98Ipp8IY0NHCowFEISgk6VhIutKF6nVbValqLBL+q1N1wvlLlId+Ot2K3iGo5K53qZBJI63unjW3AgpA1SUcJj4kTo8gDN8RWLWQ5OFi7KOfJ7ZcpDa1iPmjlL9yC6VFfHVNWiaJJPtDR/nU3SeeUY+WOQTcEWqNnCd9A0977AIh4c8DMa0GUn5NPX5pxg0+NnwpOGZZHUBTM0tCZVae8G2w/gVbo6HY31DPbsmmcoDqc9l04xpCMgTWgBCpXWyrlXNdKGr1Tp3+REbD/cf+6P3R7lXJ0ZqPJmomfWSljSWwNNnOGDIerQeyOVlNvDKeA7CCxznD/ba03H/IkYHzQ6Fu1ohgAaBgu6N+Xcpk0embE2zck5JOS4nkk9SgSs05Jf4v9YX0ylbEwNb8yTySeST1JRSCQjg2VGiYXuDW8/5yjcGl2+J1/Yf1W6pAbZgqiebH+aU/pC1SmbFsfF500pAjjBy4jFyRkNHX/LHPFVfBR075pXEWw1oOXuPwsaOpP9UmaRpD2f8AW1f/AHUoJjhHMTPst/h5Fz0v3KxzzjxehnFF3ZUhhELAZTeWwFgLBv7sUTPstH5m5KsUFBuJlcPVwPYHot20hDzJJ6nZ+Te9v6qLVK9zfLjjF3yusM2s0D1OPsLrjNvIxhsZtJj3uDG/2Cuah4aL3Na22we+bnL3H3PH3qLSKMsYLXJ6kI5T1x4de/F/6roYvjRnjUZmHY4u0UKPw8AAMAF+5w5NmizG/wCe6KU2nhgGerj97sfkML18p7qJz0zD4mOHgzlmkyYMjbY9RgfJRy1JOOFBPMGtLnEAAEknAAGSSUN0rVmVDPMj3bCSGuI27rYu0HNvdbJRjpGbbey89yrSOW73qpPJbJV2CayKLcvPMByDcL0ZQsotU5V+IqhTtV+GRt7XFxyL5H3LPIv4hRK1W/HZLte1G9VlABJwlWsqg5t2m46ELlZVsewgbWHCxXP9WOSnLU5bgpK1E8rb4saY8noDvflYtHuysXVo57m78hXRIHucA1pdx/hPRdX8F0hY8X/Dsub6BXthbfknp2T74T1FocDnPPVcb/0HOV60dbFGMYI6LqheGNLSbKbR5HEZN1Ycd0B25OCodOmBwcW6Ln/GZz8jtMuzjsgtRFc5F0ZkdhKnjHxJHRRb35cbhjBy4/PoPdd9PSYhVugB9IOsQ0kO1ovPIPQLn0jq9wv+A6lS+GPDMZhYXOLWEbpJnEtdM45dsB+FnTcckDAHKWvB+nOq5nV1S3zXuN4oz8OMBzuzBwPl1R7xf4iqPMjoqWS1RJiTaxu1jHNzl1yOb/ILObbdI3UElxQ+UvhOlAG1pt0s52fflUtQ0+GKTaPSMcuPJHclVNf8Tx6XQMDfXI1jYomu+05rQNzs8C1z+HVLv0bMrasuqahwa15J85zd0rxwI4Gu9EbBnO3P6RTklZl1JrkP2mUYBD2dOtyR7ojqNeyGN8kjgxjAXOcegCA6DrzZa+pZD66eKKJr5Onntc7c0H7Xotc/wBJ+p6iddrRTQlzaCAh0rxgzOBwPkTcAfM9gNoTb0XHHT2aeH6x+rVrqkxkxwO207Hg+VGeTNKf9yTizB1tcgAFOmp0gZ1Lnutue7l1vyAueBgIg+CnpafbtZFBG25HDWtHJd3++9/dc70DUqisfNVuIipr+XDG0WEm0n1m+cDki1zYdFnnVQZqny8eA7OG2O6wHW/8AVUNL0OJkjZG2JDQ0HHFySQfcn/M3TPHGuuneKOnu4uID7dT0Z/MronhnT3xxRskduc1oBNgBjoAOg4SUMT0/f1/Qb0hm0wWHtj8VfAthU4pQL3IAySTgDrkqQVQdu28NG4vI9AFr33cOsM4XUjVCzRJ9ah8xkUjh5sl9jbnc7aCXGw6C3JwrVRRMGR+pSt9FZbNTSVZG6Saaf9o7LzG15EbL9GgD4RhB/pK1aaqnZpNE4+bJYzvaTaKKwJa8jjBuR2sPtWV8nROFyohrqr/Vag0sF/qcTgamZpP7Yg4gjPY2yf7XeI6KJrQ1o2AAAAXsABYAKjodDBQ0mxm2OmiaXOndzI77cgHY9CecAAi1wf0bPmqn1dZK5wp5HBtOHhjXFkZf6yGAD7QF7ZseyCwpK1rwhlkpG9vvBuhWq6LFUxOic4hrrXs4tJsQbX+5J30m62+aRmnUjZHSzFtyPSCx2W2sb2IBJ3WG3NrEFOGl6PLS00UDj5r2tDeAAbDNsYaO5z8yULmDw4pP7I4KeFh8iPZdjR6GvBc1vAu29x96l8oDoR+K574hYaeofBRueaypduk2u9MYyS49W4J64GUf1XW/qVPeUue9rWgkAAlxFgTfi5/mhU2VLH4r7GmG3Ch0nQYad80rb75XF8j3G55JsOgaEkfRjRTl8tZM4gTfC05JF7h1zkDoB1/Bb+INVlrqo6fTyPbE2/1mSzR6RyxpAv7c5J7BFLa2EoU3FP8A6SVs7tRlcGEijjJBdkfWHjkN/gH5r2tIaNowBgfcmCKgZAxrGEhjBta308Dudtyfe6AayBmyQn5GIP0KGpz8pS1GW5KZdRCV69uSmsCQzb4giR2V6seMrF0Ucx3ZZpHlOfhyoIIuOLJKoTlNWlym4KS+VG1R0/iv+FnXdN1Y+Xa/Iz7IjplWCb8u6Bc9o60hG9PqbZuuXjwcWBmdj1JM61zi/TsuL+Ko6jUa/wAoNc2KMloc4EAAfG/3J6fcuhN1JzsE4W8LblPxbihJPiyuYvqVA8U0Ze9jPQOS48bj3tzb2S99Henna6dwc6olLt7ngjbni5/kn2niRCGmF7oXJonLTRzTxloBmrKLzr+SS4SynDRw4MJ+wDaw+fU3T1PM+aP6tRCwLdhnsRFAwi37PjzH24a3A5JCYY4h2Cux+yFO9FuWkIOv6BJQaPLFS7nuDQ0eWwtc4yOa2SV9nOc51iTggDGMKf6JqIQUEbI4niR93zPkY5jQ8m1ruAL7NsAG3Hci6fgtkyo+gXO1TOU/ShHNNV0lG5kgpZHb5XxtcS/a42Z6egFvluv0RLWzHFTF+0Mp4WEMjb8T3DDGYwB8iSb8jN+hubfkX/zlKWpaQ2olttJiYS4NFrFx6n2ufwQ5VqmHCfj+hA8AeFXNJqZmgTzXcxmBsa65vbpf8h810aGlAA72z+N0RptHIeHEg8XtfoLBoHa381cdQXfuvYdgPayuGPbbKnktiJ4w0U1j6WFziymL3OnINvhZeNrj0aSCL97dbLTxzUTOpvqGmwvldI0RvkY0iGKIAAsErvSSRjni/VdGipmtN2ixW8sgaCTwFslQPZ4EDUKo6NpsUELd8tvLhjA3Pllfl0jwOGhzidoJ+yL5so/BXhN9KC6oJdJMDJVSW3GSRxuKfcLnY3JdYWe5wF7AtTLSaX5k/wBZlF38RA5Ebe49+bfMlHmtsLBCtkc60ch8XahLqOpQUboamOgad8n7KUOn23IcW7dwjuA0Y6k9rP79xgc5kJjhjjd5cVtr5djTtZs/22YA2/Eb52jDj5aMG2Rwe3yWytwspz8JI5B9FFC94nrpWuNVNI4bntc1rWY+F5FrE4s25s0Cyb9XkqaenqJmAzTiNxYNtwD9kMYOgJLrcm2ScJobTMabta0HOQAOTc/iVrIEvNNbYTnbs5J9FunvjilnmikNVM9258rXA7ecF3Nzcm3twhnixjqjUoYJGO8hg8x1mkiR1uu3pgN/FdjqGeyDVtGx2XNB+YHVZp/ysvnuxa1iWQU8jowfQwlkbeXED0g26A2O0duvCCfRxTujp3F0b/Oke50heC3r6buIyOuL8p1fDZRTOsFs/BlGeqBtVKRyb/50HRBtUks26vV8iW9TmPF0tKNsZxgDVJ7pWrTcpgrSgNYUzhVDa8AeQ5KxeyWuVifRy5Lb2b0z7FNGgy5F+LpSjOUYpJiOCsM8OSHfiT1TOhMLCbg8/gp6epsbXSrQVnQ9kTp5fdIRhx0aZdjTTzXUfidpFJJIHOa6MBzSHEZuBnoRYnBVSilsmfSIRLZjmgtPIdtIxkXB5yAibadivhkOtNkhFEynbvPntaGPeRvHlvNnSm5HHJvwqk80g0ONznEPMjQSXuaf+8c2xeDcAjF10OOmjszcxriw7mktaS11iNzb/CbEi47oXW1VLs8h1M0xD/b8uPy8G+GHHOeOUSWkDzQR0GMCCMC2G8CQzAZOBK7L/mUA0R7ZtVq/Old5sDom08Jkc1ojdBdz2xAgSE3cSSDaw4wiukarCAI44jGwYa0NY1rRzhrTYK8ZKZ0rZjCwysBDZCxhkYCCCGycgWJ4PUqQj5sDkJ+gumdXiV0zxKaytifEXO2mnYy0QEV7AN27g4DJuhfjOslEmpNZI8edcNs9wEf1GGOaQt25bdpN7c9ffp8ckPmeaIm+YRtMm1m8tx6S/m2Bj2VeplpvUHQsO/fuBYw7/MAbJu77gADfkDKY0i+exd8XRGoOnNAc8PEjjG2Z8Jk/YsI/aMI4NjlZ4wj/AOpDd72NZTPliDXlgdM2UC52uBeQ22P4j3TC6rhJjcIgTGCIztZeMEWIYfs3AAx2W7auKQhz4rlh9Jc1pLSeS0njpwgb2UpULXj+WQily4uMNW5zGufHvcyBj9wcwggtILgOuR1Ufjin36bSSGWQvDqRu9j5I94nfE2QuAdc3He5F03TvhkLXPiDy0ODS5rHFoeNrw0ni4we4UMs1MI2xGBpjZt2x7GbG7CCzazgWIFrcWWikvtlcqoT/pEg2VWkwNJ8rbVNLX1MkAcI4otpknB3Ei183ucHkqP6WGSOqYWs8zFNUO/ZyPj2OD4gJrNI3loJO3qm7UJaSp2+fTMm232+bHFJt3W3bd17XsOOwU09TTym8kLXna5l3MY47H/Gy5+ybC44NkTnEil4CtH/APzZ6t/pb6+N/pHqt0vz965RoVdOdSgY4u8r/UNVAd5hO+0b/wBm6Po1tmkZPPAsulQ6nGLNa0gAAAANAAAwAAcBU5HU0bmv+rNDg6R7XCOLcHyC0r2nkOcOTyeqDkiJ0KLtaP8A6gHrk2B31Tb6/KP/AEpm3Xts3+Ydtr3tnhXJZjFrjfNcZRP6afZO4fVXR05MkctKHWc1wu7cQbEhF3alSA3+rNv5nnX8uK/nWt51/wD3LY3c+6jbq1I2V04p2tmcLOlEcQkcMCzpB6iMDr0CnMnJEv0mahNBplTLASJGtaAW3u0OkY17hbghpcb9LX6IH4lbFBpsLaWZ5gkqaZkswme93lyyASuM24lt8A2ItuPCOS+LYSCDG8g4IIYQQeQRfIVSPWKNsRhbShsJveIRxCM7suvGPSb/ACWbZFJIX6ed50araJHkNqJ4IJC9znGM1LY47SE3NtxAN+iF+D9Qmkrh5pNhSmGxJsZKUwNmfbuXvkF/4U6P1+l8sRfV/wBmNu2PZFsG0hzbMvYWIBGMEKoK6BztzIQ13qs4MYHDzHbn5GfUcnueVLr6C5KmKvgt5L6lzjc+bMATM5zrCV1h5JwwDFiOUelqeij8mGNznRwsY53xOaxjXOub+otFznOVFJQvOcNv0PKDJkX2RLk7RTrH3S7XtCNVcT2ki1x3CBV4I5CX5JvTGscWgHqLAlyscjWpSJfqCmsKGPCB7xlYtnBYnbOe4qyKPlEKd9lQiGVehAVZDT4yYzaZp3mi7XWNjg9TbgKzGXsI3tI+aq6DV7fYJnbPHIAHjcBmxv8AyXLyZJRlT2h6UE0ZprS/nhO+j1jGAAdOvVIYreGtG1g4GT95KKU1ZYe5QTk2LPGdEl1IbMf3QerqhIcuSrJrJGLqodX91cORm8Y5Qytb1UEmqi+Ert1MuwP1A47krdkT3nBGeL3bfgYLgByR16o039g9Yzt1gjqsGoF5yUreRJutcEg2IyLH9124DaewNr9LqyHOaP1wQfzCjlRXWN4u0Ahwz75W8OpFp9We6XYXHyXy7/gc1tu+7rdWZYj5XmbwSGteWZuGPJAdfrnog5MnWhpi1Bh4KoVVfc8oNBG4sa4HBjlk4OBEbEH5rzT6N87GPa4AOk8s3+zcXDj7XsPvCuLkU4IIPrvdY2u90nv1LnPCMVcRijieZGPEgcRsJcBsIBBNrXubY7FFyZOsNRamWm/VWH67fBtkWQDUITFsD3Dc4XLRclnFg7Fr54F1rTULnSmN0jY3YAD9wJJtZoAF75CrnuicCzV1HZDn1S0qbte+MuB2uLbi9iQSMdTkKNtMbX6HNzcYHJIOQP4jj3RKZTxkvmFeumUMsTtoO5tjx8V3ZtcNtcjjNrKtNIQM/I+x7EHIRcyljLrZLq6x22xHKBQSEnHKLUslhc4Pfr8llkzUaxwthpkgjaXu+Mg47ILW6rIfYKKu1K+OyGyVeMpdNvbGI46MnriTyhldVLJ5he6F1k9+q0jG2axQM1E5whMrURqpLoa9yfx+Aq0UntN1i3eMrEzYi4KytGrzCqDCphL3RSVgYJqK2FqWpsitPqdsJXbMFN9aS88PIdjni/LHOGvaMnlbyaoB1SW2u91tJX3WP4uy3mx+xnk1Id1WFd7pe+tr01dlosFGfZAaqfU7HvcWP4gj8wEap9dDWkgm9+vF73vYudf+5Gbrnwq/dSMryOqCWCwlKA+O8R4AsLAWFsWHYXv6fbhV6jxEDwOlrkj77ABJZryeqidVFRfH9kcoLZ0D/wBRRilMYDzI57XOJ27AG3tttkk+nn3Uk3ithic3a4SOZHGSS3b+zcSXDrc34/w87FZ7r0VXur6CrgzpNJ4sY2JsbhIbRTsNtti97gYnC7r2Hqv8+qteF/GrKZsbXte8CSRz7bT6XMbt23cPUHsac2xfK5eK33UjaxTqaK4QehqbWZujNR4hYaemiaCHwmYuJA2nzJA9u2xv0zcBc/FceLqxBXNHKzeJmnWmdI1vxZHOxjWteLOL3F+303aG+XHYn03uc2+SjpPEcTKp8/7VwAcYg8tc/wAwt2sMpvwDc4vwFz12oC1hhQiv91XU27B6opUN7NVyd2b5OQDfObkHueR1RSDxBYekX4+KxAtwdoAuf/IkewXOjXqxTal0JVPDJLQXCLH9mqG5Ljzc3F7kkgkuubuJtY3PGFDPUtcMXHS/sDe1rnqhMVW3Za+bcKCCuAORjPKV/ls06Bm0mMcnr+iJtpd99p2juTylmDVwOy3m8SADlLSjklLRtHEkjzUCWOseeEOmqrKnqOq7jdCajUMkXTuPFJrYEopBKpqfdDZ6r3VN9UVC+W6bjioC0SyS3UL1oXrxzwtlGinJETjnlYoHyZXq24iDyqyFYsWLQTMXqxYoQxYsWKEMWLFihDLr26xYoQy6y6xYqIYsusWKyzF7uWLFRD1rlsXHusWKBJujUOPdeuOR9y9WKiJuiO63Y425WLFbBi3YTgkNuT+KmLz3PCxYlZLZ3YfqjwyHufxWjnnuVixUkWyK6icVixaIXmyAn+a0e7AWLFqhCbdGl+VrdYsRGLZ4sWLFY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76804" name="AutoShape 4" descr="data:image/jpeg;base64,/9j/4AAQSkZJRgABAQAAAQABAAD/2wCEAAkGBxQTEhUUExQWFRUXGBQXGBcYGBUXFxUYFBQXFxQVFBQYHCggGBwlHBcUITEhJSksLi4uFx80ODMsNygtLiwBCgoKDg0OGxAQGywkICUsLCw0LCwsLCw0LCwsLCwsLCwsLCwsLCwsLCwsLCwsLCwsLCwsLCwsLCwsLCwsLCwsLP/AABEIAMIBAwMBIgACEQEDEQH/xAAbAAACAgMBAAAAAAAAAAAAAAAFBgMEAAIHAf/EAD8QAAEDAwMCBAIHBwMDBQEAAAEAAgMEESEFEjFBUQYTImEycQcUQoGRobEjUmLB0eHwFUOCJDRyFlOSk9Iz/8QAGQEAAgMBAAAAAAAAAAAAAAAAAgQAAQMF/8QAJhEAAgICAgICAgMBAQAAAAAAAAECEQMhEhMxUQRBFDIiYcFxBf/aAAwDAQACEQMRAD8A4jHHdb+SpIRhS7Vk5bHYYYuNlcxrDCpwxSNYpyL6l6KzaZbfVgrzIlO2mQPIw1hh6BjaNTMoR2RWKlzZXoqH2WcszQccWNfQDbQZ4XslD7JoZSYVd1FnhZLM2zR8V9C0KL2Xo09NDdP9l66gAU/IZXGHoWo9Mv0Up0rHCYmUXspm6cTlA/kP2Eow9Cn/AKfbotBp9+AnGLTB1Uh0xo4U/KovjD0J0Om36L1+lYvZObNPHRaP0424Q/lOy+MPQkP0/wBloaH2TlJph7L2PRC6+Fp+V7K6sb+hK+rBefVk01Ojlt8WVJ1EQOFos6fgF4oegF9XUZpkclpccLUUd0aygSxQYDMIXjoEadRraPT7ou0z6IsBinXjoEdNAR2VWSCytZbJ+PGgSICtnQIh5SicxFzB/HikUDGvCzqrbmqCbhGpWYzxKKsgWLFiMWLkIwp4xcqGlyrsLcpebo6uLcUeCE9lOynV+OEOFuvRSspyPZY9llydEEFOrLYFPDGiDIMcKtmLnRVp4FfhbmwCnip7Wvx/nRWpKcxPB54c1w4cPZZyjYPYVNl+i3ZTcIjU0dnBzfgdkH9QpGQZQqOgXk2UG0y9bTjghFnxdFsym9kDgEsgObTCynZT3RBlOpoqZA8ZfaDRR+y0dQJhZSXWxo+iz4svsF6OlXrqVMMWnqWTS7DhC4lrIK31XKtwUthwi8en3KtyUIDbdVTi3ovsADaIO5CB6hpJBtZPlNSZFwpKzTgSpFOLJ2HM49GJNrLKjQyxP508A4CqVVKtlKVlPIIDtL74WPo7DhNM1LkofPBcrdWwHkFx1OqxpBdMM9OqkrLdEey1ksATU9kNqI0eqULnj6lHFmylYGlVZ6u1DVSkKagLZiFYsWLUTLdMMIlSNQ6lGEYogARdLZWdPD+iCtNDYgngf5yrsmXY4Wl7MwRfj8lLTxpWCt2VkkSU8N0Qgi4WsBCsxvTKQlKQT0+kY87HnaXfC7sexHUFFIdNu36vPg8xSdD7A9/ZAKSdzHNcOWkEfd3XRKJzJ4w4AOaeWnO09QfcLPJBokJJivBReXeGbDHH0P6B3z6X/wAwVWnonRuLXDI/MdwnqSja5u0gOaen9lXfpQLNhNwPgJ5b/DfqPn+aGJHFijFGequwQq3NQFh2kff0KsQU604IGysymViOlV2CFXIadV1l8itS04GSrIpBzZXWwDspmsVdJfIHGAX4XssSIuhXjokLwlqQGZTWN17JCOUU8hQSQFUsJOQPCjkCIOp7KB0aLqK5FPYqlXEiD1UnV9SK5AOqgQmaKyY5WIfUwouFAtgCduFRliujc8KqyRqmgoyAVRDbgJerGZTbU9UCqYslAtDcJC1MEPmRquCETsTONlZo2iqsXqxbiJcpGoyxuAglK5HaB18FK5dOzpYdwLsAd72RvTaYyENHJ4QWJ1yjdC9wN2kg9ws1dGWRlpsNjY4I5CnjjXjpnPN3ZPdSxlbx8Cc2SMamPwiHeaQ1+wlpsCLtcR9lw+V+MoAxEKGp2Pa48BwOMHBubHorZinTOktjJHqAB9jf8yBf8F4WH+4/mOqswPDmhzSC0gEHuDwvSPYhA4IZTKEzARYjH6fLt8iqYgsVZ1RzmjcCP0P90KNaLXvYjqMW/D+yTn8nqlTNVj5KwtHEp42ITQay0nbJYH94cH5jojsJBFwQQeoTmLLDKriYyi4+TeMKUMXrGqZjFtQJoGL3YpbKuysadt7tLrABwsc8XHRVSIbGNRujVqy1exXxJYPkYqc0SKPaq0zVVEA8sapytRWaNUZY1VFAyVqpzMRORipytQtEBNQxDph0RedUJo8rOREBquLCA1g5TNVoDWDKybG8YsVyEzo3XN56ZQWobyt8Ztk/UprFixMnOLFMUwaU26AU4R3TARcpXP4Oj8f9RioKJpFz149vuV6lprYVGGpFm9x+X9UTpZLpfHyvYGWiw2Ei3YqbapmWIXhi903FiMzVpUzXKLYpY2K2YMePDWssdG2ORwY5gDQb2DgOM8AozvByJbj22kfjZJvhysbE47mgtIscXIzyE31LGltw0kWwCDb/AOJQZP1sZwyvRWkrmm4uXDvYED52GEuV1mus15JPss1KSQki+0dLc37Mb391a02lMYyPURexN3D3e48LhZMjyumP8VFA6pj29Tdb6Lqj4H/vRO+JvUH95vv7dVtWRkm6pNI+EfeVMGRwdoCStbOi6bqUUoHlvBP7vDh82nKKNXHqzcG8gZv+CveEPGE5bI2TIB9F/iHsf1XYw/MUv2QvLFXge/EeqCJlgfUUK8KR+bIXv9W3Ivm3a34kpar5XTO3En/OiYND1KOmaXSkgGwFhdVHNzy/0iONRHRauQem8V0j+Jmj/wAw5n5uACmfrtNz9Yh/+xn6XTnOPtGfF+i3Iqkqrf6/Tu+GVrv/AB3O/QFaivjdw6//ABf/APlD2Q9onF+jWUKnKEQ2buHD8Hf0WpoQeXfl/UqckVTAcoK2ZpbiC+T9mwck8n5BG/LZEN3Xucn7hwlrUatzyS4ki+BdUVRTr6gOs1o2sHA6n3cepQme3dXJyTwoqbT3yOsxpP6fespEAtdGbYS/VMyuw6Z4Wa03lIebfDawBPW98qlr3hWJ794bbjAxx1CRy/IWN1Icwq3Rxuo0x7sAHi/bB4PyS5WRWuDyu3azDE2Ly3A8fZ+IfeuSa7QjcTH8PvyFfxPldj3ofniqGhYfysW74iCvV17Rx3CV+CWlGEc09yEUkZICKUTDdLZXZ0MUaghnoKcHlFBDt44QrT8e6btPga9vqSqlTM8qKMV7KeNTyQWUUcLibAJuLEZokAWwVmOl2j1ZPZRuYiMJElMU3aRqxsGP443dR2B/S6To32U1NqYc7a0/8s7b9gep9lVpBY7+joX+nsLg+wv3/oq+pRtYL25OG/vHufYIF4e12QTSROs+JgbZ1vU1zrktvwbDaf8AkmeaASC4OSLA9geSPdY5MSlF8FsajLexQkkLydvwi43dCRzb25QGeuaH+W3n+vH6J11qh2QbY24ze3RrR2/Bcy8SUQpZWOdu6PefcgYHyBK5nQ4y4y8jKdq0SVOogv2D3t7kdArUDXM22F9x9R7JaglbLVB7Q4xRsOwkEeY9xsS2/IADhdH5q1w2gCziWjb7E5/AX/BW0sbXsiTkHaEZyb34Repga5oBF0OoId3Pspa7Ug3dbhpDfv6gfitcc11tsycW5UiUUzRgNFvksbQt52j8AoKSr3Au7C/yHA/Eo3pLt17jqGj52JKCE4ydItxa8lWKlsQA2xKJUNNfrbuL5UeXSAdHNHHcHlTU9FuBJcWPabX9xwfcELSDcpUlZGklsLQRgYvf58qLUJS0XDgPa2T8lG6YtGSHO7gYQ2peSbk3K6kFSFpMrVEpdkklUnRbirTitLKMAkpqNtji98Ipp8IY0NHCowFEISgk6VhIutKF6nVbValqLBL+q1N1wvlLlId+Ot2K3iGo5K53qZBJI63unjW3AgpA1SUcJj4kTo8gDN8RWLWQ5OFi7KOfJ7ZcpDa1iPmjlL9yC6VFfHVNWiaJJPtDR/nU3SeeUY+WOQTcEWqNnCd9A0977AIh4c8DMa0GUn5NPX5pxg0+NnwpOGZZHUBTM0tCZVae8G2w/gVbo6HY31DPbsmmcoDqc9l04xpCMgTWgBCpXWyrlXNdKGr1Tp3+REbD/cf+6P3R7lXJ0ZqPJmomfWSljSWwNNnOGDIerQeyOVlNvDKeA7CCxznD/ba03H/IkYHzQ6Fu1ohgAaBgu6N+Xcpk0embE2zck5JOS4nkk9SgSs05Jf4v9YX0ylbEwNb8yTySeST1JRSCQjg2VGiYXuDW8/5yjcGl2+J1/Yf1W6pAbZgqiebH+aU/pC1SmbFsfF500pAjjBy4jFyRkNHX/LHPFVfBR075pXEWw1oOXuPwsaOpP9UmaRpD2f8AW1f/AHUoJjhHMTPst/h5Fz0v3KxzzjxehnFF3ZUhhELAZTeWwFgLBv7sUTPstH5m5KsUFBuJlcPVwPYHot20hDzJJ6nZ+Te9v6qLVK9zfLjjF3yusM2s0D1OPsLrjNvIxhsZtJj3uDG/2Cuah4aL3Na22we+bnL3H3PH3qLSKMsYLXJ6kI5T1x4de/F/6roYvjRnjUZmHY4u0UKPw8AAMAF+5w5NmizG/wCe6KU2nhgGerj97sfkML18p7qJz0zD4mOHgzlmkyYMjbY9RgfJRy1JOOFBPMGtLnEAAEknAAGSSUN0rVmVDPMj3bCSGuI27rYu0HNvdbJRjpGbbey89yrSOW73qpPJbJV2CayKLcvPMByDcL0ZQsotU5V+IqhTtV+GRt7XFxyL5H3LPIv4hRK1W/HZLte1G9VlABJwlWsqg5t2m46ELlZVsewgbWHCxXP9WOSnLU5bgpK1E8rb4saY8noDvflYtHuysXVo57m78hXRIHucA1pdx/hPRdX8F0hY8X/Dsub6BXthbfknp2T74T1FocDnPPVcb/0HOV60dbFGMYI6LqheGNLSbKbR5HEZN1Ycd0B25OCodOmBwcW6Ln/GZz8jtMuzjsgtRFc5F0ZkdhKnjHxJHRRb35cbhjBy4/PoPdd9PSYhVugB9IOsQ0kO1ovPIPQLn0jq9wv+A6lS+GPDMZhYXOLWEbpJnEtdM45dsB+FnTcckDAHKWvB+nOq5nV1S3zXuN4oz8OMBzuzBwPl1R7xf4iqPMjoqWS1RJiTaxu1jHNzl1yOb/ILObbdI3UElxQ+UvhOlAG1pt0s52fflUtQ0+GKTaPSMcuPJHclVNf8Tx6XQMDfXI1jYomu+05rQNzs8C1z+HVLv0bMrasuqahwa15J85zd0rxwI4Gu9EbBnO3P6RTklZl1JrkP2mUYBD2dOtyR7ojqNeyGN8kjgxjAXOcegCA6DrzZa+pZD66eKKJr5Onntc7c0H7Xotc/wBJ+p6iddrRTQlzaCAh0rxgzOBwPkTcAfM9gNoTb0XHHT2aeH6x+rVrqkxkxwO207Hg+VGeTNKf9yTizB1tcgAFOmp0gZ1Lnutue7l1vyAueBgIg+CnpafbtZFBG25HDWtHJd3++9/dc70DUqisfNVuIipr+XDG0WEm0n1m+cDki1zYdFnnVQZqny8eA7OG2O6wHW/8AVUNL0OJkjZG2JDQ0HHFySQfcn/M3TPHGuuneKOnu4uID7dT0Z/MronhnT3xxRskduc1oBNgBjoAOg4SUMT0/f1/Qb0hm0wWHtj8VfAthU4pQL3IAySTgDrkqQVQdu28NG4vI9AFr33cOsM4XUjVCzRJ9ah8xkUjh5sl9jbnc7aCXGw6C3JwrVRRMGR+pSt9FZbNTSVZG6Saaf9o7LzG15EbL9GgD4RhB/pK1aaqnZpNE4+bJYzvaTaKKwJa8jjBuR2sPtWV8nROFyohrqr/Vag0sF/qcTgamZpP7Yg4gjPY2yf7XeI6KJrQ1o2AAAAXsABYAKjodDBQ0mxm2OmiaXOndzI77cgHY9CecAAi1wf0bPmqn1dZK5wp5HBtOHhjXFkZf6yGAD7QF7ZseyCwpK1rwhlkpG9vvBuhWq6LFUxOic4hrrXs4tJsQbX+5J30m62+aRmnUjZHSzFtyPSCx2W2sb2IBJ3WG3NrEFOGl6PLS00UDj5r2tDeAAbDNsYaO5z8yULmDw4pP7I4KeFh8iPZdjR6GvBc1vAu29x96l8oDoR+K574hYaeofBRueaypduk2u9MYyS49W4J64GUf1XW/qVPeUue9rWgkAAlxFgTfi5/mhU2VLH4r7GmG3Ch0nQYad80rb75XF8j3G55JsOgaEkfRjRTl8tZM4gTfC05JF7h1zkDoB1/Bb+INVlrqo6fTyPbE2/1mSzR6RyxpAv7c5J7BFLa2EoU3FP8A6SVs7tRlcGEijjJBdkfWHjkN/gH5r2tIaNowBgfcmCKgZAxrGEhjBta308Dudtyfe6AayBmyQn5GIP0KGpz8pS1GW5KZdRCV69uSmsCQzb4giR2V6seMrF0Ucx3ZZpHlOfhyoIIuOLJKoTlNWlym4KS+VG1R0/iv+FnXdN1Y+Xa/Iz7IjplWCb8u6Bc9o60hG9PqbZuuXjwcWBmdj1JM61zi/TsuL+Ko6jUa/wAoNc2KMloc4EAAfG/3J6fcuhN1JzsE4W8LblPxbihJPiyuYvqVA8U0Ze9jPQOS48bj3tzb2S99Henna6dwc6olLt7ngjbni5/kn2niRCGmF7oXJonLTRzTxloBmrKLzr+SS4SynDRw4MJ+wDaw+fU3T1PM+aP6tRCwLdhnsRFAwi37PjzH24a3A5JCYY4h2Cux+yFO9FuWkIOv6BJQaPLFS7nuDQ0eWwtc4yOa2SV9nOc51iTggDGMKf6JqIQUEbI4niR93zPkY5jQ8m1ruAL7NsAG3Hci6fgtkyo+gXO1TOU/ShHNNV0lG5kgpZHb5XxtcS/a42Z6egFvluv0RLWzHFTF+0Mp4WEMjb8T3DDGYwB8iSb8jN+hubfkX/zlKWpaQ2olttJiYS4NFrFx6n2ufwQ5VqmHCfj+hA8AeFXNJqZmgTzXcxmBsa65vbpf8h810aGlAA72z+N0RptHIeHEg8XtfoLBoHa381cdQXfuvYdgPayuGPbbKnktiJ4w0U1j6WFziymL3OnINvhZeNrj0aSCL97dbLTxzUTOpvqGmwvldI0RvkY0iGKIAAsErvSSRjni/VdGipmtN2ixW8sgaCTwFslQPZ4EDUKo6NpsUELd8tvLhjA3Pllfl0jwOGhzidoJ+yL5so/BXhN9KC6oJdJMDJVSW3GSRxuKfcLnY3JdYWe5wF7AtTLSaX5k/wBZlF38RA5Ebe49+bfMlHmtsLBCtkc60ch8XahLqOpQUboamOgad8n7KUOn23IcW7dwjuA0Y6k9rP79xgc5kJjhjjd5cVtr5djTtZs/22YA2/Eb52jDj5aMG2Rwe3yWytwspz8JI5B9FFC94nrpWuNVNI4bntc1rWY+F5FrE4s25s0Cyb9XkqaenqJmAzTiNxYNtwD9kMYOgJLrcm2ScJobTMabta0HOQAOTc/iVrIEvNNbYTnbs5J9FunvjilnmikNVM9258rXA7ecF3Nzcm3twhnixjqjUoYJGO8hg8x1mkiR1uu3pgN/FdjqGeyDVtGx2XNB+YHVZp/ysvnuxa1iWQU8jowfQwlkbeXED0g26A2O0duvCCfRxTujp3F0b/Oke50heC3r6buIyOuL8p1fDZRTOsFs/BlGeqBtVKRyb/50HRBtUks26vV8iW9TmPF0tKNsZxgDVJ7pWrTcpgrSgNYUzhVDa8AeQ5KxeyWuVifRy5Lb2b0z7FNGgy5F+LpSjOUYpJiOCsM8OSHfiT1TOhMLCbg8/gp6epsbXSrQVnQ9kTp5fdIRhx0aZdjTTzXUfidpFJJIHOa6MBzSHEZuBnoRYnBVSilsmfSIRLZjmgtPIdtIxkXB5yAibadivhkOtNkhFEynbvPntaGPeRvHlvNnSm5HHJvwqk80g0ONznEPMjQSXuaf+8c2xeDcAjF10OOmjszcxriw7mktaS11iNzb/CbEi47oXW1VLs8h1M0xD/b8uPy8G+GHHOeOUSWkDzQR0GMCCMC2G8CQzAZOBK7L/mUA0R7ZtVq/Old5sDom08Jkc1ojdBdz2xAgSE3cSSDaw4wiukarCAI44jGwYa0NY1rRzhrTYK8ZKZ0rZjCwysBDZCxhkYCCCGycgWJ4PUqQj5sDkJ+gumdXiV0zxKaytifEXO2mnYy0QEV7AN27g4DJuhfjOslEmpNZI8edcNs9wEf1GGOaQt25bdpN7c9ffp8ckPmeaIm+YRtMm1m8tx6S/m2Bj2VeplpvUHQsO/fuBYw7/MAbJu77gADfkDKY0i+exd8XRGoOnNAc8PEjjG2Z8Jk/YsI/aMI4NjlZ4wj/AOpDd72NZTPliDXlgdM2UC52uBeQ22P4j3TC6rhJjcIgTGCIztZeMEWIYfs3AAx2W7auKQhz4rlh9Jc1pLSeS0njpwgb2UpULXj+WQily4uMNW5zGufHvcyBj9wcwggtILgOuR1Ufjin36bSSGWQvDqRu9j5I94nfE2QuAdc3He5F03TvhkLXPiDy0ODS5rHFoeNrw0ni4we4UMs1MI2xGBpjZt2x7GbG7CCzazgWIFrcWWikvtlcqoT/pEg2VWkwNJ8rbVNLX1MkAcI4otpknB3Ei183ucHkqP6WGSOqYWs8zFNUO/ZyPj2OD4gJrNI3loJO3qm7UJaSp2+fTMm232+bHFJt3W3bd17XsOOwU09TTym8kLXna5l3MY47H/Gy5+ybC44NkTnEil4CtH/APzZ6t/pb6+N/pHqt0vz965RoVdOdSgY4u8r/UNVAd5hO+0b/wBm6Po1tmkZPPAsulQ6nGLNa0gAAAANAAAwAAcBU5HU0bmv+rNDg6R7XCOLcHyC0r2nkOcOTyeqDkiJ0KLtaP8A6gHrk2B31Tb6/KP/AEpm3Xts3+Ydtr3tnhXJZjFrjfNcZRP6afZO4fVXR05MkctKHWc1wu7cQbEhF3alSA3+rNv5nnX8uK/nWt51/wD3LY3c+6jbq1I2V04p2tmcLOlEcQkcMCzpB6iMDr0CnMnJEv0mahNBplTLASJGtaAW3u0OkY17hbghpcb9LX6IH4lbFBpsLaWZ5gkqaZkswme93lyyASuM24lt8A2ItuPCOS+LYSCDG8g4IIYQQeQRfIVSPWKNsRhbShsJveIRxCM7suvGPSb/ACWbZFJIX6ed50araJHkNqJ4IJC9znGM1LY47SE3NtxAN+iF+D9Qmkrh5pNhSmGxJsZKUwNmfbuXvkF/4U6P1+l8sRfV/wBmNu2PZFsG0hzbMvYWIBGMEKoK6BztzIQ13qs4MYHDzHbn5GfUcnueVLr6C5KmKvgt5L6lzjc+bMATM5zrCV1h5JwwDFiOUelqeij8mGNznRwsY53xOaxjXOub+otFznOVFJQvOcNv0PKDJkX2RLk7RTrH3S7XtCNVcT2ki1x3CBV4I5CX5JvTGscWgHqLAlyscjWpSJfqCmsKGPCB7xlYtnBYnbOe4qyKPlEKd9lQiGVehAVZDT4yYzaZp3mi7XWNjg9TbgKzGXsI3tI+aq6DV7fYJnbPHIAHjcBmxv8AyXLyZJRlT2h6UE0ZprS/nhO+j1jGAAdOvVIYreGtG1g4GT95KKU1ZYe5QTk2LPGdEl1IbMf3QerqhIcuSrJrJGLqodX91cORm8Y5Qytb1UEmqi+Ert1MuwP1A47krdkT3nBGeL3bfgYLgByR16o039g9Yzt1gjqsGoF5yUreRJutcEg2IyLH9124DaewNr9LqyHOaP1wQfzCjlRXWN4u0Ahwz75W8OpFp9We6XYXHyXy7/gc1tu+7rdWZYj5XmbwSGteWZuGPJAdfrnog5MnWhpi1Bh4KoVVfc8oNBG4sa4HBjlk4OBEbEH5rzT6N87GPa4AOk8s3+zcXDj7XsPvCuLkU4IIPrvdY2u90nv1LnPCMVcRijieZGPEgcRsJcBsIBBNrXubY7FFyZOsNRamWm/VWH67fBtkWQDUITFsD3Dc4XLRclnFg7Fr54F1rTULnSmN0jY3YAD9wJJtZoAF75CrnuicCzV1HZDn1S0qbte+MuB2uLbi9iQSMdTkKNtMbX6HNzcYHJIOQP4jj3RKZTxkvmFeumUMsTtoO5tjx8V3ZtcNtcjjNrKtNIQM/I+x7EHIRcyljLrZLq6x22xHKBQSEnHKLUslhc4Pfr8llkzUaxwthpkgjaXu+Mg47ILW6rIfYKKu1K+OyGyVeMpdNvbGI46MnriTyhldVLJ5he6F1k9+q0jG2axQM1E5whMrURqpLoa9yfx+Aq0UntN1i3eMrEzYi4KytGrzCqDCphL3RSVgYJqK2FqWpsitPqdsJXbMFN9aS88PIdjni/LHOGvaMnlbyaoB1SW2u91tJX3WP4uy3mx+xnk1Id1WFd7pe+tr01dlosFGfZAaqfU7HvcWP4gj8wEap9dDWkgm9+vF73vYudf+5Gbrnwq/dSMryOqCWCwlKA+O8R4AsLAWFsWHYXv6fbhV6jxEDwOlrkj77ABJZryeqidVFRfH9kcoLZ0D/wBRRilMYDzI57XOJ27AG3tttkk+nn3Uk3ithic3a4SOZHGSS3b+zcSXDrc34/w87FZ7r0VXur6CrgzpNJ4sY2JsbhIbRTsNtti97gYnC7r2Hqv8+qteF/GrKZsbXte8CSRz7bT6XMbt23cPUHsac2xfK5eK33UjaxTqaK4QehqbWZujNR4hYaemiaCHwmYuJA2nzJA9u2xv0zcBc/FceLqxBXNHKzeJmnWmdI1vxZHOxjWteLOL3F+303aG+XHYn03uc2+SjpPEcTKp8/7VwAcYg8tc/wAwt2sMpvwDc4vwFz12oC1hhQiv91XU27B6opUN7NVyd2b5OQDfObkHueR1RSDxBYekX4+KxAtwdoAuf/IkewXOjXqxTal0JVPDJLQXCLH9mqG5Ljzc3F7kkgkuubuJtY3PGFDPUtcMXHS/sDe1rnqhMVW3Za+bcKCCuAORjPKV/ls06Bm0mMcnr+iJtpd99p2juTylmDVwOy3m8SADlLSjklLRtHEkjzUCWOseeEOmqrKnqOq7jdCajUMkXTuPFJrYEopBKpqfdDZ6r3VN9UVC+W6bjioC0SyS3UL1oXrxzwtlGinJETjnlYoHyZXq24iDyqyFYsWLQTMXqxYoQxYsWKEMWLFihDLr26xYoQy6y6xYqIYsusWKyzF7uWLFRD1rlsXHusWKBJujUOPdeuOR9y9WKiJuiO63Y425WLFbBi3YTgkNuT+KmLz3PCxYlZLZ3YfqjwyHufxWjnnuVixUkWyK6icVixaIXmyAn+a0e7AWLFqhCbdGl+VrdYsRGLZ4sWLFY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76806" name="AutoShape 6" descr="data:image/jpeg;base64,/9j/4AAQSkZJRgABAQAAAQABAAD/2wCEAAkGBxQTEhUUExQWFRUXGBQXGBcYGBUXFxUYFBQXFxQVFBQYHCggGBwlHBcUITEhJSksLi4uFx80ODMsNygtLiwBCgoKDg0OGxAQGywkICUsLCw0LCwsLCw0LCwsLCwsLCwsLCwsLCwsLCwsLCwsLCwsLCwsLCwsLCwsLCwsLCwsLP/AABEIAMIBAwMBIgACEQEDEQH/xAAbAAACAgMBAAAAAAAAAAAAAAAFBgMEAAIHAf/EAD8QAAEDAwMCBAIHBwMDBQEAAAEAAgMEESEFEjFBUQYTImEycQcUQoGRobEjUmLB0eHwFUOCJDRyFlOSk9Iz/8QAGQEAAgMBAAAAAAAAAAAAAAAAAgQAAQMF/8QAJhEAAgICAgICAgMBAQAAAAAAAAECEQMhEhMxUQRBFDIiYcFxBf/aAAwDAQACEQMRAD8A4jHHdb+SpIRhS7Vk5bHYYYuNlcxrDCpwxSNYpyL6l6KzaZbfVgrzIlO2mQPIw1hh6BjaNTMoR2RWKlzZXoqH2WcszQccWNfQDbQZ4XslD7JoZSYVd1FnhZLM2zR8V9C0KL2Xo09NDdP9l66gAU/IZXGHoWo9Mv0Up0rHCYmUXspm6cTlA/kP2Eow9Cn/AKfbotBp9+AnGLTB1Uh0xo4U/KovjD0J0Om36L1+lYvZObNPHRaP0424Q/lOy+MPQkP0/wBloaH2TlJph7L2PRC6+Fp+V7K6sb+hK+rBefVk01Ojlt8WVJ1EQOFos6fgF4oegF9XUZpkclpccLUUd0aygSxQYDMIXjoEadRraPT7ou0z6IsBinXjoEdNAR2VWSCytZbJ+PGgSICtnQIh5SicxFzB/HikUDGvCzqrbmqCbhGpWYzxKKsgWLFiMWLkIwp4xcqGlyrsLcpebo6uLcUeCE9lOynV+OEOFuvRSspyPZY9llydEEFOrLYFPDGiDIMcKtmLnRVp4FfhbmwCnip7Wvx/nRWpKcxPB54c1w4cPZZyjYPYVNl+i3ZTcIjU0dnBzfgdkH9QpGQZQqOgXk2UG0y9bTjghFnxdFsym9kDgEsgObTCynZT3RBlOpoqZA8ZfaDRR+y0dQJhZSXWxo+iz4svsF6OlXrqVMMWnqWTS7DhC4lrIK31XKtwUthwi8en3KtyUIDbdVTi3ovsADaIO5CB6hpJBtZPlNSZFwpKzTgSpFOLJ2HM49GJNrLKjQyxP508A4CqVVKtlKVlPIIDtL74WPo7DhNM1LkofPBcrdWwHkFx1OqxpBdMM9OqkrLdEey1ksATU9kNqI0eqULnj6lHFmylYGlVZ6u1DVSkKagLZiFYsWLUTLdMMIlSNQ6lGEYogARdLZWdPD+iCtNDYgngf5yrsmXY4Wl7MwRfj8lLTxpWCt2VkkSU8N0Qgi4WsBCsxvTKQlKQT0+kY87HnaXfC7sexHUFFIdNu36vPg8xSdD7A9/ZAKSdzHNcOWkEfd3XRKJzJ4w4AOaeWnO09QfcLPJBokJJivBReXeGbDHH0P6B3z6X/wAwVWnonRuLXDI/MdwnqSja5u0gOaen9lXfpQLNhNwPgJ5b/DfqPn+aGJHFijFGequwQq3NQFh2kff0KsQU604IGysymViOlV2CFXIadV1l8itS04GSrIpBzZXWwDspmsVdJfIHGAX4XssSIuhXjokLwlqQGZTWN17JCOUU8hQSQFUsJOQPCjkCIOp7KB0aLqK5FPYqlXEiD1UnV9SK5AOqgQmaKyY5WIfUwouFAtgCduFRliujc8KqyRqmgoyAVRDbgJerGZTbU9UCqYslAtDcJC1MEPmRquCETsTONlZo2iqsXqxbiJcpGoyxuAglK5HaB18FK5dOzpYdwLsAd72RvTaYyENHJ4QWJ1yjdC9wN2kg9ws1dGWRlpsNjY4I5CnjjXjpnPN3ZPdSxlbx8Cc2SMamPwiHeaQ1+wlpsCLtcR9lw+V+MoAxEKGp2Pa48BwOMHBubHorZinTOktjJHqAB9jf8yBf8F4WH+4/mOqswPDmhzSC0gEHuDwvSPYhA4IZTKEzARYjH6fLt8iqYgsVZ1RzmjcCP0P90KNaLXvYjqMW/D+yTn8nqlTNVj5KwtHEp42ITQay0nbJYH94cH5jojsJBFwQQeoTmLLDKriYyi4+TeMKUMXrGqZjFtQJoGL3YpbKuysadt7tLrABwsc8XHRVSIbGNRujVqy1exXxJYPkYqc0SKPaq0zVVEA8sapytRWaNUZY1VFAyVqpzMRORipytQtEBNQxDph0RedUJo8rOREBquLCA1g5TNVoDWDKybG8YsVyEzo3XN56ZQWobyt8Ztk/UprFixMnOLFMUwaU26AU4R3TARcpXP4Oj8f9RioKJpFz149vuV6lprYVGGpFm9x+X9UTpZLpfHyvYGWiw2Ei3YqbapmWIXhi903FiMzVpUzXKLYpY2K2YMePDWssdG2ORwY5gDQb2DgOM8AozvByJbj22kfjZJvhysbE47mgtIscXIzyE31LGltw0kWwCDb/AOJQZP1sZwyvRWkrmm4uXDvYED52GEuV1mus15JPss1KSQki+0dLc37Mb391a02lMYyPURexN3D3e48LhZMjyumP8VFA6pj29Tdb6Lqj4H/vRO+JvUH95vv7dVtWRkm6pNI+EfeVMGRwdoCStbOi6bqUUoHlvBP7vDh82nKKNXHqzcG8gZv+CveEPGE5bI2TIB9F/iHsf1XYw/MUv2QvLFXge/EeqCJlgfUUK8KR+bIXv9W3Ivm3a34kpar5XTO3En/OiYND1KOmaXSkgGwFhdVHNzy/0iONRHRauQem8V0j+Jmj/wAw5n5uACmfrtNz9Yh/+xn6XTnOPtGfF+i3Iqkqrf6/Tu+GVrv/AB3O/QFaivjdw6//ABf/APlD2Q9onF+jWUKnKEQ2buHD8Hf0WpoQeXfl/UqckVTAcoK2ZpbiC+T9mwck8n5BG/LZEN3Xucn7hwlrUatzyS4ki+BdUVRTr6gOs1o2sHA6n3cepQme3dXJyTwoqbT3yOsxpP6fespEAtdGbYS/VMyuw6Z4Wa03lIebfDawBPW98qlr3hWJ794bbjAxx1CRy/IWN1Icwq3Rxuo0x7sAHi/bB4PyS5WRWuDyu3azDE2Ly3A8fZ+IfeuSa7QjcTH8PvyFfxPldj3ofniqGhYfysW74iCvV17Rx3CV+CWlGEc09yEUkZICKUTDdLZXZ0MUaghnoKcHlFBDt44QrT8e6btPga9vqSqlTM8qKMV7KeNTyQWUUcLibAJuLEZokAWwVmOl2j1ZPZRuYiMJElMU3aRqxsGP443dR2B/S6To32U1NqYc7a0/8s7b9gep9lVpBY7+joX+nsLg+wv3/oq+pRtYL25OG/vHufYIF4e12QTSROs+JgbZ1vU1zrktvwbDaf8AkmeaASC4OSLA9geSPdY5MSlF8FsajLexQkkLydvwi43dCRzb25QGeuaH+W3n+vH6J11qh2QbY24ze3RrR2/Bcy8SUQpZWOdu6PefcgYHyBK5nQ4y4y8jKdq0SVOogv2D3t7kdArUDXM22F9x9R7JaglbLVB7Q4xRsOwkEeY9xsS2/IADhdH5q1w2gCziWjb7E5/AX/BW0sbXsiTkHaEZyb34Repga5oBF0OoId3Pspa7Ug3dbhpDfv6gfitcc11tsycW5UiUUzRgNFvksbQt52j8AoKSr3Au7C/yHA/Eo3pLt17jqGj52JKCE4ydItxa8lWKlsQA2xKJUNNfrbuL5UeXSAdHNHHcHlTU9FuBJcWPabX9xwfcELSDcpUlZGklsLQRgYvf58qLUJS0XDgPa2T8lG6YtGSHO7gYQ2peSbk3K6kFSFpMrVEpdkklUnRbirTitLKMAkpqNtji98Ipp8IY0NHCowFEISgk6VhIutKF6nVbValqLBL+q1N1wvlLlId+Ot2K3iGo5K53qZBJI63unjW3AgpA1SUcJj4kTo8gDN8RWLWQ5OFi7KOfJ7ZcpDa1iPmjlL9yC6VFfHVNWiaJJPtDR/nU3SeeUY+WOQTcEWqNnCd9A0977AIh4c8DMa0GUn5NPX5pxg0+NnwpOGZZHUBTM0tCZVae8G2w/gVbo6HY31DPbsmmcoDqc9l04xpCMgTWgBCpXWyrlXNdKGr1Tp3+REbD/cf+6P3R7lXJ0ZqPJmomfWSljSWwNNnOGDIerQeyOVlNvDKeA7CCxznD/ba03H/IkYHzQ6Fu1ohgAaBgu6N+Xcpk0embE2zck5JOS4nkk9SgSs05Jf4v9YX0ylbEwNb8yTySeST1JRSCQjg2VGiYXuDW8/5yjcGl2+J1/Yf1W6pAbZgqiebH+aU/pC1SmbFsfF500pAjjBy4jFyRkNHX/LHPFVfBR075pXEWw1oOXuPwsaOpP9UmaRpD2f8AW1f/AHUoJjhHMTPst/h5Fz0v3KxzzjxehnFF3ZUhhELAZTeWwFgLBv7sUTPstH5m5KsUFBuJlcPVwPYHot20hDzJJ6nZ+Te9v6qLVK9zfLjjF3yusM2s0D1OPsLrjNvIxhsZtJj3uDG/2Cuah4aL3Na22we+bnL3H3PH3qLSKMsYLXJ6kI5T1x4de/F/6roYvjRnjUZmHY4u0UKPw8AAMAF+5w5NmizG/wCe6KU2nhgGerj97sfkML18p7qJz0zD4mOHgzlmkyYMjbY9RgfJRy1JOOFBPMGtLnEAAEknAAGSSUN0rVmVDPMj3bCSGuI27rYu0HNvdbJRjpGbbey89yrSOW73qpPJbJV2CayKLcvPMByDcL0ZQsotU5V+IqhTtV+GRt7XFxyL5H3LPIv4hRK1W/HZLte1G9VlABJwlWsqg5t2m46ELlZVsewgbWHCxXP9WOSnLU5bgpK1E8rb4saY8noDvflYtHuysXVo57m78hXRIHucA1pdx/hPRdX8F0hY8X/Dsub6BXthbfknp2T74T1FocDnPPVcb/0HOV60dbFGMYI6LqheGNLSbKbR5HEZN1Ycd0B25OCodOmBwcW6Ln/GZz8jtMuzjsgtRFc5F0ZkdhKnjHxJHRRb35cbhjBy4/PoPdd9PSYhVugB9IOsQ0kO1ovPIPQLn0jq9wv+A6lS+GPDMZhYXOLWEbpJnEtdM45dsB+FnTcckDAHKWvB+nOq5nV1S3zXuN4oz8OMBzuzBwPl1R7xf4iqPMjoqWS1RJiTaxu1jHNzl1yOb/ILObbdI3UElxQ+UvhOlAG1pt0s52fflUtQ0+GKTaPSMcuPJHclVNf8Tx6XQMDfXI1jYomu+05rQNzs8C1z+HVLv0bMrasuqahwa15J85zd0rxwI4Gu9EbBnO3P6RTklZl1JrkP2mUYBD2dOtyR7ojqNeyGN8kjgxjAXOcegCA6DrzZa+pZD66eKKJr5Onntc7c0H7Xotc/wBJ+p6iddrRTQlzaCAh0rxgzOBwPkTcAfM9gNoTb0XHHT2aeH6x+rVrqkxkxwO207Hg+VGeTNKf9yTizB1tcgAFOmp0gZ1Lnutue7l1vyAueBgIg+CnpafbtZFBG25HDWtHJd3++9/dc70DUqisfNVuIipr+XDG0WEm0n1m+cDki1zYdFnnVQZqny8eA7OG2O6wHW/8AVUNL0OJkjZG2JDQ0HHFySQfcn/M3TPHGuuneKOnu4uID7dT0Z/MronhnT3xxRskduc1oBNgBjoAOg4SUMT0/f1/Qb0hm0wWHtj8VfAthU4pQL3IAySTgDrkqQVQdu28NG4vI9AFr33cOsM4XUjVCzRJ9ah8xkUjh5sl9jbnc7aCXGw6C3JwrVRRMGR+pSt9FZbNTSVZG6Saaf9o7LzG15EbL9GgD4RhB/pK1aaqnZpNE4+bJYzvaTaKKwJa8jjBuR2sPtWV8nROFyohrqr/Vag0sF/qcTgamZpP7Yg4gjPY2yf7XeI6KJrQ1o2AAAAXsABYAKjodDBQ0mxm2OmiaXOndzI77cgHY9CecAAi1wf0bPmqn1dZK5wp5HBtOHhjXFkZf6yGAD7QF7ZseyCwpK1rwhlkpG9vvBuhWq6LFUxOic4hrrXs4tJsQbX+5J30m62+aRmnUjZHSzFtyPSCx2W2sb2IBJ3WG3NrEFOGl6PLS00UDj5r2tDeAAbDNsYaO5z8yULmDw4pP7I4KeFh8iPZdjR6GvBc1vAu29x96l8oDoR+K574hYaeofBRueaypduk2u9MYyS49W4J64GUf1XW/qVPeUue9rWgkAAlxFgTfi5/mhU2VLH4r7GmG3Ch0nQYad80rb75XF8j3G55JsOgaEkfRjRTl8tZM4gTfC05JF7h1zkDoB1/Bb+INVlrqo6fTyPbE2/1mSzR6RyxpAv7c5J7BFLa2EoU3FP8A6SVs7tRlcGEijjJBdkfWHjkN/gH5r2tIaNowBgfcmCKgZAxrGEhjBta308Dudtyfe6AayBmyQn5GIP0KGpz8pS1GW5KZdRCV69uSmsCQzb4giR2V6seMrF0Ucx3ZZpHlOfhyoIIuOLJKoTlNWlym4KS+VG1R0/iv+FnXdN1Y+Xa/Iz7IjplWCb8u6Bc9o60hG9PqbZuuXjwcWBmdj1JM61zi/TsuL+Ko6jUa/wAoNc2KMloc4EAAfG/3J6fcuhN1JzsE4W8LblPxbihJPiyuYvqVA8U0Ze9jPQOS48bj3tzb2S99Henna6dwc6olLt7ngjbni5/kn2niRCGmF7oXJonLTRzTxloBmrKLzr+SS4SynDRw4MJ+wDaw+fU3T1PM+aP6tRCwLdhnsRFAwi37PjzH24a3A5JCYY4h2Cux+yFO9FuWkIOv6BJQaPLFS7nuDQ0eWwtc4yOa2SV9nOc51iTggDGMKf6JqIQUEbI4niR93zPkY5jQ8m1ruAL7NsAG3Hci6fgtkyo+gXO1TOU/ShHNNV0lG5kgpZHb5XxtcS/a42Z6egFvluv0RLWzHFTF+0Mp4WEMjb8T3DDGYwB8iSb8jN+hubfkX/zlKWpaQ2olttJiYS4NFrFx6n2ufwQ5VqmHCfj+hA8AeFXNJqZmgTzXcxmBsa65vbpf8h810aGlAA72z+N0RptHIeHEg8XtfoLBoHa381cdQXfuvYdgPayuGPbbKnktiJ4w0U1j6WFziymL3OnINvhZeNrj0aSCL97dbLTxzUTOpvqGmwvldI0RvkY0iGKIAAsErvSSRjni/VdGipmtN2ixW8sgaCTwFslQPZ4EDUKo6NpsUELd8tvLhjA3Pllfl0jwOGhzidoJ+yL5so/BXhN9KC6oJdJMDJVSW3GSRxuKfcLnY3JdYWe5wF7AtTLSaX5k/wBZlF38RA5Ebe49+bfMlHmtsLBCtkc60ch8XahLqOpQUboamOgad8n7KUOn23IcW7dwjuA0Y6k9rP79xgc5kJjhjjd5cVtr5djTtZs/22YA2/Eb52jDj5aMG2Rwe3yWytwspz8JI5B9FFC94nrpWuNVNI4bntc1rWY+F5FrE4s25s0Cyb9XkqaenqJmAzTiNxYNtwD9kMYOgJLrcm2ScJobTMabta0HOQAOTc/iVrIEvNNbYTnbs5J9FunvjilnmikNVM9258rXA7ecF3Nzcm3twhnixjqjUoYJGO8hg8x1mkiR1uu3pgN/FdjqGeyDVtGx2XNB+YHVZp/ysvnuxa1iWQU8jowfQwlkbeXED0g26A2O0duvCCfRxTujp3F0b/Oke50heC3r6buIyOuL8p1fDZRTOsFs/BlGeqBtVKRyb/50HRBtUks26vV8iW9TmPF0tKNsZxgDVJ7pWrTcpgrSgNYUzhVDa8AeQ5KxeyWuVifRy5Lb2b0z7FNGgy5F+LpSjOUYpJiOCsM8OSHfiT1TOhMLCbg8/gp6epsbXSrQVnQ9kTp5fdIRhx0aZdjTTzXUfidpFJJIHOa6MBzSHEZuBnoRYnBVSilsmfSIRLZjmgtPIdtIxkXB5yAibadivhkOtNkhFEynbvPntaGPeRvHlvNnSm5HHJvwqk80g0ONznEPMjQSXuaf+8c2xeDcAjF10OOmjszcxriw7mktaS11iNzb/CbEi47oXW1VLs8h1M0xD/b8uPy8G+GHHOeOUSWkDzQR0GMCCMC2G8CQzAZOBK7L/mUA0R7ZtVq/Old5sDom08Jkc1ojdBdz2xAgSE3cSSDaw4wiukarCAI44jGwYa0NY1rRzhrTYK8ZKZ0rZjCwysBDZCxhkYCCCGycgWJ4PUqQj5sDkJ+gumdXiV0zxKaytifEXO2mnYy0QEV7AN27g4DJuhfjOslEmpNZI8edcNs9wEf1GGOaQt25bdpN7c9ffp8ckPmeaIm+YRtMm1m8tx6S/m2Bj2VeplpvUHQsO/fuBYw7/MAbJu77gADfkDKY0i+exd8XRGoOnNAc8PEjjG2Z8Jk/YsI/aMI4NjlZ4wj/AOpDd72NZTPliDXlgdM2UC52uBeQ22P4j3TC6rhJjcIgTGCIztZeMEWIYfs3AAx2W7auKQhz4rlh9Jc1pLSeS0njpwgb2UpULXj+WQily4uMNW5zGufHvcyBj9wcwggtILgOuR1Ufjin36bSSGWQvDqRu9j5I94nfE2QuAdc3He5F03TvhkLXPiDy0ODS5rHFoeNrw0ni4we4UMs1MI2xGBpjZt2x7GbG7CCzazgWIFrcWWikvtlcqoT/pEg2VWkwNJ8rbVNLX1MkAcI4otpknB3Ei183ucHkqP6WGSOqYWs8zFNUO/ZyPj2OD4gJrNI3loJO3qm7UJaSp2+fTMm232+bHFJt3W3bd17XsOOwU09TTym8kLXna5l3MY47H/Gy5+ybC44NkTnEil4CtH/APzZ6t/pb6+N/pHqt0vz965RoVdOdSgY4u8r/UNVAd5hO+0b/wBm6Po1tmkZPPAsulQ6nGLNa0gAAAANAAAwAAcBU5HU0bmv+rNDg6R7XCOLcHyC0r2nkOcOTyeqDkiJ0KLtaP8A6gHrk2B31Tb6/KP/AEpm3Xts3+Ydtr3tnhXJZjFrjfNcZRP6afZO4fVXR05MkctKHWc1wu7cQbEhF3alSA3+rNv5nnX8uK/nWt51/wD3LY3c+6jbq1I2V04p2tmcLOlEcQkcMCzpB6iMDr0CnMnJEv0mahNBplTLASJGtaAW3u0OkY17hbghpcb9LX6IH4lbFBpsLaWZ5gkqaZkswme93lyyASuM24lt8A2ItuPCOS+LYSCDG8g4IIYQQeQRfIVSPWKNsRhbShsJveIRxCM7suvGPSb/ACWbZFJIX6ed50araJHkNqJ4IJC9znGM1LY47SE3NtxAN+iF+D9Qmkrh5pNhSmGxJsZKUwNmfbuXvkF/4U6P1+l8sRfV/wBmNu2PZFsG0hzbMvYWIBGMEKoK6BztzIQ13qs4MYHDzHbn5GfUcnueVLr6C5KmKvgt5L6lzjc+bMATM5zrCV1h5JwwDFiOUelqeij8mGNznRwsY53xOaxjXOub+otFznOVFJQvOcNv0PKDJkX2RLk7RTrH3S7XtCNVcT2ki1x3CBV4I5CX5JvTGscWgHqLAlyscjWpSJfqCmsKGPCB7xlYtnBYnbOe4qyKPlEKd9lQiGVehAVZDT4yYzaZp3mi7XWNjg9TbgKzGXsI3tI+aq6DV7fYJnbPHIAHjcBmxv8AyXLyZJRlT2h6UE0ZprS/nhO+j1jGAAdOvVIYreGtG1g4GT95KKU1ZYe5QTk2LPGdEl1IbMf3QerqhIcuSrJrJGLqodX91cORm8Y5Qytb1UEmqi+Ert1MuwP1A47krdkT3nBGeL3bfgYLgByR16o039g9Yzt1gjqsGoF5yUreRJutcEg2IyLH9124DaewNr9LqyHOaP1wQfzCjlRXWN4u0Ahwz75W8OpFp9We6XYXHyXy7/gc1tu+7rdWZYj5XmbwSGteWZuGPJAdfrnog5MnWhpi1Bh4KoVVfc8oNBG4sa4HBjlk4OBEbEH5rzT6N87GPa4AOk8s3+zcXDj7XsPvCuLkU4IIPrvdY2u90nv1LnPCMVcRijieZGPEgcRsJcBsIBBNrXubY7FFyZOsNRamWm/VWH67fBtkWQDUITFsD3Dc4XLRclnFg7Fr54F1rTULnSmN0jY3YAD9wJJtZoAF75CrnuicCzV1HZDn1S0qbte+MuB2uLbi9iQSMdTkKNtMbX6HNzcYHJIOQP4jj3RKZTxkvmFeumUMsTtoO5tjx8V3ZtcNtcjjNrKtNIQM/I+x7EHIRcyljLrZLq6x22xHKBQSEnHKLUslhc4Pfr8llkzUaxwthpkgjaXu+Mg47ILW6rIfYKKu1K+OyGyVeMpdNvbGI46MnriTyhldVLJ5he6F1k9+q0jG2axQM1E5whMrURqpLoa9yfx+Aq0UntN1i3eMrEzYi4KytGrzCqDCphL3RSVgYJqK2FqWpsitPqdsJXbMFN9aS88PIdjni/LHOGvaMnlbyaoB1SW2u91tJX3WP4uy3mx+xnk1Id1WFd7pe+tr01dlosFGfZAaqfU7HvcWP4gj8wEap9dDWkgm9+vF73vYudf+5Gbrnwq/dSMryOqCWCwlKA+O8R4AsLAWFsWHYXv6fbhV6jxEDwOlrkj77ABJZryeqidVFRfH9kcoLZ0D/wBRRilMYDzI57XOJ27AG3tttkk+nn3Uk3ithic3a4SOZHGSS3b+zcSXDrc34/w87FZ7r0VXur6CrgzpNJ4sY2JsbhIbRTsNtti97gYnC7r2Hqv8+qteF/GrKZsbXte8CSRz7bT6XMbt23cPUHsac2xfK5eK33UjaxTqaK4QehqbWZujNR4hYaemiaCHwmYuJA2nzJA9u2xv0zcBc/FceLqxBXNHKzeJmnWmdI1vxZHOxjWteLOL3F+303aG+XHYn03uc2+SjpPEcTKp8/7VwAcYg8tc/wAwt2sMpvwDc4vwFz12oC1hhQiv91XU27B6opUN7NVyd2b5OQDfObkHueR1RSDxBYekX4+KxAtwdoAuf/IkewXOjXqxTal0JVPDJLQXCLH9mqG5Ljzc3F7kkgkuubuJtY3PGFDPUtcMXHS/sDe1rnqhMVW3Za+bcKCCuAORjPKV/ls06Bm0mMcnr+iJtpd99p2juTylmDVwOy3m8SADlLSjklLRtHEkjzUCWOseeEOmqrKnqOq7jdCajUMkXTuPFJrYEopBKpqfdDZ6r3VN9UVC+W6bjioC0SyS3UL1oXrxzwtlGinJETjnlYoHyZXq24iDyqyFYsWLQTMXqxYoQxYsWKEMWLFihDLr26xYoQy6y6xYqIYsusWKyzF7uWLFRD1rlsXHusWKBJujUOPdeuOR9y9WKiJuiO63Y425WLFbBi3YTgkNuT+KmLz3PCxYlZLZ3YfqjwyHufxWjnnuVixUkWyK6icVixaIXmyAn+a0e7AWLFqhCbdGl+VrdYsRGLZ4sWLFY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76808" name="AutoShape 8" descr="data:image/jpeg;base64,/9j/4AAQSkZJRgABAQAAAQABAAD/2wCEAAkGBxQTEhUUExQWFRUXGBQXGBcYGBUXFxUYFBQXFxQVFBQYHCggGBwlHBcUITEhJSksLi4uFx80ODMsNygtLiwBCgoKDg0OGxAQGywkICUsLCw0LCwsLCw0LCwsLCwsLCwsLCwsLCwsLCwsLCwsLCwsLCwsLCwsLCwsLCwsLCwsLP/AABEIAMIBAwMBIgACEQEDEQH/xAAbAAACAgMBAAAAAAAAAAAAAAAFBgMEAAIHAf/EAD8QAAEDAwMCBAIHBwMDBQEAAAEAAgMEESEFEjFBUQYTImEycQcUQoGRobEjUmLB0eHwFUOCJDRyFlOSk9Iz/8QAGQEAAgMBAAAAAAAAAAAAAAAAAgQAAQMF/8QAJhEAAgICAgICAgMBAQAAAAAAAAECEQMhEhMxUQRBFDIiYcFxBf/aAAwDAQACEQMRAD8A4jHHdb+SpIRhS7Vk5bHYYYuNlcxrDCpwxSNYpyL6l6KzaZbfVgrzIlO2mQPIw1hh6BjaNTMoR2RWKlzZXoqH2WcszQccWNfQDbQZ4XslD7JoZSYVd1FnhZLM2zR8V9C0KL2Xo09NDdP9l66gAU/IZXGHoWo9Mv0Up0rHCYmUXspm6cTlA/kP2Eow9Cn/AKfbotBp9+AnGLTB1Uh0xo4U/KovjD0J0Om36L1+lYvZObNPHRaP0424Q/lOy+MPQkP0/wBloaH2TlJph7L2PRC6+Fp+V7K6sb+hK+rBefVk01Ojlt8WVJ1EQOFos6fgF4oegF9XUZpkclpccLUUd0aygSxQYDMIXjoEadRraPT7ou0z6IsBinXjoEdNAR2VWSCytZbJ+PGgSICtnQIh5SicxFzB/HikUDGvCzqrbmqCbhGpWYzxKKsgWLFiMWLkIwp4xcqGlyrsLcpebo6uLcUeCE9lOynV+OEOFuvRSspyPZY9llydEEFOrLYFPDGiDIMcKtmLnRVp4FfhbmwCnip7Wvx/nRWpKcxPB54c1w4cPZZyjYPYVNl+i3ZTcIjU0dnBzfgdkH9QpGQZQqOgXk2UG0y9bTjghFnxdFsym9kDgEsgObTCynZT3RBlOpoqZA8ZfaDRR+y0dQJhZSXWxo+iz4svsF6OlXrqVMMWnqWTS7DhC4lrIK31XKtwUthwi8en3KtyUIDbdVTi3ovsADaIO5CB6hpJBtZPlNSZFwpKzTgSpFOLJ2HM49GJNrLKjQyxP508A4CqVVKtlKVlPIIDtL74WPo7DhNM1LkofPBcrdWwHkFx1OqxpBdMM9OqkrLdEey1ksATU9kNqI0eqULnj6lHFmylYGlVZ6u1DVSkKagLZiFYsWLUTLdMMIlSNQ6lGEYogARdLZWdPD+iCtNDYgngf5yrsmXY4Wl7MwRfj8lLTxpWCt2VkkSU8N0Qgi4WsBCsxvTKQlKQT0+kY87HnaXfC7sexHUFFIdNu36vPg8xSdD7A9/ZAKSdzHNcOWkEfd3XRKJzJ4w4AOaeWnO09QfcLPJBokJJivBReXeGbDHH0P6B3z6X/wAwVWnonRuLXDI/MdwnqSja5u0gOaen9lXfpQLNhNwPgJ5b/DfqPn+aGJHFijFGequwQq3NQFh2kff0KsQU604IGysymViOlV2CFXIadV1l8itS04GSrIpBzZXWwDspmsVdJfIHGAX4XssSIuhXjokLwlqQGZTWN17JCOUU8hQSQFUsJOQPCjkCIOp7KB0aLqK5FPYqlXEiD1UnV9SK5AOqgQmaKyY5WIfUwouFAtgCduFRliujc8KqyRqmgoyAVRDbgJerGZTbU9UCqYslAtDcJC1MEPmRquCETsTONlZo2iqsXqxbiJcpGoyxuAglK5HaB18FK5dOzpYdwLsAd72RvTaYyENHJ4QWJ1yjdC9wN2kg9ws1dGWRlpsNjY4I5CnjjXjpnPN3ZPdSxlbx8Cc2SMamPwiHeaQ1+wlpsCLtcR9lw+V+MoAxEKGp2Pa48BwOMHBubHorZinTOktjJHqAB9jf8yBf8F4WH+4/mOqswPDmhzSC0gEHuDwvSPYhA4IZTKEzARYjH6fLt8iqYgsVZ1RzmjcCP0P90KNaLXvYjqMW/D+yTn8nqlTNVj5KwtHEp42ITQay0nbJYH94cH5jojsJBFwQQeoTmLLDKriYyi4+TeMKUMXrGqZjFtQJoGL3YpbKuysadt7tLrABwsc8XHRVSIbGNRujVqy1exXxJYPkYqc0SKPaq0zVVEA8sapytRWaNUZY1VFAyVqpzMRORipytQtEBNQxDph0RedUJo8rOREBquLCA1g5TNVoDWDKybG8YsVyEzo3XN56ZQWobyt8Ztk/UprFixMnOLFMUwaU26AU4R3TARcpXP4Oj8f9RioKJpFz149vuV6lprYVGGpFm9x+X9UTpZLpfHyvYGWiw2Ei3YqbapmWIXhi903FiMzVpUzXKLYpY2K2YMePDWssdG2ORwY5gDQb2DgOM8AozvByJbj22kfjZJvhysbE47mgtIscXIzyE31LGltw0kWwCDb/AOJQZP1sZwyvRWkrmm4uXDvYED52GEuV1mus15JPss1KSQki+0dLc37Mb391a02lMYyPURexN3D3e48LhZMjyumP8VFA6pj29Tdb6Lqj4H/vRO+JvUH95vv7dVtWRkm6pNI+EfeVMGRwdoCStbOi6bqUUoHlvBP7vDh82nKKNXHqzcG8gZv+CveEPGE5bI2TIB9F/iHsf1XYw/MUv2QvLFXge/EeqCJlgfUUK8KR+bIXv9W3Ivm3a34kpar5XTO3En/OiYND1KOmaXSkgGwFhdVHNzy/0iONRHRauQem8V0j+Jmj/wAw5n5uACmfrtNz9Yh/+xn6XTnOPtGfF+i3Iqkqrf6/Tu+GVrv/AB3O/QFaivjdw6//ABf/APlD2Q9onF+jWUKnKEQ2buHD8Hf0WpoQeXfl/UqckVTAcoK2ZpbiC+T9mwck8n5BG/LZEN3Xucn7hwlrUatzyS4ki+BdUVRTr6gOs1o2sHA6n3cepQme3dXJyTwoqbT3yOsxpP6fespEAtdGbYS/VMyuw6Z4Wa03lIebfDawBPW98qlr3hWJ794bbjAxx1CRy/IWN1Icwq3Rxuo0x7sAHi/bB4PyS5WRWuDyu3azDE2Ly3A8fZ+IfeuSa7QjcTH8PvyFfxPldj3ofniqGhYfysW74iCvV17Rx3CV+CWlGEc09yEUkZICKUTDdLZXZ0MUaghnoKcHlFBDt44QrT8e6btPga9vqSqlTM8qKMV7KeNTyQWUUcLibAJuLEZokAWwVmOl2j1ZPZRuYiMJElMU3aRqxsGP443dR2B/S6To32U1NqYc7a0/8s7b9gep9lVpBY7+joX+nsLg+wv3/oq+pRtYL25OG/vHufYIF4e12QTSROs+JgbZ1vU1zrktvwbDaf8AkmeaASC4OSLA9geSPdY5MSlF8FsajLexQkkLydvwi43dCRzb25QGeuaH+W3n+vH6J11qh2QbY24ze3RrR2/Bcy8SUQpZWOdu6PefcgYHyBK5nQ4y4y8jKdq0SVOogv2D3t7kdArUDXM22F9x9R7JaglbLVB7Q4xRsOwkEeY9xsS2/IADhdH5q1w2gCziWjb7E5/AX/BW0sbXsiTkHaEZyb34Repga5oBF0OoId3Pspa7Ug3dbhpDfv6gfitcc11tsycW5UiUUzRgNFvksbQt52j8AoKSr3Au7C/yHA/Eo3pLt17jqGj52JKCE4ydItxa8lWKlsQA2xKJUNNfrbuL5UeXSAdHNHHcHlTU9FuBJcWPabX9xwfcELSDcpUlZGklsLQRgYvf58qLUJS0XDgPa2T8lG6YtGSHO7gYQ2peSbk3K6kFSFpMrVEpdkklUnRbirTitLKMAkpqNtji98Ipp8IY0NHCowFEISgk6VhIutKF6nVbValqLBL+q1N1wvlLlId+Ot2K3iGo5K53qZBJI63unjW3AgpA1SUcJj4kTo8gDN8RWLWQ5OFi7KOfJ7ZcpDa1iPmjlL9yC6VFfHVNWiaJJPtDR/nU3SeeUY+WOQTcEWqNnCd9A0977AIh4c8DMa0GUn5NPX5pxg0+NnwpOGZZHUBTM0tCZVae8G2w/gVbo6HY31DPbsmmcoDqc9l04xpCMgTWgBCpXWyrlXNdKGr1Tp3+REbD/cf+6P3R7lXJ0ZqPJmomfWSljSWwNNnOGDIerQeyOVlNvDKeA7CCxznD/ba03H/IkYHzQ6Fu1ohgAaBgu6N+Xcpk0embE2zck5JOS4nkk9SgSs05Jf4v9YX0ylbEwNb8yTySeST1JRSCQjg2VGiYXuDW8/5yjcGl2+J1/Yf1W6pAbZgqiebH+aU/pC1SmbFsfF500pAjjBy4jFyRkNHX/LHPFVfBR075pXEWw1oOXuPwsaOpP9UmaRpD2f8AW1f/AHUoJjhHMTPst/h5Fz0v3KxzzjxehnFF3ZUhhELAZTeWwFgLBv7sUTPstH5m5KsUFBuJlcPVwPYHot20hDzJJ6nZ+Te9v6qLVK9zfLjjF3yusM2s0D1OPsLrjNvIxhsZtJj3uDG/2Cuah4aL3Na22we+bnL3H3PH3qLSKMsYLXJ6kI5T1x4de/F/6roYvjRnjUZmHY4u0UKPw8AAMAF+5w5NmizG/wCe6KU2nhgGerj97sfkML18p7qJz0zD4mOHgzlmkyYMjbY9RgfJRy1JOOFBPMGtLnEAAEknAAGSSUN0rVmVDPMj3bCSGuI27rYu0HNvdbJRjpGbbey89yrSOW73qpPJbJV2CayKLcvPMByDcL0ZQsotU5V+IqhTtV+GRt7XFxyL5H3LPIv4hRK1W/HZLte1G9VlABJwlWsqg5t2m46ELlZVsewgbWHCxXP9WOSnLU5bgpK1E8rb4saY8noDvflYtHuysXVo57m78hXRIHucA1pdx/hPRdX8F0hY8X/Dsub6BXthbfknp2T74T1FocDnPPVcb/0HOV60dbFGMYI6LqheGNLSbKbR5HEZN1Ycd0B25OCodOmBwcW6Ln/GZz8jtMuzjsgtRFc5F0ZkdhKnjHxJHRRb35cbhjBy4/PoPdd9PSYhVugB9IOsQ0kO1ovPIPQLn0jq9wv+A6lS+GPDMZhYXOLWEbpJnEtdM45dsB+FnTcckDAHKWvB+nOq5nV1S3zXuN4oz8OMBzuzBwPl1R7xf4iqPMjoqWS1RJiTaxu1jHNzl1yOb/ILObbdI3UElxQ+UvhOlAG1pt0s52fflUtQ0+GKTaPSMcuPJHclVNf8Tx6XQMDfXI1jYomu+05rQNzs8C1z+HVLv0bMrasuqahwa15J85zd0rxwI4Gu9EbBnO3P6RTklZl1JrkP2mUYBD2dOtyR7ojqNeyGN8kjgxjAXOcegCA6DrzZa+pZD66eKKJr5Onntc7c0H7Xotc/wBJ+p6iddrRTQlzaCAh0rxgzOBwPkTcAfM9gNoTb0XHHT2aeH6x+rVrqkxkxwO207Hg+VGeTNKf9yTizB1tcgAFOmp0gZ1Lnutue7l1vyAueBgIg+CnpafbtZFBG25HDWtHJd3++9/dc70DUqisfNVuIipr+XDG0WEm0n1m+cDki1zYdFnnVQZqny8eA7OG2O6wHW/8AVUNL0OJkjZG2JDQ0HHFySQfcn/M3TPHGuuneKOnu4uID7dT0Z/MronhnT3xxRskduc1oBNgBjoAOg4SUMT0/f1/Qb0hm0wWHtj8VfAthU4pQL3IAySTgDrkqQVQdu28NG4vI9AFr33cOsM4XUjVCzRJ9ah8xkUjh5sl9jbnc7aCXGw6C3JwrVRRMGR+pSt9FZbNTSVZG6Saaf9o7LzG15EbL9GgD4RhB/pK1aaqnZpNE4+bJYzvaTaKKwJa8jjBuR2sPtWV8nROFyohrqr/Vag0sF/qcTgamZpP7Yg4gjPY2yf7XeI6KJrQ1o2AAAAXsABYAKjodDBQ0mxm2OmiaXOndzI77cgHY9CecAAi1wf0bPmqn1dZK5wp5HBtOHhjXFkZf6yGAD7QF7ZseyCwpK1rwhlkpG9vvBuhWq6LFUxOic4hrrXs4tJsQbX+5J30m62+aRmnUjZHSzFtyPSCx2W2sb2IBJ3WG3NrEFOGl6PLS00UDj5r2tDeAAbDNsYaO5z8yULmDw4pP7I4KeFh8iPZdjR6GvBc1vAu29x96l8oDoR+K574hYaeofBRueaypduk2u9MYyS49W4J64GUf1XW/qVPeUue9rWgkAAlxFgTfi5/mhU2VLH4r7GmG3Ch0nQYad80rb75XF8j3G55JsOgaEkfRjRTl8tZM4gTfC05JF7h1zkDoB1/Bb+INVlrqo6fTyPbE2/1mSzR6RyxpAv7c5J7BFLa2EoU3FP8A6SVs7tRlcGEijjJBdkfWHjkN/gH5r2tIaNowBgfcmCKgZAxrGEhjBta308Dudtyfe6AayBmyQn5GIP0KGpz8pS1GW5KZdRCV69uSmsCQzb4giR2V6seMrF0Ucx3ZZpHlOfhyoIIuOLJKoTlNWlym4KS+VG1R0/iv+FnXdN1Y+Xa/Iz7IjplWCb8u6Bc9o60hG9PqbZuuXjwcWBmdj1JM61zi/TsuL+Ko6jUa/wAoNc2KMloc4EAAfG/3J6fcuhN1JzsE4W8LblPxbihJPiyuYvqVA8U0Ze9jPQOS48bj3tzb2S99Henna6dwc6olLt7ngjbni5/kn2niRCGmF7oXJonLTRzTxloBmrKLzr+SS4SynDRw4MJ+wDaw+fU3T1PM+aP6tRCwLdhnsRFAwi37PjzH24a3A5JCYY4h2Cux+yFO9FuWkIOv6BJQaPLFS7nuDQ0eWwtc4yOa2SV9nOc51iTggDGMKf6JqIQUEbI4niR93zPkY5jQ8m1ruAL7NsAG3Hci6fgtkyo+gXO1TOU/ShHNNV0lG5kgpZHb5XxtcS/a42Z6egFvluv0RLWzHFTF+0Mp4WEMjb8T3DDGYwB8iSb8jN+hubfkX/zlKWpaQ2olttJiYS4NFrFx6n2ufwQ5VqmHCfj+hA8AeFXNJqZmgTzXcxmBsa65vbpf8h810aGlAA72z+N0RptHIeHEg8XtfoLBoHa381cdQXfuvYdgPayuGPbbKnktiJ4w0U1j6WFziymL3OnINvhZeNrj0aSCL97dbLTxzUTOpvqGmwvldI0RvkY0iGKIAAsErvSSRjni/VdGipmtN2ixW8sgaCTwFslQPZ4EDUKo6NpsUELd8tvLhjA3Pllfl0jwOGhzidoJ+yL5so/BXhN9KC6oJdJMDJVSW3GSRxuKfcLnY3JdYWe5wF7AtTLSaX5k/wBZlF38RA5Ebe49+bfMlHmtsLBCtkc60ch8XahLqOpQUboamOgad8n7KUOn23IcW7dwjuA0Y6k9rP79xgc5kJjhjjd5cVtr5djTtZs/22YA2/Eb52jDj5aMG2Rwe3yWytwspz8JI5B9FFC94nrpWuNVNI4bntc1rWY+F5FrE4s25s0Cyb9XkqaenqJmAzTiNxYNtwD9kMYOgJLrcm2ScJobTMabta0HOQAOTc/iVrIEvNNbYTnbs5J9FunvjilnmikNVM9258rXA7ecF3Nzcm3twhnixjqjUoYJGO8hg8x1mkiR1uu3pgN/FdjqGeyDVtGx2XNB+YHVZp/ysvnuxa1iWQU8jowfQwlkbeXED0g26A2O0duvCCfRxTujp3F0b/Oke50heC3r6buIyOuL8p1fDZRTOsFs/BlGeqBtVKRyb/50HRBtUks26vV8iW9TmPF0tKNsZxgDVJ7pWrTcpgrSgNYUzhVDa8AeQ5KxeyWuVifRy5Lb2b0z7FNGgy5F+LpSjOUYpJiOCsM8OSHfiT1TOhMLCbg8/gp6epsbXSrQVnQ9kTp5fdIRhx0aZdjTTzXUfidpFJJIHOa6MBzSHEZuBnoRYnBVSilsmfSIRLZjmgtPIdtIxkXB5yAibadivhkOtNkhFEynbvPntaGPeRvHlvNnSm5HHJvwqk80g0ONznEPMjQSXuaf+8c2xeDcAjF10OOmjszcxriw7mktaS11iNzb/CbEi47oXW1VLs8h1M0xD/b8uPy8G+GHHOeOUSWkDzQR0GMCCMC2G8CQzAZOBK7L/mUA0R7ZtVq/Old5sDom08Jkc1ojdBdz2xAgSE3cSSDaw4wiukarCAI44jGwYa0NY1rRzhrTYK8ZKZ0rZjCwysBDZCxhkYCCCGycgWJ4PUqQj5sDkJ+gumdXiV0zxKaytifEXO2mnYy0QEV7AN27g4DJuhfjOslEmpNZI8edcNs9wEf1GGOaQt25bdpN7c9ffp8ckPmeaIm+YRtMm1m8tx6S/m2Bj2VeplpvUHQsO/fuBYw7/MAbJu77gADfkDKY0i+exd8XRGoOnNAc8PEjjG2Z8Jk/YsI/aMI4NjlZ4wj/AOpDd72NZTPliDXlgdM2UC52uBeQ22P4j3TC6rhJjcIgTGCIztZeMEWIYfs3AAx2W7auKQhz4rlh9Jc1pLSeS0njpwgb2UpULXj+WQily4uMNW5zGufHvcyBj9wcwggtILgOuR1Ufjin36bSSGWQvDqRu9j5I94nfE2QuAdc3He5F03TvhkLXPiDy0ODS5rHFoeNrw0ni4we4UMs1MI2xGBpjZt2x7GbG7CCzazgWIFrcWWikvtlcqoT/pEg2VWkwNJ8rbVNLX1MkAcI4otpknB3Ei183ucHkqP6WGSOqYWs8zFNUO/ZyPj2OD4gJrNI3loJO3qm7UJaSp2+fTMm232+bHFJt3W3bd17XsOOwU09TTym8kLXna5l3MY47H/Gy5+ybC44NkTnEil4CtH/APzZ6t/pb6+N/pHqt0vz965RoVdOdSgY4u8r/UNVAd5hO+0b/wBm6Po1tmkZPPAsulQ6nGLNa0gAAAANAAAwAAcBU5HU0bmv+rNDg6R7XCOLcHyC0r2nkOcOTyeqDkiJ0KLtaP8A6gHrk2B31Tb6/KP/AEpm3Xts3+Ydtr3tnhXJZjFrjfNcZRP6afZO4fVXR05MkctKHWc1wu7cQbEhF3alSA3+rNv5nnX8uK/nWt51/wD3LY3c+6jbq1I2V04p2tmcLOlEcQkcMCzpB6iMDr0CnMnJEv0mahNBplTLASJGtaAW3u0OkY17hbghpcb9LX6IH4lbFBpsLaWZ5gkqaZkswme93lyyASuM24lt8A2ItuPCOS+LYSCDG8g4IIYQQeQRfIVSPWKNsRhbShsJveIRxCM7suvGPSb/ACWbZFJIX6ed50araJHkNqJ4IJC9znGM1LY47SE3NtxAN+iF+D9Qmkrh5pNhSmGxJsZKUwNmfbuXvkF/4U6P1+l8sRfV/wBmNu2PZFsG0hzbMvYWIBGMEKoK6BztzIQ13qs4MYHDzHbn5GfUcnueVLr6C5KmKvgt5L6lzjc+bMATM5zrCV1h5JwwDFiOUelqeij8mGNznRwsY53xOaxjXOub+otFznOVFJQvOcNv0PKDJkX2RLk7RTrH3S7XtCNVcT2ki1x3CBV4I5CX5JvTGscWgHqLAlyscjWpSJfqCmsKGPCB7xlYtnBYnbOe4qyKPlEKd9lQiGVehAVZDT4yYzaZp3mi7XWNjg9TbgKzGXsI3tI+aq6DV7fYJnbPHIAHjcBmxv8AyXLyZJRlT2h6UE0ZprS/nhO+j1jGAAdOvVIYreGtG1g4GT95KKU1ZYe5QTk2LPGdEl1IbMf3QerqhIcuSrJrJGLqodX91cORm8Y5Qytb1UEmqi+Ert1MuwP1A47krdkT3nBGeL3bfgYLgByR16o039g9Yzt1gjqsGoF5yUreRJutcEg2IyLH9124DaewNr9LqyHOaP1wQfzCjlRXWN4u0Ahwz75W8OpFp9We6XYXHyXy7/gc1tu+7rdWZYj5XmbwSGteWZuGPJAdfrnog5MnWhpi1Bh4KoVVfc8oNBG4sa4HBjlk4OBEbEH5rzT6N87GPa4AOk8s3+zcXDj7XsPvCuLkU4IIPrvdY2u90nv1LnPCMVcRijieZGPEgcRsJcBsIBBNrXubY7FFyZOsNRamWm/VWH67fBtkWQDUITFsD3Dc4XLRclnFg7Fr54F1rTULnSmN0jY3YAD9wJJtZoAF75CrnuicCzV1HZDn1S0qbte+MuB2uLbi9iQSMdTkKNtMbX6HNzcYHJIOQP4jj3RKZTxkvmFeumUMsTtoO5tjx8V3ZtcNtcjjNrKtNIQM/I+x7EHIRcyljLrZLq6x22xHKBQSEnHKLUslhc4Pfr8llkzUaxwthpkgjaXu+Mg47ILW6rIfYKKu1K+OyGyVeMpdNvbGI46MnriTyhldVLJ5he6F1k9+q0jG2axQM1E5whMrURqpLoa9yfx+Aq0UntN1i3eMrEzYi4KytGrzCqDCphL3RSVgYJqK2FqWpsitPqdsJXbMFN9aS88PIdjni/LHOGvaMnlbyaoB1SW2u91tJX3WP4uy3mx+xnk1Id1WFd7pe+tr01dlosFGfZAaqfU7HvcWP4gj8wEap9dDWkgm9+vF73vYudf+5Gbrnwq/dSMryOqCWCwlKA+O8R4AsLAWFsWHYXv6fbhV6jxEDwOlrkj77ABJZryeqidVFRfH9kcoLZ0D/wBRRilMYDzI57XOJ27AG3tttkk+nn3Uk3ithic3a4SOZHGSS3b+zcSXDrc34/w87FZ7r0VXur6CrgzpNJ4sY2JsbhIbRTsNtti97gYnC7r2Hqv8+qteF/GrKZsbXte8CSRz7bT6XMbt23cPUHsac2xfK5eK33UjaxTqaK4QehqbWZujNR4hYaemiaCHwmYuJA2nzJA9u2xv0zcBc/FceLqxBXNHKzeJmnWmdI1vxZHOxjWteLOL3F+303aG+XHYn03uc2+SjpPEcTKp8/7VwAcYg8tc/wAwt2sMpvwDc4vwFz12oC1hhQiv91XU27B6opUN7NVyd2b5OQDfObkHueR1RSDxBYekX4+KxAtwdoAuf/IkewXOjXqxTal0JVPDJLQXCLH9mqG5Ljzc3F7kkgkuubuJtY3PGFDPUtcMXHS/sDe1rnqhMVW3Za+bcKCCuAORjPKV/ls06Bm0mMcnr+iJtpd99p2juTylmDVwOy3m8SADlLSjklLRtHEkjzUCWOseeEOmqrKnqOq7jdCajUMkXTuPFJrYEopBKpqfdDZ6r3VN9UVC+W6bjioC0SyS3UL1oXrxzwtlGinJETjnlYoHyZXq24iDyqyFYsWLQTMXqxYoQxYsWKEMWLFihDLr26xYoQy6y6xYqIYsusWKyzF7uWLFRD1rlsXHusWKBJujUOPdeuOR9y9WKiJuiO63Y425WLFbBi3YTgkNuT+KmLz3PCxYlZLZ3YfqjwyHufxWjnnuVixUkWyK6icVixaIXmyAn+a0e7AWLFqhCbdGl+VrdYsRGLZ4sWLFY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76810" name="AutoShape 10" descr="data:image/jpeg;base64,/9j/4AAQSkZJRgABAQAAAQABAAD/2wCEAAkGBxQTEhUUExQWFRUXGBQXGBcYGBUXFxUYFBQXFxQVFBQYHCggGBwlHBcUITEhJSksLi4uFx80ODMsNygtLiwBCgoKDg0OGxAQGywkICUsLCw0LCwsLCw0LCwsLCwsLCwsLCwsLCwsLCwsLCwsLCwsLCwsLCwsLCwsLCwsLCwsLP/AABEIAMIBAwMBIgACEQEDEQH/xAAbAAACAgMBAAAAAAAAAAAAAAAFBgMEAAIHAf/EAD8QAAEDAwMCBAIHBwMDBQEAAAEAAgMEESEFEjFBUQYTImEycQcUQoGRobEjUmLB0eHwFUOCJDRyFlOSk9Iz/8QAGQEAAgMBAAAAAAAAAAAAAAAAAgQAAQMF/8QAJhEAAgICAgICAgMBAQAAAAAAAAECEQMhEhMxUQRBFDIiYcFxBf/aAAwDAQACEQMRAD8A4jHHdb+SpIRhS7Vk5bHYYYuNlcxrDCpwxSNYpyL6l6KzaZbfVgrzIlO2mQPIw1hh6BjaNTMoR2RWKlzZXoqH2WcszQccWNfQDbQZ4XslD7JoZSYVd1FnhZLM2zR8V9C0KL2Xo09NDdP9l66gAU/IZXGHoWo9Mv0Up0rHCYmUXspm6cTlA/kP2Eow9Cn/AKfbotBp9+AnGLTB1Uh0xo4U/KovjD0J0Om36L1+lYvZObNPHRaP0424Q/lOy+MPQkP0/wBloaH2TlJph7L2PRC6+Fp+V7K6sb+hK+rBefVk01Ojlt8WVJ1EQOFos6fgF4oegF9XUZpkclpccLUUd0aygSxQYDMIXjoEadRraPT7ou0z6IsBinXjoEdNAR2VWSCytZbJ+PGgSICtnQIh5SicxFzB/HikUDGvCzqrbmqCbhGpWYzxKKsgWLFiMWLkIwp4xcqGlyrsLcpebo6uLcUeCE9lOynV+OEOFuvRSspyPZY9llydEEFOrLYFPDGiDIMcKtmLnRVp4FfhbmwCnip7Wvx/nRWpKcxPB54c1w4cPZZyjYPYVNl+i3ZTcIjU0dnBzfgdkH9QpGQZQqOgXk2UG0y9bTjghFnxdFsym9kDgEsgObTCynZT3RBlOpoqZA8ZfaDRR+y0dQJhZSXWxo+iz4svsF6OlXrqVMMWnqWTS7DhC4lrIK31XKtwUthwi8en3KtyUIDbdVTi3ovsADaIO5CB6hpJBtZPlNSZFwpKzTgSpFOLJ2HM49GJNrLKjQyxP508A4CqVVKtlKVlPIIDtL74WPo7DhNM1LkofPBcrdWwHkFx1OqxpBdMM9OqkrLdEey1ksATU9kNqI0eqULnj6lHFmylYGlVZ6u1DVSkKagLZiFYsWLUTLdMMIlSNQ6lGEYogARdLZWdPD+iCtNDYgngf5yrsmXY4Wl7MwRfj8lLTxpWCt2VkkSU8N0Qgi4WsBCsxvTKQlKQT0+kY87HnaXfC7sexHUFFIdNu36vPg8xSdD7A9/ZAKSdzHNcOWkEfd3XRKJzJ4w4AOaeWnO09QfcLPJBokJJivBReXeGbDHH0P6B3z6X/wAwVWnonRuLXDI/MdwnqSja5u0gOaen9lXfpQLNhNwPgJ5b/DfqPn+aGJHFijFGequwQq3NQFh2kff0KsQU604IGysymViOlV2CFXIadV1l8itS04GSrIpBzZXWwDspmsVdJfIHGAX4XssSIuhXjokLwlqQGZTWN17JCOUU8hQSQFUsJOQPCjkCIOp7KB0aLqK5FPYqlXEiD1UnV9SK5AOqgQmaKyY5WIfUwouFAtgCduFRliujc8KqyRqmgoyAVRDbgJerGZTbU9UCqYslAtDcJC1MEPmRquCETsTONlZo2iqsXqxbiJcpGoyxuAglK5HaB18FK5dOzpYdwLsAd72RvTaYyENHJ4QWJ1yjdC9wN2kg9ws1dGWRlpsNjY4I5CnjjXjpnPN3ZPdSxlbx8Cc2SMamPwiHeaQ1+wlpsCLtcR9lw+V+MoAxEKGp2Pa48BwOMHBubHorZinTOktjJHqAB9jf8yBf8F4WH+4/mOqswPDmhzSC0gEHuDwvSPYhA4IZTKEzARYjH6fLt8iqYgsVZ1RzmjcCP0P90KNaLXvYjqMW/D+yTn8nqlTNVj5KwtHEp42ITQay0nbJYH94cH5jojsJBFwQQeoTmLLDKriYyi4+TeMKUMXrGqZjFtQJoGL3YpbKuysadt7tLrABwsc8XHRVSIbGNRujVqy1exXxJYPkYqc0SKPaq0zVVEA8sapytRWaNUZY1VFAyVqpzMRORipytQtEBNQxDph0RedUJo8rOREBquLCA1g5TNVoDWDKybG8YsVyEzo3XN56ZQWobyt8Ztk/UprFixMnOLFMUwaU26AU4R3TARcpXP4Oj8f9RioKJpFz149vuV6lprYVGGpFm9x+X9UTpZLpfHyvYGWiw2Ei3YqbapmWIXhi903FiMzVpUzXKLYpY2K2YMePDWssdG2ORwY5gDQb2DgOM8AozvByJbj22kfjZJvhysbE47mgtIscXIzyE31LGltw0kWwCDb/AOJQZP1sZwyvRWkrmm4uXDvYED52GEuV1mus15JPss1KSQki+0dLc37Mb391a02lMYyPURexN3D3e48LhZMjyumP8VFA6pj29Tdb6Lqj4H/vRO+JvUH95vv7dVtWRkm6pNI+EfeVMGRwdoCStbOi6bqUUoHlvBP7vDh82nKKNXHqzcG8gZv+CveEPGE5bI2TIB9F/iHsf1XYw/MUv2QvLFXge/EeqCJlgfUUK8KR+bIXv9W3Ivm3a34kpar5XTO3En/OiYND1KOmaXSkgGwFhdVHNzy/0iONRHRauQem8V0j+Jmj/wAw5n5uACmfrtNz9Yh/+xn6XTnOPtGfF+i3Iqkqrf6/Tu+GVrv/AB3O/QFaivjdw6//ABf/APlD2Q9onF+jWUKnKEQ2buHD8Hf0WpoQeXfl/UqckVTAcoK2ZpbiC+T9mwck8n5BG/LZEN3Xucn7hwlrUatzyS4ki+BdUVRTr6gOs1o2sHA6n3cepQme3dXJyTwoqbT3yOsxpP6fespEAtdGbYS/VMyuw6Z4Wa03lIebfDawBPW98qlr3hWJ794bbjAxx1CRy/IWN1Icwq3Rxuo0x7sAHi/bB4PyS5WRWuDyu3azDE2Ly3A8fZ+IfeuSa7QjcTH8PvyFfxPldj3ofniqGhYfysW74iCvV17Rx3CV+CWlGEc09yEUkZICKUTDdLZXZ0MUaghnoKcHlFBDt44QrT8e6btPga9vqSqlTM8qKMV7KeNTyQWUUcLibAJuLEZokAWwVmOl2j1ZPZRuYiMJElMU3aRqxsGP443dR2B/S6To32U1NqYc7a0/8s7b9gep9lVpBY7+joX+nsLg+wv3/oq+pRtYL25OG/vHufYIF4e12QTSROs+JgbZ1vU1zrktvwbDaf8AkmeaASC4OSLA9geSPdY5MSlF8FsajLexQkkLydvwi43dCRzb25QGeuaH+W3n+vH6J11qh2QbY24ze3RrR2/Bcy8SUQpZWOdu6PefcgYHyBK5nQ4y4y8jKdq0SVOogv2D3t7kdArUDXM22F9x9R7JaglbLVB7Q4xRsOwkEeY9xsS2/IADhdH5q1w2gCziWjb7E5/AX/BW0sbXsiTkHaEZyb34Repga5oBF0OoId3Pspa7Ug3dbhpDfv6gfitcc11tsycW5UiUUzRgNFvksbQt52j8AoKSr3Au7C/yHA/Eo3pLt17jqGj52JKCE4ydItxa8lWKlsQA2xKJUNNfrbuL5UeXSAdHNHHcHlTU9FuBJcWPabX9xwfcELSDcpUlZGklsLQRgYvf58qLUJS0XDgPa2T8lG6YtGSHO7gYQ2peSbk3K6kFSFpMrVEpdkklUnRbirTitLKMAkpqNtji98Ipp8IY0NHCowFEISgk6VhIutKF6nVbValqLBL+q1N1wvlLlId+Ot2K3iGo5K53qZBJI63unjW3AgpA1SUcJj4kTo8gDN8RWLWQ5OFi7KOfJ7ZcpDa1iPmjlL9yC6VFfHVNWiaJJPtDR/nU3SeeUY+WOQTcEWqNnCd9A0977AIh4c8DMa0GUn5NPX5pxg0+NnwpOGZZHUBTM0tCZVae8G2w/gVbo6HY31DPbsmmcoDqc9l04xpCMgTWgBCpXWyrlXNdKGr1Tp3+REbD/cf+6P3R7lXJ0ZqPJmomfWSljSWwNNnOGDIerQeyOVlNvDKeA7CCxznD/ba03H/IkYHzQ6Fu1ohgAaBgu6N+Xcpk0embE2zck5JOS4nkk9SgSs05Jf4v9YX0ylbEwNb8yTySeST1JRSCQjg2VGiYXuDW8/5yjcGl2+J1/Yf1W6pAbZgqiebH+aU/pC1SmbFsfF500pAjjBy4jFyRkNHX/LHPFVfBR075pXEWw1oOXuPwsaOpP9UmaRpD2f8AW1f/AHUoJjhHMTPst/h5Fz0v3KxzzjxehnFF3ZUhhELAZTeWwFgLBv7sUTPstH5m5KsUFBuJlcPVwPYHot20hDzJJ6nZ+Te9v6qLVK9zfLjjF3yusM2s0D1OPsLrjNvIxhsZtJj3uDG/2Cuah4aL3Na22we+bnL3H3PH3qLSKMsYLXJ6kI5T1x4de/F/6roYvjRnjUZmHY4u0UKPw8AAMAF+5w5NmizG/wCe6KU2nhgGerj97sfkML18p7qJz0zD4mOHgzlmkyYMjbY9RgfJRy1JOOFBPMGtLnEAAEknAAGSSUN0rVmVDPMj3bCSGuI27rYu0HNvdbJRjpGbbey89yrSOW73qpPJbJV2CayKLcvPMByDcL0ZQsotU5V+IqhTtV+GRt7XFxyL5H3LPIv4hRK1W/HZLte1G9VlABJwlWsqg5t2m46ELlZVsewgbWHCxXP9WOSnLU5bgpK1E8rb4saY8noDvflYtHuysXVo57m78hXRIHucA1pdx/hPRdX8F0hY8X/Dsub6BXthbfknp2T74T1FocDnPPVcb/0HOV60dbFGMYI6LqheGNLSbKbR5HEZN1Ycd0B25OCodOmBwcW6Ln/GZz8jtMuzjsgtRFc5F0ZkdhKnjHxJHRRb35cbhjBy4/PoPdd9PSYhVugB9IOsQ0kO1ovPIPQLn0jq9wv+A6lS+GPDMZhYXOLWEbpJnEtdM45dsB+FnTcckDAHKWvB+nOq5nV1S3zXuN4oz8OMBzuzBwPl1R7xf4iqPMjoqWS1RJiTaxu1jHNzl1yOb/ILObbdI3UElxQ+UvhOlAG1pt0s52fflUtQ0+GKTaPSMcuPJHclVNf8Tx6XQMDfXI1jYomu+05rQNzs8C1z+HVLv0bMrasuqahwa15J85zd0rxwI4Gu9EbBnO3P6RTklZl1JrkP2mUYBD2dOtyR7ojqNeyGN8kjgxjAXOcegCA6DrzZa+pZD66eKKJr5Onntc7c0H7Xotc/wBJ+p6iddrRTQlzaCAh0rxgzOBwPkTcAfM9gNoTb0XHHT2aeH6x+rVrqkxkxwO207Hg+VGeTNKf9yTizB1tcgAFOmp0gZ1Lnutue7l1vyAueBgIg+CnpafbtZFBG25HDWtHJd3++9/dc70DUqisfNVuIipr+XDG0WEm0n1m+cDki1zYdFnnVQZqny8eA7OG2O6wHW/8AVUNL0OJkjZG2JDQ0HHFySQfcn/M3TPHGuuneKOnu4uID7dT0Z/MronhnT3xxRskduc1oBNgBjoAOg4SUMT0/f1/Qb0hm0wWHtj8VfAthU4pQL3IAySTgDrkqQVQdu28NG4vI9AFr33cOsM4XUjVCzRJ9ah8xkUjh5sl9jbnc7aCXGw6C3JwrVRRMGR+pSt9FZbNTSVZG6Saaf9o7LzG15EbL9GgD4RhB/pK1aaqnZpNE4+bJYzvaTaKKwJa8jjBuR2sPtWV8nROFyohrqr/Vag0sF/qcTgamZpP7Yg4gjPY2yf7XeI6KJrQ1o2AAAAXsABYAKjodDBQ0mxm2OmiaXOndzI77cgHY9CecAAi1wf0bPmqn1dZK5wp5HBtOHhjXFkZf6yGAD7QF7ZseyCwpK1rwhlkpG9vvBuhWq6LFUxOic4hrrXs4tJsQbX+5J30m62+aRmnUjZHSzFtyPSCx2W2sb2IBJ3WG3NrEFOGl6PLS00UDj5r2tDeAAbDNsYaO5z8yULmDw4pP7I4KeFh8iPZdjR6GvBc1vAu29x96l8oDoR+K574hYaeofBRueaypduk2u9MYyS49W4J64GUf1XW/qVPeUue9rWgkAAlxFgTfi5/mhU2VLH4r7GmG3Ch0nQYad80rb75XF8j3G55JsOgaEkfRjRTl8tZM4gTfC05JF7h1zkDoB1/Bb+INVlrqo6fTyPbE2/1mSzR6RyxpAv7c5J7BFLa2EoU3FP8A6SVs7tRlcGEijjJBdkfWHjkN/gH5r2tIaNowBgfcmCKgZAxrGEhjBta308Dudtyfe6AayBmyQn5GIP0KGpz8pS1GW5KZdRCV69uSmsCQzb4giR2V6seMrF0Ucx3ZZpHlOfhyoIIuOLJKoTlNWlym4KS+VG1R0/iv+FnXdN1Y+Xa/Iz7IjplWCb8u6Bc9o60hG9PqbZuuXjwcWBmdj1JM61zi/TsuL+Ko6jUa/wAoNc2KMloc4EAAfG/3J6fcuhN1JzsE4W8LblPxbihJPiyuYvqVA8U0Ze9jPQOS48bj3tzb2S99Henna6dwc6olLt7ngjbni5/kn2niRCGmF7oXJonLTRzTxloBmrKLzr+SS4SynDRw4MJ+wDaw+fU3T1PM+aP6tRCwLdhnsRFAwi37PjzH24a3A5JCYY4h2Cux+yFO9FuWkIOv6BJQaPLFS7nuDQ0eWwtc4yOa2SV9nOc51iTggDGMKf6JqIQUEbI4niR93zPkY5jQ8m1ruAL7NsAG3Hci6fgtkyo+gXO1TOU/ShHNNV0lG5kgpZHb5XxtcS/a42Z6egFvluv0RLWzHFTF+0Mp4WEMjb8T3DDGYwB8iSb8jN+hubfkX/zlKWpaQ2olttJiYS4NFrFx6n2ufwQ5VqmHCfj+hA8AeFXNJqZmgTzXcxmBsa65vbpf8h810aGlAA72z+N0RptHIeHEg8XtfoLBoHa381cdQXfuvYdgPayuGPbbKnktiJ4w0U1j6WFziymL3OnINvhZeNrj0aSCL97dbLTxzUTOpvqGmwvldI0RvkY0iGKIAAsErvSSRjni/VdGipmtN2ixW8sgaCTwFslQPZ4EDUKo6NpsUELd8tvLhjA3Pllfl0jwOGhzidoJ+yL5so/BXhN9KC6oJdJMDJVSW3GSRxuKfcLnY3JdYWe5wF7AtTLSaX5k/wBZlF38RA5Ebe49+bfMlHmtsLBCtkc60ch8XahLqOpQUboamOgad8n7KUOn23IcW7dwjuA0Y6k9rP79xgc5kJjhjjd5cVtr5djTtZs/22YA2/Eb52jDj5aMG2Rwe3yWytwspz8JI5B9FFC94nrpWuNVNI4bntc1rWY+F5FrE4s25s0Cyb9XkqaenqJmAzTiNxYNtwD9kMYOgJLrcm2ScJobTMabta0HOQAOTc/iVrIEvNNbYTnbs5J9FunvjilnmikNVM9258rXA7ecF3Nzcm3twhnixjqjUoYJGO8hg8x1mkiR1uu3pgN/FdjqGeyDVtGx2XNB+YHVZp/ysvnuxa1iWQU8jowfQwlkbeXED0g26A2O0duvCCfRxTujp3F0b/Oke50heC3r6buIyOuL8p1fDZRTOsFs/BlGeqBtVKRyb/50HRBtUks26vV8iW9TmPF0tKNsZxgDVJ7pWrTcpgrSgNYUzhVDa8AeQ5KxeyWuVifRy5Lb2b0z7FNGgy5F+LpSjOUYpJiOCsM8OSHfiT1TOhMLCbg8/gp6epsbXSrQVnQ9kTp5fdIRhx0aZdjTTzXUfidpFJJIHOa6MBzSHEZuBnoRYnBVSilsmfSIRLZjmgtPIdtIxkXB5yAibadivhkOtNkhFEynbvPntaGPeRvHlvNnSm5HHJvwqk80g0ONznEPMjQSXuaf+8c2xeDcAjF10OOmjszcxriw7mktaS11iNzb/CbEi47oXW1VLs8h1M0xD/b8uPy8G+GHHOeOUSWkDzQR0GMCCMC2G8CQzAZOBK7L/mUA0R7ZtVq/Old5sDom08Jkc1ojdBdz2xAgSE3cSSDaw4wiukarCAI44jGwYa0NY1rRzhrTYK8ZKZ0rZjCwysBDZCxhkYCCCGycgWJ4PUqQj5sDkJ+gumdXiV0zxKaytifEXO2mnYy0QEV7AN27g4DJuhfjOslEmpNZI8edcNs9wEf1GGOaQt25bdpN7c9ffp8ckPmeaIm+YRtMm1m8tx6S/m2Bj2VeplpvUHQsO/fuBYw7/MAbJu77gADfkDKY0i+exd8XRGoOnNAc8PEjjG2Z8Jk/YsI/aMI4NjlZ4wj/AOpDd72NZTPliDXlgdM2UC52uBeQ22P4j3TC6rhJjcIgTGCIztZeMEWIYfs3AAx2W7auKQhz4rlh9Jc1pLSeS0njpwgb2UpULXj+WQily4uMNW5zGufHvcyBj9wcwggtILgOuR1Ufjin36bSSGWQvDqRu9j5I94nfE2QuAdc3He5F03TvhkLXPiDy0ODS5rHFoeNrw0ni4we4UMs1MI2xGBpjZt2x7GbG7CCzazgWIFrcWWikvtlcqoT/pEg2VWkwNJ8rbVNLX1MkAcI4otpknB3Ei183ucHkqP6WGSOqYWs8zFNUO/ZyPj2OD4gJrNI3loJO3qm7UJaSp2+fTMm232+bHFJt3W3bd17XsOOwU09TTym8kLXna5l3MY47H/Gy5+ybC44NkTnEil4CtH/APzZ6t/pb6+N/pHqt0vz965RoVdOdSgY4u8r/UNVAd5hO+0b/wBm6Po1tmkZPPAsulQ6nGLNa0gAAAANAAAwAAcBU5HU0bmv+rNDg6R7XCOLcHyC0r2nkOcOTyeqDkiJ0KLtaP8A6gHrk2B31Tb6/KP/AEpm3Xts3+Ydtr3tnhXJZjFrjfNcZRP6afZO4fVXR05MkctKHWc1wu7cQbEhF3alSA3+rNv5nnX8uK/nWt51/wD3LY3c+6jbq1I2V04p2tmcLOlEcQkcMCzpB6iMDr0CnMnJEv0mahNBplTLASJGtaAW3u0OkY17hbghpcb9LX6IH4lbFBpsLaWZ5gkqaZkswme93lyyASuM24lt8A2ItuPCOS+LYSCDG8g4IIYQQeQRfIVSPWKNsRhbShsJveIRxCM7suvGPSb/ACWbZFJIX6ed50araJHkNqJ4IJC9znGM1LY47SE3NtxAN+iF+D9Qmkrh5pNhSmGxJsZKUwNmfbuXvkF/4U6P1+l8sRfV/wBmNu2PZFsG0hzbMvYWIBGMEKoK6BztzIQ13qs4MYHDzHbn5GfUcnueVLr6C5KmKvgt5L6lzjc+bMATM5zrCV1h5JwwDFiOUelqeij8mGNznRwsY53xOaxjXOub+otFznOVFJQvOcNv0PKDJkX2RLk7RTrH3S7XtCNVcT2ki1x3CBV4I5CX5JvTGscWgHqLAlyscjWpSJfqCmsKGPCB7xlYtnBYnbOe4qyKPlEKd9lQiGVehAVZDT4yYzaZp3mi7XWNjg9TbgKzGXsI3tI+aq6DV7fYJnbPHIAHjcBmxv8AyXLyZJRlT2h6UE0ZprS/nhO+j1jGAAdOvVIYreGtG1g4GT95KKU1ZYe5QTk2LPGdEl1IbMf3QerqhIcuSrJrJGLqodX91cORm8Y5Qytb1UEmqi+Ert1MuwP1A47krdkT3nBGeL3bfgYLgByR16o039g9Yzt1gjqsGoF5yUreRJutcEg2IyLH9124DaewNr9LqyHOaP1wQfzCjlRXWN4u0Ahwz75W8OpFp9We6XYXHyXy7/gc1tu+7rdWZYj5XmbwSGteWZuGPJAdfrnog5MnWhpi1Bh4KoVVfc8oNBG4sa4HBjlk4OBEbEH5rzT6N87GPa4AOk8s3+zcXDj7XsPvCuLkU4IIPrvdY2u90nv1LnPCMVcRijieZGPEgcRsJcBsIBBNrXubY7FFyZOsNRamWm/VWH67fBtkWQDUITFsD3Dc4XLRclnFg7Fr54F1rTULnSmN0jY3YAD9wJJtZoAF75CrnuicCzV1HZDn1S0qbte+MuB2uLbi9iQSMdTkKNtMbX6HNzcYHJIOQP4jj3RKZTxkvmFeumUMsTtoO5tjx8V3ZtcNtcjjNrKtNIQM/I+x7EHIRcyljLrZLq6x22xHKBQSEnHKLUslhc4Pfr8llkzUaxwthpkgjaXu+Mg47ILW6rIfYKKu1K+OyGyVeMpdNvbGI46MnriTyhldVLJ5he6F1k9+q0jG2axQM1E5whMrURqpLoa9yfx+Aq0UntN1i3eMrEzYi4KytGrzCqDCphL3RSVgYJqK2FqWpsitPqdsJXbMFN9aS88PIdjni/LHOGvaMnlbyaoB1SW2u91tJX3WP4uy3mx+xnk1Id1WFd7pe+tr01dlosFGfZAaqfU7HvcWP4gj8wEap9dDWkgm9+vF73vYudf+5Gbrnwq/dSMryOqCWCwlKA+O8R4AsLAWFsWHYXv6fbhV6jxEDwOlrkj77ABJZryeqidVFRfH9kcoLZ0D/wBRRilMYDzI57XOJ27AG3tttkk+nn3Uk3ithic3a4SOZHGSS3b+zcSXDrc34/w87FZ7r0VXur6CrgzpNJ4sY2JsbhIbRTsNtti97gYnC7r2Hqv8+qteF/GrKZsbXte8CSRz7bT6XMbt23cPUHsac2xfK5eK33UjaxTqaK4QehqbWZujNR4hYaemiaCHwmYuJA2nzJA9u2xv0zcBc/FceLqxBXNHKzeJmnWmdI1vxZHOxjWteLOL3F+303aG+XHYn03uc2+SjpPEcTKp8/7VwAcYg8tc/wAwt2sMpvwDc4vwFz12oC1hhQiv91XU27B6opUN7NVyd2b5OQDfObkHueR1RSDxBYekX4+KxAtwdoAuf/IkewXOjXqxTal0JVPDJLQXCLH9mqG5Ljzc3F7kkgkuubuJtY3PGFDPUtcMXHS/sDe1rnqhMVW3Za+bcKCCuAORjPKV/ls06Bm0mMcnr+iJtpd99p2juTylmDVwOy3m8SADlLSjklLRtHEkjzUCWOseeEOmqrKnqOq7jdCajUMkXTuPFJrYEopBKpqfdDZ6r3VN9UVC+W6bjioC0SyS3UL1oXrxzwtlGinJETjnlYoHyZXq24iDyqyFYsWLQTMXqxYoQxYsWKEMWLFihDLr26xYoQy6y6xYqIYsusWKyzF7uWLFRD1rlsXHusWKBJujUOPdeuOR9y9WKiJuiO63Y425WLFbBi3YTgkNuT+KmLz3PCxYlZLZ3YfqjwyHufxWjnnuVixUkWyK6icVixaIXmyAn+a0e7AWLFqhCbdGl+VrdYsRGLZ4sWLFY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76812" name="AutoShape 12" descr="data:image/jpeg;base64,/9j/4AAQSkZJRgABAQAAAQABAAD/2wCEAAkGBxQTEhUUExQWFRUXGBQXGBcYGBUXFxUYFBQXFxQVFBQYHCggGBwlHBcUITEhJSksLi4uFx80ODMsNygtLiwBCgoKDg0OGxAQGywkICUsLCw0LCwsLCw0LCwsLCwsLCwsLCwsLCwsLCwsLCwsLCwsLCwsLCwsLCwsLCwsLCwsLP/AABEIAMIBAwMBIgACEQEDEQH/xAAbAAACAgMBAAAAAAAAAAAAAAAFBgMEAAIHAf/EAD8QAAEDAwMCBAIHBwMDBQEAAAEAAgMEESEFEjFBUQYTImEycQcUQoGRobEjUmLB0eHwFUOCJDRyFlOSk9Iz/8QAGQEAAgMBAAAAAAAAAAAAAAAAAgQAAQMF/8QAJhEAAgICAgICAgMBAQAAAAAAAAECEQMhEhMxUQRBFDIiYcFxBf/aAAwDAQACEQMRAD8A4jHHdb+SpIRhS7Vk5bHYYYuNlcxrDCpwxSNYpyL6l6KzaZbfVgrzIlO2mQPIw1hh6BjaNTMoR2RWKlzZXoqH2WcszQccWNfQDbQZ4XslD7JoZSYVd1FnhZLM2zR8V9C0KL2Xo09NDdP9l66gAU/IZXGHoWo9Mv0Up0rHCYmUXspm6cTlA/kP2Eow9Cn/AKfbotBp9+AnGLTB1Uh0xo4U/KovjD0J0Om36L1+lYvZObNPHRaP0424Q/lOy+MPQkP0/wBloaH2TlJph7L2PRC6+Fp+V7K6sb+hK+rBefVk01Ojlt8WVJ1EQOFos6fgF4oegF9XUZpkclpccLUUd0aygSxQYDMIXjoEadRraPT7ou0z6IsBinXjoEdNAR2VWSCytZbJ+PGgSICtnQIh5SicxFzB/HikUDGvCzqrbmqCbhGpWYzxKKsgWLFiMWLkIwp4xcqGlyrsLcpebo6uLcUeCE9lOynV+OEOFuvRSspyPZY9llydEEFOrLYFPDGiDIMcKtmLnRVp4FfhbmwCnip7Wvx/nRWpKcxPB54c1w4cPZZyjYPYVNl+i3ZTcIjU0dnBzfgdkH9QpGQZQqOgXk2UG0y9bTjghFnxdFsym9kDgEsgObTCynZT3RBlOpoqZA8ZfaDRR+y0dQJhZSXWxo+iz4svsF6OlXrqVMMWnqWTS7DhC4lrIK31XKtwUthwi8en3KtyUIDbdVTi3ovsADaIO5CB6hpJBtZPlNSZFwpKzTgSpFOLJ2HM49GJNrLKjQyxP508A4CqVVKtlKVlPIIDtL74WPo7DhNM1LkofPBcrdWwHkFx1OqxpBdMM9OqkrLdEey1ksATU9kNqI0eqULnj6lHFmylYGlVZ6u1DVSkKagLZiFYsWLUTLdMMIlSNQ6lGEYogARdLZWdPD+iCtNDYgngf5yrsmXY4Wl7MwRfj8lLTxpWCt2VkkSU8N0Qgi4WsBCsxvTKQlKQT0+kY87HnaXfC7sexHUFFIdNu36vPg8xSdD7A9/ZAKSdzHNcOWkEfd3XRKJzJ4w4AOaeWnO09QfcLPJBokJJivBReXeGbDHH0P6B3z6X/wAwVWnonRuLXDI/MdwnqSja5u0gOaen9lXfpQLNhNwPgJ5b/DfqPn+aGJHFijFGequwQq3NQFh2kff0KsQU604IGysymViOlV2CFXIadV1l8itS04GSrIpBzZXWwDspmsVdJfIHGAX4XssSIuhXjokLwlqQGZTWN17JCOUU8hQSQFUsJOQPCjkCIOp7KB0aLqK5FPYqlXEiD1UnV9SK5AOqgQmaKyY5WIfUwouFAtgCduFRliujc8KqyRqmgoyAVRDbgJerGZTbU9UCqYslAtDcJC1MEPmRquCETsTONlZo2iqsXqxbiJcpGoyxuAglK5HaB18FK5dOzpYdwLsAd72RvTaYyENHJ4QWJ1yjdC9wN2kg9ws1dGWRlpsNjY4I5CnjjXjpnPN3ZPdSxlbx8Cc2SMamPwiHeaQ1+wlpsCLtcR9lw+V+MoAxEKGp2Pa48BwOMHBubHorZinTOktjJHqAB9jf8yBf8F4WH+4/mOqswPDmhzSC0gEHuDwvSPYhA4IZTKEzARYjH6fLt8iqYgsVZ1RzmjcCP0P90KNaLXvYjqMW/D+yTn8nqlTNVj5KwtHEp42ITQay0nbJYH94cH5jojsJBFwQQeoTmLLDKriYyi4+TeMKUMXrGqZjFtQJoGL3YpbKuysadt7tLrABwsc8XHRVSIbGNRujVqy1exXxJYPkYqc0SKPaq0zVVEA8sapytRWaNUZY1VFAyVqpzMRORipytQtEBNQxDph0RedUJo8rOREBquLCA1g5TNVoDWDKybG8YsVyEzo3XN56ZQWobyt8Ztk/UprFixMnOLFMUwaU26AU4R3TARcpXP4Oj8f9RioKJpFz149vuV6lprYVGGpFm9x+X9UTpZLpfHyvYGWiw2Ei3YqbapmWIXhi903FiMzVpUzXKLYpY2K2YMePDWssdG2ORwY5gDQb2DgOM8AozvByJbj22kfjZJvhysbE47mgtIscXIzyE31LGltw0kWwCDb/AOJQZP1sZwyvRWkrmm4uXDvYED52GEuV1mus15JPss1KSQki+0dLc37Mb391a02lMYyPURexN3D3e48LhZMjyumP8VFA6pj29Tdb6Lqj4H/vRO+JvUH95vv7dVtWRkm6pNI+EfeVMGRwdoCStbOi6bqUUoHlvBP7vDh82nKKNXHqzcG8gZv+CveEPGE5bI2TIB9F/iHsf1XYw/MUv2QvLFXge/EeqCJlgfUUK8KR+bIXv9W3Ivm3a34kpar5XTO3En/OiYND1KOmaXSkgGwFhdVHNzy/0iONRHRauQem8V0j+Jmj/wAw5n5uACmfrtNz9Yh/+xn6XTnOPtGfF+i3Iqkqrf6/Tu+GVrv/AB3O/QFaivjdw6//ABf/APlD2Q9onF+jWUKnKEQ2buHD8Hf0WpoQeXfl/UqckVTAcoK2ZpbiC+T9mwck8n5BG/LZEN3Xucn7hwlrUatzyS4ki+BdUVRTr6gOs1o2sHA6n3cepQme3dXJyTwoqbT3yOsxpP6fespEAtdGbYS/VMyuw6Z4Wa03lIebfDawBPW98qlr3hWJ794bbjAxx1CRy/IWN1Icwq3Rxuo0x7sAHi/bB4PyS5WRWuDyu3azDE2Ly3A8fZ+IfeuSa7QjcTH8PvyFfxPldj3ofniqGhYfysW74iCvV17Rx3CV+CWlGEc09yEUkZICKUTDdLZXZ0MUaghnoKcHlFBDt44QrT8e6btPga9vqSqlTM8qKMV7KeNTyQWUUcLibAJuLEZokAWwVmOl2j1ZPZRuYiMJElMU3aRqxsGP443dR2B/S6To32U1NqYc7a0/8s7b9gep9lVpBY7+joX+nsLg+wv3/oq+pRtYL25OG/vHufYIF4e12QTSROs+JgbZ1vU1zrktvwbDaf8AkmeaASC4OSLA9geSPdY5MSlF8FsajLexQkkLydvwi43dCRzb25QGeuaH+W3n+vH6J11qh2QbY24ze3RrR2/Bcy8SUQpZWOdu6PefcgYHyBK5nQ4y4y8jKdq0SVOogv2D3t7kdArUDXM22F9x9R7JaglbLVB7Q4xRsOwkEeY9xsS2/IADhdH5q1w2gCziWjb7E5/AX/BW0sbXsiTkHaEZyb34Repga5oBF0OoId3Pspa7Ug3dbhpDfv6gfitcc11tsycW5UiUUzRgNFvksbQt52j8AoKSr3Au7C/yHA/Eo3pLt17jqGj52JKCE4ydItxa8lWKlsQA2xKJUNNfrbuL5UeXSAdHNHHcHlTU9FuBJcWPabX9xwfcELSDcpUlZGklsLQRgYvf58qLUJS0XDgPa2T8lG6YtGSHO7gYQ2peSbk3K6kFSFpMrVEpdkklUnRbirTitLKMAkpqNtji98Ipp8IY0NHCowFEISgk6VhIutKF6nVbValqLBL+q1N1wvlLlId+Ot2K3iGo5K53qZBJI63unjW3AgpA1SUcJj4kTo8gDN8RWLWQ5OFi7KOfJ7ZcpDa1iPmjlL9yC6VFfHVNWiaJJPtDR/nU3SeeUY+WOQTcEWqNnCd9A0977AIh4c8DMa0GUn5NPX5pxg0+NnwpOGZZHUBTM0tCZVae8G2w/gVbo6HY31DPbsmmcoDqc9l04xpCMgTWgBCpXWyrlXNdKGr1Tp3+REbD/cf+6P3R7lXJ0ZqPJmomfWSljSWwNNnOGDIerQeyOVlNvDKeA7CCxznD/ba03H/IkYHzQ6Fu1ohgAaBgu6N+Xcpk0embE2zck5JOS4nkk9SgSs05Jf4v9YX0ylbEwNb8yTySeST1JRSCQjg2VGiYXuDW8/5yjcGl2+J1/Yf1W6pAbZgqiebH+aU/pC1SmbFsfF500pAjjBy4jFyRkNHX/LHPFVfBR075pXEWw1oOXuPwsaOpP9UmaRpD2f8AW1f/AHUoJjhHMTPst/h5Fz0v3KxzzjxehnFF3ZUhhELAZTeWwFgLBv7sUTPstH5m5KsUFBuJlcPVwPYHot20hDzJJ6nZ+Te9v6qLVK9zfLjjF3yusM2s0D1OPsLrjNvIxhsZtJj3uDG/2Cuah4aL3Na22we+bnL3H3PH3qLSKMsYLXJ6kI5T1x4de/F/6roYvjRnjUZmHY4u0UKPw8AAMAF+5w5NmizG/wCe6KU2nhgGerj97sfkML18p7qJz0zD4mOHgzlmkyYMjbY9RgfJRy1JOOFBPMGtLnEAAEknAAGSSUN0rVmVDPMj3bCSGuI27rYu0HNvdbJRjpGbbey89yrSOW73qpPJbJV2CayKLcvPMByDcL0ZQsotU5V+IqhTtV+GRt7XFxyL5H3LPIv4hRK1W/HZLte1G9VlABJwlWsqg5t2m46ELlZVsewgbWHCxXP9WOSnLU5bgpK1E8rb4saY8noDvflYtHuysXVo57m78hXRIHucA1pdx/hPRdX8F0hY8X/Dsub6BXthbfknp2T74T1FocDnPPVcb/0HOV60dbFGMYI6LqheGNLSbKbR5HEZN1Ycd0B25OCodOmBwcW6Ln/GZz8jtMuzjsgtRFc5F0ZkdhKnjHxJHRRb35cbhjBy4/PoPdd9PSYhVugB9IOsQ0kO1ovPIPQLn0jq9wv+A6lS+GPDMZhYXOLWEbpJnEtdM45dsB+FnTcckDAHKWvB+nOq5nV1S3zXuN4oz8OMBzuzBwPl1R7xf4iqPMjoqWS1RJiTaxu1jHNzl1yOb/ILObbdI3UElxQ+UvhOlAG1pt0s52fflUtQ0+GKTaPSMcuPJHclVNf8Tx6XQMDfXI1jYomu+05rQNzs8C1z+HVLv0bMrasuqahwa15J85zd0rxwI4Gu9EbBnO3P6RTklZl1JrkP2mUYBD2dOtyR7ojqNeyGN8kjgxjAXOcegCA6DrzZa+pZD66eKKJr5Onntc7c0H7Xotc/wBJ+p6iddrRTQlzaCAh0rxgzOBwPkTcAfM9gNoTb0XHHT2aeH6x+rVrqkxkxwO207Hg+VGeTNKf9yTizB1tcgAFOmp0gZ1Lnutue7l1vyAueBgIg+CnpafbtZFBG25HDWtHJd3++9/dc70DUqisfNVuIipr+XDG0WEm0n1m+cDki1zYdFnnVQZqny8eA7OG2O6wHW/8AVUNL0OJkjZG2JDQ0HHFySQfcn/M3TPHGuuneKOnu4uID7dT0Z/MronhnT3xxRskduc1oBNgBjoAOg4SUMT0/f1/Qb0hm0wWHtj8VfAthU4pQL3IAySTgDrkqQVQdu28NG4vI9AFr33cOsM4XUjVCzRJ9ah8xkUjh5sl9jbnc7aCXGw6C3JwrVRRMGR+pSt9FZbNTSVZG6Saaf9o7LzG15EbL9GgD4RhB/pK1aaqnZpNE4+bJYzvaTaKKwJa8jjBuR2sPtWV8nROFyohrqr/Vag0sF/qcTgamZpP7Yg4gjPY2yf7XeI6KJrQ1o2AAAAXsABYAKjodDBQ0mxm2OmiaXOndzI77cgHY9CecAAi1wf0bPmqn1dZK5wp5HBtOHhjXFkZf6yGAD7QF7ZseyCwpK1rwhlkpG9vvBuhWq6LFUxOic4hrrXs4tJsQbX+5J30m62+aRmnUjZHSzFtyPSCx2W2sb2IBJ3WG3NrEFOGl6PLS00UDj5r2tDeAAbDNsYaO5z8yULmDw4pP7I4KeFh8iPZdjR6GvBc1vAu29x96l8oDoR+K574hYaeofBRueaypduk2u9MYyS49W4J64GUf1XW/qVPeUue9rWgkAAlxFgTfi5/mhU2VLH4r7GmG3Ch0nQYad80rb75XF8j3G55JsOgaEkfRjRTl8tZM4gTfC05JF7h1zkDoB1/Bb+INVlrqo6fTyPbE2/1mSzR6RyxpAv7c5J7BFLa2EoU3FP8A6SVs7tRlcGEijjJBdkfWHjkN/gH5r2tIaNowBgfcmCKgZAxrGEhjBta308Dudtyfe6AayBmyQn5GIP0KGpz8pS1GW5KZdRCV69uSmsCQzb4giR2V6seMrF0Ucx3ZZpHlOfhyoIIuOLJKoTlNWlym4KS+VG1R0/iv+FnXdN1Y+Xa/Iz7IjplWCb8u6Bc9o60hG9PqbZuuXjwcWBmdj1JM61zi/TsuL+Ko6jUa/wAoNc2KMloc4EAAfG/3J6fcuhN1JzsE4W8LblPxbihJPiyuYvqVA8U0Ze9jPQOS48bj3tzb2S99Henna6dwc6olLt7ngjbni5/kn2niRCGmF7oXJonLTRzTxloBmrKLzr+SS4SynDRw4MJ+wDaw+fU3T1PM+aP6tRCwLdhnsRFAwi37PjzH24a3A5JCYY4h2Cux+yFO9FuWkIOv6BJQaPLFS7nuDQ0eWwtc4yOa2SV9nOc51iTggDGMKf6JqIQUEbI4niR93zPkY5jQ8m1ruAL7NsAG3Hci6fgtkyo+gXO1TOU/ShHNNV0lG5kgpZHb5XxtcS/a42Z6egFvluv0RLWzHFTF+0Mp4WEMjb8T3DDGYwB8iSb8jN+hubfkX/zlKWpaQ2olttJiYS4NFrFx6n2ufwQ5VqmHCfj+hA8AeFXNJqZmgTzXcxmBsa65vbpf8h810aGlAA72z+N0RptHIeHEg8XtfoLBoHa381cdQXfuvYdgPayuGPbbKnktiJ4w0U1j6WFziymL3OnINvhZeNrj0aSCL97dbLTxzUTOpvqGmwvldI0RvkY0iGKIAAsErvSSRjni/VdGipmtN2ixW8sgaCTwFslQPZ4EDUKo6NpsUELd8tvLhjA3Pllfl0jwOGhzidoJ+yL5so/BXhN9KC6oJdJMDJVSW3GSRxuKfcLnY3JdYWe5wF7AtTLSaX5k/wBZlF38RA5Ebe49+bfMlHmtsLBCtkc60ch8XahLqOpQUboamOgad8n7KUOn23IcW7dwjuA0Y6k9rP79xgc5kJjhjjd5cVtr5djTtZs/22YA2/Eb52jDj5aMG2Rwe3yWytwspz8JI5B9FFC94nrpWuNVNI4bntc1rWY+F5FrE4s25s0Cyb9XkqaenqJmAzTiNxYNtwD9kMYOgJLrcm2ScJobTMabta0HOQAOTc/iVrIEvNNbYTnbs5J9FunvjilnmikNVM9258rXA7ecF3Nzcm3twhnixjqjUoYJGO8hg8x1mkiR1uu3pgN/FdjqGeyDVtGx2XNB+YHVZp/ysvnuxa1iWQU8jowfQwlkbeXED0g26A2O0duvCCfRxTujp3F0b/Oke50heC3r6buIyOuL8p1fDZRTOsFs/BlGeqBtVKRyb/50HRBtUks26vV8iW9TmPF0tKNsZxgDVJ7pWrTcpgrSgNYUzhVDa8AeQ5KxeyWuVifRy5Lb2b0z7FNGgy5F+LpSjOUYpJiOCsM8OSHfiT1TOhMLCbg8/gp6epsbXSrQVnQ9kTp5fdIRhx0aZdjTTzXUfidpFJJIHOa6MBzSHEZuBnoRYnBVSilsmfSIRLZjmgtPIdtIxkXB5yAibadivhkOtNkhFEynbvPntaGPeRvHlvNnSm5HHJvwqk80g0ONznEPMjQSXuaf+8c2xeDcAjF10OOmjszcxriw7mktaS11iNzb/CbEi47oXW1VLs8h1M0xD/b8uPy8G+GHHOeOUSWkDzQR0GMCCMC2G8CQzAZOBK7L/mUA0R7ZtVq/Old5sDom08Jkc1ojdBdz2xAgSE3cSSDaw4wiukarCAI44jGwYa0NY1rRzhrTYK8ZKZ0rZjCwysBDZCxhkYCCCGycgWJ4PUqQj5sDkJ+gumdXiV0zxKaytifEXO2mnYy0QEV7AN27g4DJuhfjOslEmpNZI8edcNs9wEf1GGOaQt25bdpN7c9ffp8ckPmeaIm+YRtMm1m8tx6S/m2Bj2VeplpvUHQsO/fuBYw7/MAbJu77gADfkDKY0i+exd8XRGoOnNAc8PEjjG2Z8Jk/YsI/aMI4NjlZ4wj/AOpDd72NZTPliDXlgdM2UC52uBeQ22P4j3TC6rhJjcIgTGCIztZeMEWIYfs3AAx2W7auKQhz4rlh9Jc1pLSeS0njpwgb2UpULXj+WQily4uMNW5zGufHvcyBj9wcwggtILgOuR1Ufjin36bSSGWQvDqRu9j5I94nfE2QuAdc3He5F03TvhkLXPiDy0ODS5rHFoeNrw0ni4we4UMs1MI2xGBpjZt2x7GbG7CCzazgWIFrcWWikvtlcqoT/pEg2VWkwNJ8rbVNLX1MkAcI4otpknB3Ei183ucHkqP6WGSOqYWs8zFNUO/ZyPj2OD4gJrNI3loJO3qm7UJaSp2+fTMm232+bHFJt3W3bd17XsOOwU09TTym8kLXna5l3MY47H/Gy5+ybC44NkTnEil4CtH/APzZ6t/pb6+N/pHqt0vz965RoVdOdSgY4u8r/UNVAd5hO+0b/wBm6Po1tmkZPPAsulQ6nGLNa0gAAAANAAAwAAcBU5HU0bmv+rNDg6R7XCOLcHyC0r2nkOcOTyeqDkiJ0KLtaP8A6gHrk2B31Tb6/KP/AEpm3Xts3+Ydtr3tnhXJZjFrjfNcZRP6afZO4fVXR05MkctKHWc1wu7cQbEhF3alSA3+rNv5nnX8uK/nWt51/wD3LY3c+6jbq1I2V04p2tmcLOlEcQkcMCzpB6iMDr0CnMnJEv0mahNBplTLASJGtaAW3u0OkY17hbghpcb9LX6IH4lbFBpsLaWZ5gkqaZkswme93lyyASuM24lt8A2ItuPCOS+LYSCDG8g4IIYQQeQRfIVSPWKNsRhbShsJveIRxCM7suvGPSb/ACWbZFJIX6ed50araJHkNqJ4IJC9znGM1LY47SE3NtxAN+iF+D9Qmkrh5pNhSmGxJsZKUwNmfbuXvkF/4U6P1+l8sRfV/wBmNu2PZFsG0hzbMvYWIBGMEKoK6BztzIQ13qs4MYHDzHbn5GfUcnueVLr6C5KmKvgt5L6lzjc+bMATM5zrCV1h5JwwDFiOUelqeij8mGNznRwsY53xOaxjXOub+otFznOVFJQvOcNv0PKDJkX2RLk7RTrH3S7XtCNVcT2ki1x3CBV4I5CX5JvTGscWgHqLAlyscjWpSJfqCmsKGPCB7xlYtnBYnbOe4qyKPlEKd9lQiGVehAVZDT4yYzaZp3mi7XWNjg9TbgKzGXsI3tI+aq6DV7fYJnbPHIAHjcBmxv8AyXLyZJRlT2h6UE0ZprS/nhO+j1jGAAdOvVIYreGtG1g4GT95KKU1ZYe5QTk2LPGdEl1IbMf3QerqhIcuSrJrJGLqodX91cORm8Y5Qytb1UEmqi+Ert1MuwP1A47krdkT3nBGeL3bfgYLgByR16o039g9Yzt1gjqsGoF5yUreRJutcEg2IyLH9124DaewNr9LqyHOaP1wQfzCjlRXWN4u0Ahwz75W8OpFp9We6XYXHyXy7/gc1tu+7rdWZYj5XmbwSGteWZuGPJAdfrnog5MnWhpi1Bh4KoVVfc8oNBG4sa4HBjlk4OBEbEH5rzT6N87GPa4AOk8s3+zcXDj7XsPvCuLkU4IIPrvdY2u90nv1LnPCMVcRijieZGPEgcRsJcBsIBBNrXubY7FFyZOsNRamWm/VWH67fBtkWQDUITFsD3Dc4XLRclnFg7Fr54F1rTULnSmN0jY3YAD9wJJtZoAF75CrnuicCzV1HZDn1S0qbte+MuB2uLbi9iQSMdTkKNtMbX6HNzcYHJIOQP4jj3RKZTxkvmFeumUMsTtoO5tjx8V3ZtcNtcjjNrKtNIQM/I+x7EHIRcyljLrZLq6x22xHKBQSEnHKLUslhc4Pfr8llkzUaxwthpkgjaXu+Mg47ILW6rIfYKKu1K+OyGyVeMpdNvbGI46MnriTyhldVLJ5he6F1k9+q0jG2axQM1E5whMrURqpLoa9yfx+Aq0UntN1i3eMrEzYi4KytGrzCqDCphL3RSVgYJqK2FqWpsitPqdsJXbMFN9aS88PIdjni/LHOGvaMnlbyaoB1SW2u91tJX3WP4uy3mx+xnk1Id1WFd7pe+tr01dlosFGfZAaqfU7HvcWP4gj8wEap9dDWkgm9+vF73vYudf+5Gbrnwq/dSMryOqCWCwlKA+O8R4AsLAWFsWHYXv6fbhV6jxEDwOlrkj77ABJZryeqidVFRfH9kcoLZ0D/wBRRilMYDzI57XOJ27AG3tttkk+nn3Uk3ithic3a4SOZHGSS3b+zcSXDrc34/w87FZ7r0VXur6CrgzpNJ4sY2JsbhIbRTsNtti97gYnC7r2Hqv8+qteF/GrKZsbXte8CSRz7bT6XMbt23cPUHsac2xfK5eK33UjaxTqaK4QehqbWZujNR4hYaemiaCHwmYuJA2nzJA9u2xv0zcBc/FceLqxBXNHKzeJmnWmdI1vxZHOxjWteLOL3F+303aG+XHYn03uc2+SjpPEcTKp8/7VwAcYg8tc/wAwt2sMpvwDc4vwFz12oC1hhQiv91XU27B6opUN7NVyd2b5OQDfObkHueR1RSDxBYekX4+KxAtwdoAuf/IkewXOjXqxTal0JVPDJLQXCLH9mqG5Ljzc3F7kkgkuubuJtY3PGFDPUtcMXHS/sDe1rnqhMVW3Za+bcKCCuAORjPKV/ls06Bm0mMcnr+iJtpd99p2juTylmDVwOy3m8SADlLSjklLRtHEkjzUCWOseeEOmqrKnqOq7jdCajUMkXTuPFJrYEopBKpqfdDZ6r3VN9UVC+W6bjioC0SyS3UL1oXrxzwtlGinJETjnlYoHyZXq24iDyqyFYsWLQTMXqxYoQxYsWKEMWLFihDLr26xYoQy6y6xYqIYsusWKyzF7uWLFRD1rlsXHusWKBJujUOPdeuOR9y9WKiJuiO63Y425WLFbBi3YTgkNuT+KmLz3PCxYlZLZ3YfqjwyHufxWjnnuVixUkWyK6icVixaIXmyAn+a0e7AWLFqhCbdGl+VrdYsRGLZ4sWLFY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76814" name="AutoShape 14" descr="data:image/jpeg;base64,/9j/4AAQSkZJRgABAQAAAQABAAD/2wCEAAkGBxQTEhUUExQWFRUXGBQXGBcYGBUXFxUYFBQXFxQVFBQYHCggGBwlHBcUITEhJSksLi4uFx80ODMsNygtLiwBCgoKDg0OGxAQGywkICUsLCw0LCwsLCw0LCwsLCwsLCwsLCwsLCwsLCwsLCwsLCwsLCwsLCwsLCwsLCwsLCwsLP/AABEIAMIBAwMBIgACEQEDEQH/xAAbAAACAgMBAAAAAAAAAAAAAAAFBgMEAAIHAf/EAD8QAAEDAwMCBAIHBwMDBQEAAAEAAgMEESEFEjFBUQYTImEycQcUQoGRobEjUmLB0eHwFUOCJDRyFlOSk9Iz/8QAGQEAAgMBAAAAAAAAAAAAAAAAAgQAAQMF/8QAJhEAAgICAgICAgMBAQAAAAAAAAECEQMhEhMxUQRBFDIiYcFxBf/aAAwDAQACEQMRAD8A4jHHdb+SpIRhS7Vk5bHYYYuNlcxrDCpwxSNYpyL6l6KzaZbfVgrzIlO2mQPIw1hh6BjaNTMoR2RWKlzZXoqH2WcszQccWNfQDbQZ4XslD7JoZSYVd1FnhZLM2zR8V9C0KL2Xo09NDdP9l66gAU/IZXGHoWo9Mv0Up0rHCYmUXspm6cTlA/kP2Eow9Cn/AKfbotBp9+AnGLTB1Uh0xo4U/KovjD0J0Om36L1+lYvZObNPHRaP0424Q/lOy+MPQkP0/wBloaH2TlJph7L2PRC6+Fp+V7K6sb+hK+rBefVk01Ojlt8WVJ1EQOFos6fgF4oegF9XUZpkclpccLUUd0aygSxQYDMIXjoEadRraPT7ou0z6IsBinXjoEdNAR2VWSCytZbJ+PGgSICtnQIh5SicxFzB/HikUDGvCzqrbmqCbhGpWYzxKKsgWLFiMWLkIwp4xcqGlyrsLcpebo6uLcUeCE9lOynV+OEOFuvRSspyPZY9llydEEFOrLYFPDGiDIMcKtmLnRVp4FfhbmwCnip7Wvx/nRWpKcxPB54c1w4cPZZyjYPYVNl+i3ZTcIjU0dnBzfgdkH9QpGQZQqOgXk2UG0y9bTjghFnxdFsym9kDgEsgObTCynZT3RBlOpoqZA8ZfaDRR+y0dQJhZSXWxo+iz4svsF6OlXrqVMMWnqWTS7DhC4lrIK31XKtwUthwi8en3KtyUIDbdVTi3ovsADaIO5CB6hpJBtZPlNSZFwpKzTgSpFOLJ2HM49GJNrLKjQyxP508A4CqVVKtlKVlPIIDtL74WPo7DhNM1LkofPBcrdWwHkFx1OqxpBdMM9OqkrLdEey1ksATU9kNqI0eqULnj6lHFmylYGlVZ6u1DVSkKagLZiFYsWLUTLdMMIlSNQ6lGEYogARdLZWdPD+iCtNDYgngf5yrsmXY4Wl7MwRfj8lLTxpWCt2VkkSU8N0Qgi4WsBCsxvTKQlKQT0+kY87HnaXfC7sexHUFFIdNu36vPg8xSdD7A9/ZAKSdzHNcOWkEfd3XRKJzJ4w4AOaeWnO09QfcLPJBokJJivBReXeGbDHH0P6B3z6X/wAwVWnonRuLXDI/MdwnqSja5u0gOaen9lXfpQLNhNwPgJ5b/DfqPn+aGJHFijFGequwQq3NQFh2kff0KsQU604IGysymViOlV2CFXIadV1l8itS04GSrIpBzZXWwDspmsVdJfIHGAX4XssSIuhXjokLwlqQGZTWN17JCOUU8hQSQFUsJOQPCjkCIOp7KB0aLqK5FPYqlXEiD1UnV9SK5AOqgQmaKyY5WIfUwouFAtgCduFRliujc8KqyRqmgoyAVRDbgJerGZTbU9UCqYslAtDcJC1MEPmRquCETsTONlZo2iqsXqxbiJcpGoyxuAglK5HaB18FK5dOzpYdwLsAd72RvTaYyENHJ4QWJ1yjdC9wN2kg9ws1dGWRlpsNjY4I5CnjjXjpnPN3ZPdSxlbx8Cc2SMamPwiHeaQ1+wlpsCLtcR9lw+V+MoAxEKGp2Pa48BwOMHBubHorZinTOktjJHqAB9jf8yBf8F4WH+4/mOqswPDmhzSC0gEHuDwvSPYhA4IZTKEzARYjH6fLt8iqYgsVZ1RzmjcCP0P90KNaLXvYjqMW/D+yTn8nqlTNVj5KwtHEp42ITQay0nbJYH94cH5jojsJBFwQQeoTmLLDKriYyi4+TeMKUMXrGqZjFtQJoGL3YpbKuysadt7tLrABwsc8XHRVSIbGNRujVqy1exXxJYPkYqc0SKPaq0zVVEA8sapytRWaNUZY1VFAyVqpzMRORipytQtEBNQxDph0RedUJo8rOREBquLCA1g5TNVoDWDKybG8YsVyEzo3XN56ZQWobyt8Ztk/UprFixMnOLFMUwaU26AU4R3TARcpXP4Oj8f9RioKJpFz149vuV6lprYVGGpFm9x+X9UTpZLpfHyvYGWiw2Ei3YqbapmWIXhi903FiMzVpUzXKLYpY2K2YMePDWssdG2ORwY5gDQb2DgOM8AozvByJbj22kfjZJvhysbE47mgtIscXIzyE31LGltw0kWwCDb/AOJQZP1sZwyvRWkrmm4uXDvYED52GEuV1mus15JPss1KSQki+0dLc37Mb391a02lMYyPURexN3D3e48LhZMjyumP8VFA6pj29Tdb6Lqj4H/vRO+JvUH95vv7dVtWRkm6pNI+EfeVMGRwdoCStbOi6bqUUoHlvBP7vDh82nKKNXHqzcG8gZv+CveEPGE5bI2TIB9F/iHsf1XYw/MUv2QvLFXge/EeqCJlgfUUK8KR+bIXv9W3Ivm3a34kpar5XTO3En/OiYND1KOmaXSkgGwFhdVHNzy/0iONRHRauQem8V0j+Jmj/wAw5n5uACmfrtNz9Yh/+xn6XTnOPtGfF+i3Iqkqrf6/Tu+GVrv/AB3O/QFaivjdw6//ABf/APlD2Q9onF+jWUKnKEQ2buHD8Hf0WpoQeXfl/UqckVTAcoK2ZpbiC+T9mwck8n5BG/LZEN3Xucn7hwlrUatzyS4ki+BdUVRTr6gOs1o2sHA6n3cepQme3dXJyTwoqbT3yOsxpP6fespEAtdGbYS/VMyuw6Z4Wa03lIebfDawBPW98qlr3hWJ794bbjAxx1CRy/IWN1Icwq3Rxuo0x7sAHi/bB4PyS5WRWuDyu3azDE2Ly3A8fZ+IfeuSa7QjcTH8PvyFfxPldj3ofniqGhYfysW74iCvV17Rx3CV+CWlGEc09yEUkZICKUTDdLZXZ0MUaghnoKcHlFBDt44QrT8e6btPga9vqSqlTM8qKMV7KeNTyQWUUcLibAJuLEZokAWwVmOl2j1ZPZRuYiMJElMU3aRqxsGP443dR2B/S6To32U1NqYc7a0/8s7b9gep9lVpBY7+joX+nsLg+wv3/oq+pRtYL25OG/vHufYIF4e12QTSROs+JgbZ1vU1zrktvwbDaf8AkmeaASC4OSLA9geSPdY5MSlF8FsajLexQkkLydvwi43dCRzb25QGeuaH+W3n+vH6J11qh2QbY24ze3RrR2/Bcy8SUQpZWOdu6PefcgYHyBK5nQ4y4y8jKdq0SVOogv2D3t7kdArUDXM22F9x9R7JaglbLVB7Q4xRsOwkEeY9xsS2/IADhdH5q1w2gCziWjb7E5/AX/BW0sbXsiTkHaEZyb34Repga5oBF0OoId3Pspa7Ug3dbhpDfv6gfitcc11tsycW5UiUUzRgNFvksbQt52j8AoKSr3Au7C/yHA/Eo3pLt17jqGj52JKCE4ydItxa8lWKlsQA2xKJUNNfrbuL5UeXSAdHNHHcHlTU9FuBJcWPabX9xwfcELSDcpUlZGklsLQRgYvf58qLUJS0XDgPa2T8lG6YtGSHO7gYQ2peSbk3K6kFSFpMrVEpdkklUnRbirTitLKMAkpqNtji98Ipp8IY0NHCowFEISgk6VhIutKF6nVbValqLBL+q1N1wvlLlId+Ot2K3iGo5K53qZBJI63unjW3AgpA1SUcJj4kTo8gDN8RWLWQ5OFi7KOfJ7ZcpDa1iPmjlL9yC6VFfHVNWiaJJPtDR/nU3SeeUY+WOQTcEWqNnCd9A0977AIh4c8DMa0GUn5NPX5pxg0+NnwpOGZZHUBTM0tCZVae8G2w/gVbo6HY31DPbsmmcoDqc9l04xpCMgTWgBCpXWyrlXNdKGr1Tp3+REbD/cf+6P3R7lXJ0ZqPJmomfWSljSWwNNnOGDIerQeyOVlNvDKeA7CCxznD/ba03H/IkYHzQ6Fu1ohgAaBgu6N+Xcpk0embE2zck5JOS4nkk9SgSs05Jf4v9YX0ylbEwNb8yTySeST1JRSCQjg2VGiYXuDW8/5yjcGl2+J1/Yf1W6pAbZgqiebH+aU/pC1SmbFsfF500pAjjBy4jFyRkNHX/LHPFVfBR075pXEWw1oOXuPwsaOpP9UmaRpD2f8AW1f/AHUoJjhHMTPst/h5Fz0v3KxzzjxehnFF3ZUhhELAZTeWwFgLBv7sUTPstH5m5KsUFBuJlcPVwPYHot20hDzJJ6nZ+Te9v6qLVK9zfLjjF3yusM2s0D1OPsLrjNvIxhsZtJj3uDG/2Cuah4aL3Na22we+bnL3H3PH3qLSKMsYLXJ6kI5T1x4de/F/6roYvjRnjUZmHY4u0UKPw8AAMAF+5w5NmizG/wCe6KU2nhgGerj97sfkML18p7qJz0zD4mOHgzlmkyYMjbY9RgfJRy1JOOFBPMGtLnEAAEknAAGSSUN0rVmVDPMj3bCSGuI27rYu0HNvdbJRjpGbbey89yrSOW73qpPJbJV2CayKLcvPMByDcL0ZQsotU5V+IqhTtV+GRt7XFxyL5H3LPIv4hRK1W/HZLte1G9VlABJwlWsqg5t2m46ELlZVsewgbWHCxXP9WOSnLU5bgpK1E8rb4saY8noDvflYtHuysXVo57m78hXRIHucA1pdx/hPRdX8F0hY8X/Dsub6BXthbfknp2T74T1FocDnPPVcb/0HOV60dbFGMYI6LqheGNLSbKbR5HEZN1Ycd0B25OCodOmBwcW6Ln/GZz8jtMuzjsgtRFc5F0ZkdhKnjHxJHRRb35cbhjBy4/PoPdd9PSYhVugB9IOsQ0kO1ovPIPQLn0jq9wv+A6lS+GPDMZhYXOLWEbpJnEtdM45dsB+FnTcckDAHKWvB+nOq5nV1S3zXuN4oz8OMBzuzBwPl1R7xf4iqPMjoqWS1RJiTaxu1jHNzl1yOb/ILObbdI3UElxQ+UvhOlAG1pt0s52fflUtQ0+GKTaPSMcuPJHclVNf8Tx6XQMDfXI1jYomu+05rQNzs8C1z+HVLv0bMrasuqahwa15J85zd0rxwI4Gu9EbBnO3P6RTklZl1JrkP2mUYBD2dOtyR7ojqNeyGN8kjgxjAXOcegCA6DrzZa+pZD66eKKJr5Onntc7c0H7Xotc/wBJ+p6iddrRTQlzaCAh0rxgzOBwPkTcAfM9gNoTb0XHHT2aeH6x+rVrqkxkxwO207Hg+VGeTNKf9yTizB1tcgAFOmp0gZ1Lnutue7l1vyAueBgIg+CnpafbtZFBG25HDWtHJd3++9/dc70DUqisfNVuIipr+XDG0WEm0n1m+cDki1zYdFnnVQZqny8eA7OG2O6wHW/8AVUNL0OJkjZG2JDQ0HHFySQfcn/M3TPHGuuneKOnu4uID7dT0Z/MronhnT3xxRskduc1oBNgBjoAOg4SUMT0/f1/Qb0hm0wWHtj8VfAthU4pQL3IAySTgDrkqQVQdu28NG4vI9AFr33cOsM4XUjVCzRJ9ah8xkUjh5sl9jbnc7aCXGw6C3JwrVRRMGR+pSt9FZbNTSVZG6Saaf9o7LzG15EbL9GgD4RhB/pK1aaqnZpNE4+bJYzvaTaKKwJa8jjBuR2sPtWV8nROFyohrqr/Vag0sF/qcTgamZpP7Yg4gjPY2yf7XeI6KJrQ1o2AAAAXsABYAKjodDBQ0mxm2OmiaXOndzI77cgHY9CecAAi1wf0bPmqn1dZK5wp5HBtOHhjXFkZf6yGAD7QF7ZseyCwpK1rwhlkpG9vvBuhWq6LFUxOic4hrrXs4tJsQbX+5J30m62+aRmnUjZHSzFtyPSCx2W2sb2IBJ3WG3NrEFOGl6PLS00UDj5r2tDeAAbDNsYaO5z8yULmDw4pP7I4KeFh8iPZdjR6GvBc1vAu29x96l8oDoR+K574hYaeofBRueaypduk2u9MYyS49W4J64GUf1XW/qVPeUue9rWgkAAlxFgTfi5/mhU2VLH4r7GmG3Ch0nQYad80rb75XF8j3G55JsOgaEkfRjRTl8tZM4gTfC05JF7h1zkDoB1/Bb+INVlrqo6fTyPbE2/1mSzR6RyxpAv7c5J7BFLa2EoU3FP8A6SVs7tRlcGEijjJBdkfWHjkN/gH5r2tIaNowBgfcmCKgZAxrGEhjBta308Dudtyfe6AayBmyQn5GIP0KGpz8pS1GW5KZdRCV69uSmsCQzb4giR2V6seMrF0Ucx3ZZpHlOfhyoIIuOLJKoTlNWlym4KS+VG1R0/iv+FnXdN1Y+Xa/Iz7IjplWCb8u6Bc9o60hG9PqbZuuXjwcWBmdj1JM61zi/TsuL+Ko6jUa/wAoNc2KMloc4EAAfG/3J6fcuhN1JzsE4W8LblPxbihJPiyuYvqVA8U0Ze9jPQOS48bj3tzb2S99Henna6dwc6olLt7ngjbni5/kn2niRCGmF7oXJonLTRzTxloBmrKLzr+SS4SynDRw4MJ+wDaw+fU3T1PM+aP6tRCwLdhnsRFAwi37PjzH24a3A5JCYY4h2Cux+yFO9FuWkIOv6BJQaPLFS7nuDQ0eWwtc4yOa2SV9nOc51iTggDGMKf6JqIQUEbI4niR93zPkY5jQ8m1ruAL7NsAG3Hci6fgtkyo+gXO1TOU/ShHNNV0lG5kgpZHb5XxtcS/a42Z6egFvluv0RLWzHFTF+0Mp4WEMjb8T3DDGYwB8iSb8jN+hubfkX/zlKWpaQ2olttJiYS4NFrFx6n2ufwQ5VqmHCfj+hA8AeFXNJqZmgTzXcxmBsa65vbpf8h810aGlAA72z+N0RptHIeHEg8XtfoLBoHa381cdQXfuvYdgPayuGPbbKnktiJ4w0U1j6WFziymL3OnINvhZeNrj0aSCL97dbLTxzUTOpvqGmwvldI0RvkY0iGKIAAsErvSSRjni/VdGipmtN2ixW8sgaCTwFslQPZ4EDUKo6NpsUELd8tvLhjA3Pllfl0jwOGhzidoJ+yL5so/BXhN9KC6oJdJMDJVSW3GSRxuKfcLnY3JdYWe5wF7AtTLSaX5k/wBZlF38RA5Ebe49+bfMlHmtsLBCtkc60ch8XahLqOpQUboamOgad8n7KUOn23IcW7dwjuA0Y6k9rP79xgc5kJjhjjd5cVtr5djTtZs/22YA2/Eb52jDj5aMG2Rwe3yWytwspz8JI5B9FFC94nrpWuNVNI4bntc1rWY+F5FrE4s25s0Cyb9XkqaenqJmAzTiNxYNtwD9kMYOgJLrcm2ScJobTMabta0HOQAOTc/iVrIEvNNbYTnbs5J9FunvjilnmikNVM9258rXA7ecF3Nzcm3twhnixjqjUoYJGO8hg8x1mkiR1uu3pgN/FdjqGeyDVtGx2XNB+YHVZp/ysvnuxa1iWQU8jowfQwlkbeXED0g26A2O0duvCCfRxTujp3F0b/Oke50heC3r6buIyOuL8p1fDZRTOsFs/BlGeqBtVKRyb/50HRBtUks26vV8iW9TmPF0tKNsZxgDVJ7pWrTcpgrSgNYUzhVDa8AeQ5KxeyWuVifRy5Lb2b0z7FNGgy5F+LpSjOUYpJiOCsM8OSHfiT1TOhMLCbg8/gp6epsbXSrQVnQ9kTp5fdIRhx0aZdjTTzXUfidpFJJIHOa6MBzSHEZuBnoRYnBVSilsmfSIRLZjmgtPIdtIxkXB5yAibadivhkOtNkhFEynbvPntaGPeRvHlvNnSm5HHJvwqk80g0ONznEPMjQSXuaf+8c2xeDcAjF10OOmjszcxriw7mktaS11iNzb/CbEi47oXW1VLs8h1M0xD/b8uPy8G+GHHOeOUSWkDzQR0GMCCMC2G8CQzAZOBK7L/mUA0R7ZtVq/Old5sDom08Jkc1ojdBdz2xAgSE3cSSDaw4wiukarCAI44jGwYa0NY1rRzhrTYK8ZKZ0rZjCwysBDZCxhkYCCCGycgWJ4PUqQj5sDkJ+gumdXiV0zxKaytifEXO2mnYy0QEV7AN27g4DJuhfjOslEmpNZI8edcNs9wEf1GGOaQt25bdpN7c9ffp8ckPmeaIm+YRtMm1m8tx6S/m2Bj2VeplpvUHQsO/fuBYw7/MAbJu77gADfkDKY0i+exd8XRGoOnNAc8PEjjG2Z8Jk/YsI/aMI4NjlZ4wj/AOpDd72NZTPliDXlgdM2UC52uBeQ22P4j3TC6rhJjcIgTGCIztZeMEWIYfs3AAx2W7auKQhz4rlh9Jc1pLSeS0njpwgb2UpULXj+WQily4uMNW5zGufHvcyBj9wcwggtILgOuR1Ufjin36bSSGWQvDqRu9j5I94nfE2QuAdc3He5F03TvhkLXPiDy0ODS5rHFoeNrw0ni4we4UMs1MI2xGBpjZt2x7GbG7CCzazgWIFrcWWikvtlcqoT/pEg2VWkwNJ8rbVNLX1MkAcI4otpknB3Ei183ucHkqP6WGSOqYWs8zFNUO/ZyPj2OD4gJrNI3loJO3qm7UJaSp2+fTMm232+bHFJt3W3bd17XsOOwU09TTym8kLXna5l3MY47H/Gy5+ybC44NkTnEil4CtH/APzZ6t/pb6+N/pHqt0vz965RoVdOdSgY4u8r/UNVAd5hO+0b/wBm6Po1tmkZPPAsulQ6nGLNa0gAAAANAAAwAAcBU5HU0bmv+rNDg6R7XCOLcHyC0r2nkOcOTyeqDkiJ0KLtaP8A6gHrk2B31Tb6/KP/AEpm3Xts3+Ydtr3tnhXJZjFrjfNcZRP6afZO4fVXR05MkctKHWc1wu7cQbEhF3alSA3+rNv5nnX8uK/nWt51/wD3LY3c+6jbq1I2V04p2tmcLOlEcQkcMCzpB6iMDr0CnMnJEv0mahNBplTLASJGtaAW3u0OkY17hbghpcb9LX6IH4lbFBpsLaWZ5gkqaZkswme93lyyASuM24lt8A2ItuPCOS+LYSCDG8g4IIYQQeQRfIVSPWKNsRhbShsJveIRxCM7suvGPSb/ACWbZFJIX6ed50araJHkNqJ4IJC9znGM1LY47SE3NtxAN+iF+D9Qmkrh5pNhSmGxJsZKUwNmfbuXvkF/4U6P1+l8sRfV/wBmNu2PZFsG0hzbMvYWIBGMEKoK6BztzIQ13qs4MYHDzHbn5GfUcnueVLr6C5KmKvgt5L6lzjc+bMATM5zrCV1h5JwwDFiOUelqeij8mGNznRwsY53xOaxjXOub+otFznOVFJQvOcNv0PKDJkX2RLk7RTrH3S7XtCNVcT2ki1x3CBV4I5CX5JvTGscWgHqLAlyscjWpSJfqCmsKGPCB7xlYtnBYnbOe4qyKPlEKd9lQiGVehAVZDT4yYzaZp3mi7XWNjg9TbgKzGXsI3tI+aq6DV7fYJnbPHIAHjcBmxv8AyXLyZJRlT2h6UE0ZprS/nhO+j1jGAAdOvVIYreGtG1g4GT95KKU1ZYe5QTk2LPGdEl1IbMf3QerqhIcuSrJrJGLqodX91cORm8Y5Qytb1UEmqi+Ert1MuwP1A47krdkT3nBGeL3bfgYLgByR16o039g9Yzt1gjqsGoF5yUreRJutcEg2IyLH9124DaewNr9LqyHOaP1wQfzCjlRXWN4u0Ahwz75W8OpFp9We6XYXHyXy7/gc1tu+7rdWZYj5XmbwSGteWZuGPJAdfrnog5MnWhpi1Bh4KoVVfc8oNBG4sa4HBjlk4OBEbEH5rzT6N87GPa4AOk8s3+zcXDj7XsPvCuLkU4IIPrvdY2u90nv1LnPCMVcRijieZGPEgcRsJcBsIBBNrXubY7FFyZOsNRamWm/VWH67fBtkWQDUITFsD3Dc4XLRclnFg7Fr54F1rTULnSmN0jY3YAD9wJJtZoAF75CrnuicCzV1HZDn1S0qbte+MuB2uLbi9iQSMdTkKNtMbX6HNzcYHJIOQP4jj3RKZTxkvmFeumUMsTtoO5tjx8V3ZtcNtcjjNrKtNIQM/I+x7EHIRcyljLrZLq6x22xHKBQSEnHKLUslhc4Pfr8llkzUaxwthpkgjaXu+Mg47ILW6rIfYKKu1K+OyGyVeMpdNvbGI46MnriTyhldVLJ5he6F1k9+q0jG2axQM1E5whMrURqpLoa9yfx+Aq0UntN1i3eMrEzYi4KytGrzCqDCphL3RSVgYJqK2FqWpsitPqdsJXbMFN9aS88PIdjni/LHOGvaMnlbyaoB1SW2u91tJX3WP4uy3mx+xnk1Id1WFd7pe+tr01dlosFGfZAaqfU7HvcWP4gj8wEap9dDWkgm9+vF73vYudf+5Gbrnwq/dSMryOqCWCwlKA+O8R4AsLAWFsWHYXv6fbhV6jxEDwOlrkj77ABJZryeqidVFRfH9kcoLZ0D/wBRRilMYDzI57XOJ27AG3tttkk+nn3Uk3ithic3a4SOZHGSS3b+zcSXDrc34/w87FZ7r0VXur6CrgzpNJ4sY2JsbhIbRTsNtti97gYnC7r2Hqv8+qteF/GrKZsbXte8CSRz7bT6XMbt23cPUHsac2xfK5eK33UjaxTqaK4QehqbWZujNR4hYaemiaCHwmYuJA2nzJA9u2xv0zcBc/FceLqxBXNHKzeJmnWmdI1vxZHOxjWteLOL3F+303aG+XHYn03uc2+SjpPEcTKp8/7VwAcYg8tc/wAwt2sMpvwDc4vwFz12oC1hhQiv91XU27B6opUN7NVyd2b5OQDfObkHueR1RSDxBYekX4+KxAtwdoAuf/IkewXOjXqxTal0JVPDJLQXCLH9mqG5Ljzc3F7kkgkuubuJtY3PGFDPUtcMXHS/sDe1rnqhMVW3Za+bcKCCuAORjPKV/ls06Bm0mMcnr+iJtpd99p2juTylmDVwOy3m8SADlLSjklLRtHEkjzUCWOseeEOmqrKnqOq7jdCajUMkXTuPFJrYEopBKpqfdDZ6r3VN9UVC+W6bjioC0SyS3UL1oXrxzwtlGinJETjnlYoHyZXq24iDyqyFYsWLQTMXqxYoQxYsWKEMWLFihDLr26xYoQy6y6xYqIYsusWKyzF7uWLFRD1rlsXHusWKBJujUOPdeuOR9y9WKiJuiO63Y425WLFbBi3YTgkNuT+KmLz3PCxYlZLZ3YfqjwyHufxWjnnuVixUkWyK6icVixaIXmyAn+a0e7AWLFqhCbdGl+VrdYsRGLZ4sWLFY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76816" name="AutoShape 16" descr="data:image/jpeg;base64,/9j/4AAQSkZJRgABAQAAAQABAAD/2wCEAAkGBxQTEhUUExQWFRUXGBQXGBcYGBUXFxUYFBQXFxQVFBQYHCggGBwlHBcUITEhJSksLi4uFx80ODMsNygtLiwBCgoKDg0OGxAQGywkICUsLCw0LCwsLCw0LCwsLCwsLCwsLCwsLCwsLCwsLCwsLCwsLCwsLCwsLCwsLCwsLCwsLP/AABEIAMIBAwMBIgACEQEDEQH/xAAbAAACAgMBAAAAAAAAAAAAAAAFBgMEAAIHAf/EAD8QAAEDAwMCBAIHBwMDBQEAAAEAAgMEESEFEjFBUQYTImEycQcUQoGRobEjUmLB0eHwFUOCJDRyFlOSk9Iz/8QAGQEAAgMBAAAAAAAAAAAAAAAAAgQAAQMF/8QAJhEAAgICAgICAgMBAQAAAAAAAAECEQMhEhMxUQRBFDIiYcFxBf/aAAwDAQACEQMRAD8A4jHHdb+SpIRhS7Vk5bHYYYuNlcxrDCpwxSNYpyL6l6KzaZbfVgrzIlO2mQPIw1hh6BjaNTMoR2RWKlzZXoqH2WcszQccWNfQDbQZ4XslD7JoZSYVd1FnhZLM2zR8V9C0KL2Xo09NDdP9l66gAU/IZXGHoWo9Mv0Up0rHCYmUXspm6cTlA/kP2Eow9Cn/AKfbotBp9+AnGLTB1Uh0xo4U/KovjD0J0Om36L1+lYvZObNPHRaP0424Q/lOy+MPQkP0/wBloaH2TlJph7L2PRC6+Fp+V7K6sb+hK+rBefVk01Ojlt8WVJ1EQOFos6fgF4oegF9XUZpkclpccLUUd0aygSxQYDMIXjoEadRraPT7ou0z6IsBinXjoEdNAR2VWSCytZbJ+PGgSICtnQIh5SicxFzB/HikUDGvCzqrbmqCbhGpWYzxKKsgWLFiMWLkIwp4xcqGlyrsLcpebo6uLcUeCE9lOynV+OEOFuvRSspyPZY9llydEEFOrLYFPDGiDIMcKtmLnRVp4FfhbmwCnip7Wvx/nRWpKcxPB54c1w4cPZZyjYPYVNl+i3ZTcIjU0dnBzfgdkH9QpGQZQqOgXk2UG0y9bTjghFnxdFsym9kDgEsgObTCynZT3RBlOpoqZA8ZfaDRR+y0dQJhZSXWxo+iz4svsF6OlXrqVMMWnqWTS7DhC4lrIK31XKtwUthwi8en3KtyUIDbdVTi3ovsADaIO5CB6hpJBtZPlNSZFwpKzTgSpFOLJ2HM49GJNrLKjQyxP508A4CqVVKtlKVlPIIDtL74WPo7DhNM1LkofPBcrdWwHkFx1OqxpBdMM9OqkrLdEey1ksATU9kNqI0eqULnj6lHFmylYGlVZ6u1DVSkKagLZiFYsWLUTLdMMIlSNQ6lGEYogARdLZWdPD+iCtNDYgngf5yrsmXY4Wl7MwRfj8lLTxpWCt2VkkSU8N0Qgi4WsBCsxvTKQlKQT0+kY87HnaXfC7sexHUFFIdNu36vPg8xSdD7A9/ZAKSdzHNcOWkEfd3XRKJzJ4w4AOaeWnO09QfcLPJBokJJivBReXeGbDHH0P6B3z6X/wAwVWnonRuLXDI/MdwnqSja5u0gOaen9lXfpQLNhNwPgJ5b/DfqPn+aGJHFijFGequwQq3NQFh2kff0KsQU604IGysymViOlV2CFXIadV1l8itS04GSrIpBzZXWwDspmsVdJfIHGAX4XssSIuhXjokLwlqQGZTWN17JCOUU8hQSQFUsJOQPCjkCIOp7KB0aLqK5FPYqlXEiD1UnV9SK5AOqgQmaKyY5WIfUwouFAtgCduFRliujc8KqyRqmgoyAVRDbgJerGZTbU9UCqYslAtDcJC1MEPmRquCETsTONlZo2iqsXqxbiJcpGoyxuAglK5HaB18FK5dOzpYdwLsAd72RvTaYyENHJ4QWJ1yjdC9wN2kg9ws1dGWRlpsNjY4I5CnjjXjpnPN3ZPdSxlbx8Cc2SMamPwiHeaQ1+wlpsCLtcR9lw+V+MoAxEKGp2Pa48BwOMHBubHorZinTOktjJHqAB9jf8yBf8F4WH+4/mOqswPDmhzSC0gEHuDwvSPYhA4IZTKEzARYjH6fLt8iqYgsVZ1RzmjcCP0P90KNaLXvYjqMW/D+yTn8nqlTNVj5KwtHEp42ITQay0nbJYH94cH5jojsJBFwQQeoTmLLDKriYyi4+TeMKUMXrGqZjFtQJoGL3YpbKuysadt7tLrABwsc8XHRVSIbGNRujVqy1exXxJYPkYqc0SKPaq0zVVEA8sapytRWaNUZY1VFAyVqpzMRORipytQtEBNQxDph0RedUJo8rOREBquLCA1g5TNVoDWDKybG8YsVyEzo3XN56ZQWobyt8Ztk/UprFixMnOLFMUwaU26AU4R3TARcpXP4Oj8f9RioKJpFz149vuV6lprYVGGpFm9x+X9UTpZLpfHyvYGWiw2Ei3YqbapmWIXhi903FiMzVpUzXKLYpY2K2YMePDWssdG2ORwY5gDQb2DgOM8AozvByJbj22kfjZJvhysbE47mgtIscXIzyE31LGltw0kWwCDb/AOJQZP1sZwyvRWkrmm4uXDvYED52GEuV1mus15JPss1KSQki+0dLc37Mb391a02lMYyPURexN3D3e48LhZMjyumP8VFA6pj29Tdb6Lqj4H/vRO+JvUH95vv7dVtWRkm6pNI+EfeVMGRwdoCStbOi6bqUUoHlvBP7vDh82nKKNXHqzcG8gZv+CveEPGE5bI2TIB9F/iHsf1XYw/MUv2QvLFXge/EeqCJlgfUUK8KR+bIXv9W3Ivm3a34kpar5XTO3En/OiYND1KOmaXSkgGwFhdVHNzy/0iONRHRauQem8V0j+Jmj/wAw5n5uACmfrtNz9Yh/+xn6XTnOPtGfF+i3Iqkqrf6/Tu+GVrv/AB3O/QFaivjdw6//ABf/APlD2Q9onF+jWUKnKEQ2buHD8Hf0WpoQeXfl/UqckVTAcoK2ZpbiC+T9mwck8n5BG/LZEN3Xucn7hwlrUatzyS4ki+BdUVRTr6gOs1o2sHA6n3cepQme3dXJyTwoqbT3yOsxpP6fespEAtdGbYS/VMyuw6Z4Wa03lIebfDawBPW98qlr3hWJ794bbjAxx1CRy/IWN1Icwq3Rxuo0x7sAHi/bB4PyS5WRWuDyu3azDE2Ly3A8fZ+IfeuSa7QjcTH8PvyFfxPldj3ofniqGhYfysW74iCvV17Rx3CV+CWlGEc09yEUkZICKUTDdLZXZ0MUaghnoKcHlFBDt44QrT8e6btPga9vqSqlTM8qKMV7KeNTyQWUUcLibAJuLEZokAWwVmOl2j1ZPZRuYiMJElMU3aRqxsGP443dR2B/S6To32U1NqYc7a0/8s7b9gep9lVpBY7+joX+nsLg+wv3/oq+pRtYL25OG/vHufYIF4e12QTSROs+JgbZ1vU1zrktvwbDaf8AkmeaASC4OSLA9geSPdY5MSlF8FsajLexQkkLydvwi43dCRzb25QGeuaH+W3n+vH6J11qh2QbY24ze3RrR2/Bcy8SUQpZWOdu6PefcgYHyBK5nQ4y4y8jKdq0SVOogv2D3t7kdArUDXM22F9x9R7JaglbLVB7Q4xRsOwkEeY9xsS2/IADhdH5q1w2gCziWjb7E5/AX/BW0sbXsiTkHaEZyb34Repga5oBF0OoId3Pspa7Ug3dbhpDfv6gfitcc11tsycW5UiUUzRgNFvksbQt52j8AoKSr3Au7C/yHA/Eo3pLt17jqGj52JKCE4ydItxa8lWKlsQA2xKJUNNfrbuL5UeXSAdHNHHcHlTU9FuBJcWPabX9xwfcELSDcpUlZGklsLQRgYvf58qLUJS0XDgPa2T8lG6YtGSHO7gYQ2peSbk3K6kFSFpMrVEpdkklUnRbirTitLKMAkpqNtji98Ipp8IY0NHCowFEISgk6VhIutKF6nVbValqLBL+q1N1wvlLlId+Ot2K3iGo5K53qZBJI63unjW3AgpA1SUcJj4kTo8gDN8RWLWQ5OFi7KOfJ7ZcpDa1iPmjlL9yC6VFfHVNWiaJJPtDR/nU3SeeUY+WOQTcEWqNnCd9A0977AIh4c8DMa0GUn5NPX5pxg0+NnwpOGZZHUBTM0tCZVae8G2w/gVbo6HY31DPbsmmcoDqc9l04xpCMgTWgBCpXWyrlXNdKGr1Tp3+REbD/cf+6P3R7lXJ0ZqPJmomfWSljSWwNNnOGDIerQeyOVlNvDKeA7CCxznD/ba03H/IkYHzQ6Fu1ohgAaBgu6N+Xcpk0embE2zck5JOS4nkk9SgSs05Jf4v9YX0ylbEwNb8yTySeST1JRSCQjg2VGiYXuDW8/5yjcGl2+J1/Yf1W6pAbZgqiebH+aU/pC1SmbFsfF500pAjjBy4jFyRkNHX/LHPFVfBR075pXEWw1oOXuPwsaOpP9UmaRpD2f8AW1f/AHUoJjhHMTPst/h5Fz0v3KxzzjxehnFF3ZUhhELAZTeWwFgLBv7sUTPstH5m5KsUFBuJlcPVwPYHot20hDzJJ6nZ+Te9v6qLVK9zfLjjF3yusM2s0D1OPsLrjNvIxhsZtJj3uDG/2Cuah4aL3Na22we+bnL3H3PH3qLSKMsYLXJ6kI5T1x4de/F/6roYvjRnjUZmHY4u0UKPw8AAMAF+5w5NmizG/wCe6KU2nhgGerj97sfkML18p7qJz0zD4mOHgzlmkyYMjbY9RgfJRy1JOOFBPMGtLnEAAEknAAGSSUN0rVmVDPMj3bCSGuI27rYu0HNvdbJRjpGbbey89yrSOW73qpPJbJV2CayKLcvPMByDcL0ZQsotU5V+IqhTtV+GRt7XFxyL5H3LPIv4hRK1W/HZLte1G9VlABJwlWsqg5t2m46ELlZVsewgbWHCxXP9WOSnLU5bgpK1E8rb4saY8noDvflYtHuysXVo57m78hXRIHucA1pdx/hPRdX8F0hY8X/Dsub6BXthbfknp2T74T1FocDnPPVcb/0HOV60dbFGMYI6LqheGNLSbKbR5HEZN1Ycd0B25OCodOmBwcW6Ln/GZz8jtMuzjsgtRFc5F0ZkdhKnjHxJHRRb35cbhjBy4/PoPdd9PSYhVugB9IOsQ0kO1ovPIPQLn0jq9wv+A6lS+GPDMZhYXOLWEbpJnEtdM45dsB+FnTcckDAHKWvB+nOq5nV1S3zXuN4oz8OMBzuzBwPl1R7xf4iqPMjoqWS1RJiTaxu1jHNzl1yOb/ILObbdI3UElxQ+UvhOlAG1pt0s52fflUtQ0+GKTaPSMcuPJHclVNf8Tx6XQMDfXI1jYomu+05rQNzs8C1z+HVLv0bMrasuqahwa15J85zd0rxwI4Gu9EbBnO3P6RTklZl1JrkP2mUYBD2dOtyR7ojqNeyGN8kjgxjAXOcegCA6DrzZa+pZD66eKKJr5Onntc7c0H7Xotc/wBJ+p6iddrRTQlzaCAh0rxgzOBwPkTcAfM9gNoTb0XHHT2aeH6x+rVrqkxkxwO207Hg+VGeTNKf9yTizB1tcgAFOmp0gZ1Lnutue7l1vyAueBgIg+CnpafbtZFBG25HDWtHJd3++9/dc70DUqisfNVuIipr+XDG0WEm0n1m+cDki1zYdFnnVQZqny8eA7OG2O6wHW/8AVUNL0OJkjZG2JDQ0HHFySQfcn/M3TPHGuuneKOnu4uID7dT0Z/MronhnT3xxRskduc1oBNgBjoAOg4SUMT0/f1/Qb0hm0wWHtj8VfAthU4pQL3IAySTgDrkqQVQdu28NG4vI9AFr33cOsM4XUjVCzRJ9ah8xkUjh5sl9jbnc7aCXGw6C3JwrVRRMGR+pSt9FZbNTSVZG6Saaf9o7LzG15EbL9GgD4RhB/pK1aaqnZpNE4+bJYzvaTaKKwJa8jjBuR2sPtWV8nROFyohrqr/Vag0sF/qcTgamZpP7Yg4gjPY2yf7XeI6KJrQ1o2AAAAXsABYAKjodDBQ0mxm2OmiaXOndzI77cgHY9CecAAi1wf0bPmqn1dZK5wp5HBtOHhjXFkZf6yGAD7QF7ZseyCwpK1rwhlkpG9vvBuhWq6LFUxOic4hrrXs4tJsQbX+5J30m62+aRmnUjZHSzFtyPSCx2W2sb2IBJ3WG3NrEFOGl6PLS00UDj5r2tDeAAbDNsYaO5z8yULmDw4pP7I4KeFh8iPZdjR6GvBc1vAu29x96l8oDoR+K574hYaeofBRueaypduk2u9MYyS49W4J64GUf1XW/qVPeUue9rWgkAAlxFgTfi5/mhU2VLH4r7GmG3Ch0nQYad80rb75XF8j3G55JsOgaEkfRjRTl8tZM4gTfC05JF7h1zkDoB1/Bb+INVlrqo6fTyPbE2/1mSzR6RyxpAv7c5J7BFLa2EoU3FP8A6SVs7tRlcGEijjJBdkfWHjkN/gH5r2tIaNowBgfcmCKgZAxrGEhjBta308Dudtyfe6AayBmyQn5GIP0KGpz8pS1GW5KZdRCV69uSmsCQzb4giR2V6seMrF0Ucx3ZZpHlOfhyoIIuOLJKoTlNWlym4KS+VG1R0/iv+FnXdN1Y+Xa/Iz7IjplWCb8u6Bc9o60hG9PqbZuuXjwcWBmdj1JM61zi/TsuL+Ko6jUa/wAoNc2KMloc4EAAfG/3J6fcuhN1JzsE4W8LblPxbihJPiyuYvqVA8U0Ze9jPQOS48bj3tzb2S99Henna6dwc6olLt7ngjbni5/kn2niRCGmF7oXJonLTRzTxloBmrKLzr+SS4SynDRw4MJ+wDaw+fU3T1PM+aP6tRCwLdhnsRFAwi37PjzH24a3A5JCYY4h2Cux+yFO9FuWkIOv6BJQaPLFS7nuDQ0eWwtc4yOa2SV9nOc51iTggDGMKf6JqIQUEbI4niR93zPkY5jQ8m1ruAL7NsAG3Hci6fgtkyo+gXO1TOU/ShHNNV0lG5kgpZHb5XxtcS/a42Z6egFvluv0RLWzHFTF+0Mp4WEMjb8T3DDGYwB8iSb8jN+hubfkX/zlKWpaQ2olttJiYS4NFrFx6n2ufwQ5VqmHCfj+hA8AeFXNJqZmgTzXcxmBsa65vbpf8h810aGlAA72z+N0RptHIeHEg8XtfoLBoHa381cdQXfuvYdgPayuGPbbKnktiJ4w0U1j6WFziymL3OnINvhZeNrj0aSCL97dbLTxzUTOpvqGmwvldI0RvkY0iGKIAAsErvSSRjni/VdGipmtN2ixW8sgaCTwFslQPZ4EDUKo6NpsUELd8tvLhjA3Pllfl0jwOGhzidoJ+yL5so/BXhN9KC6oJdJMDJVSW3GSRxuKfcLnY3JdYWe5wF7AtTLSaX5k/wBZlF38RA5Ebe49+bfMlHmtsLBCtkc60ch8XahLqOpQUboamOgad8n7KUOn23IcW7dwjuA0Y6k9rP79xgc5kJjhjjd5cVtr5djTtZs/22YA2/Eb52jDj5aMG2Rwe3yWytwspz8JI5B9FFC94nrpWuNVNI4bntc1rWY+F5FrE4s25s0Cyb9XkqaenqJmAzTiNxYNtwD9kMYOgJLrcm2ScJobTMabta0HOQAOTc/iVrIEvNNbYTnbs5J9FunvjilnmikNVM9258rXA7ecF3Nzcm3twhnixjqjUoYJGO8hg8x1mkiR1uu3pgN/FdjqGeyDVtGx2XNB+YHVZp/ysvnuxa1iWQU8jowfQwlkbeXED0g26A2O0duvCCfRxTujp3F0b/Oke50heC3r6buIyOuL8p1fDZRTOsFs/BlGeqBtVKRyb/50HRBtUks26vV8iW9TmPF0tKNsZxgDVJ7pWrTcpgrSgNYUzhVDa8AeQ5KxeyWuVifRy5Lb2b0z7FNGgy5F+LpSjOUYpJiOCsM8OSHfiT1TOhMLCbg8/gp6epsbXSrQVnQ9kTp5fdIRhx0aZdjTTzXUfidpFJJIHOa6MBzSHEZuBnoRYnBVSilsmfSIRLZjmgtPIdtIxkXB5yAibadivhkOtNkhFEynbvPntaGPeRvHlvNnSm5HHJvwqk80g0ONznEPMjQSXuaf+8c2xeDcAjF10OOmjszcxriw7mktaS11iNzb/CbEi47oXW1VLs8h1M0xD/b8uPy8G+GHHOeOUSWkDzQR0GMCCMC2G8CQzAZOBK7L/mUA0R7ZtVq/Old5sDom08Jkc1ojdBdz2xAgSE3cSSDaw4wiukarCAI44jGwYa0NY1rRzhrTYK8ZKZ0rZjCwysBDZCxhkYCCCGycgWJ4PUqQj5sDkJ+gumdXiV0zxKaytifEXO2mnYy0QEV7AN27g4DJuhfjOslEmpNZI8edcNs9wEf1GGOaQt25bdpN7c9ffp8ckPmeaIm+YRtMm1m8tx6S/m2Bj2VeplpvUHQsO/fuBYw7/MAbJu77gADfkDKY0i+exd8XRGoOnNAc8PEjjG2Z8Jk/YsI/aMI4NjlZ4wj/AOpDd72NZTPliDXlgdM2UC52uBeQ22P4j3TC6rhJjcIgTGCIztZeMEWIYfs3AAx2W7auKQhz4rlh9Jc1pLSeS0njpwgb2UpULXj+WQily4uMNW5zGufHvcyBj9wcwggtILgOuR1Ufjin36bSSGWQvDqRu9j5I94nfE2QuAdc3He5F03TvhkLXPiDy0ODS5rHFoeNrw0ni4we4UMs1MI2xGBpjZt2x7GbG7CCzazgWIFrcWWikvtlcqoT/pEg2VWkwNJ8rbVNLX1MkAcI4otpknB3Ei183ucHkqP6WGSOqYWs8zFNUO/ZyPj2OD4gJrNI3loJO3qm7UJaSp2+fTMm232+bHFJt3W3bd17XsOOwU09TTym8kLXna5l3MY47H/Gy5+ybC44NkTnEil4CtH/APzZ6t/pb6+N/pHqt0vz965RoVdOdSgY4u8r/UNVAd5hO+0b/wBm6Po1tmkZPPAsulQ6nGLNa0gAAAANAAAwAAcBU5HU0bmv+rNDg6R7XCOLcHyC0r2nkOcOTyeqDkiJ0KLtaP8A6gHrk2B31Tb6/KP/AEpm3Xts3+Ydtr3tnhXJZjFrjfNcZRP6afZO4fVXR05MkctKHWc1wu7cQbEhF3alSA3+rNv5nnX8uK/nWt51/wD3LY3c+6jbq1I2V04p2tmcLOlEcQkcMCzpB6iMDr0CnMnJEv0mahNBplTLASJGtaAW3u0OkY17hbghpcb9LX6IH4lbFBpsLaWZ5gkqaZkswme93lyyASuM24lt8A2ItuPCOS+LYSCDG8g4IIYQQeQRfIVSPWKNsRhbShsJveIRxCM7suvGPSb/ACWbZFJIX6ed50araJHkNqJ4IJC9znGM1LY47SE3NtxAN+iF+D9Qmkrh5pNhSmGxJsZKUwNmfbuXvkF/4U6P1+l8sRfV/wBmNu2PZFsG0hzbMvYWIBGMEKoK6BztzIQ13qs4MYHDzHbn5GfUcnueVLr6C5KmKvgt5L6lzjc+bMATM5zrCV1h5JwwDFiOUelqeij8mGNznRwsY53xOaxjXOub+otFznOVFJQvOcNv0PKDJkX2RLk7RTrH3S7XtCNVcT2ki1x3CBV4I5CX5JvTGscWgHqLAlyscjWpSJfqCmsKGPCB7xlYtnBYnbOe4qyKPlEKd9lQiGVehAVZDT4yYzaZp3mi7XWNjg9TbgKzGXsI3tI+aq6DV7fYJnbPHIAHjcBmxv8AyXLyZJRlT2h6UE0ZprS/nhO+j1jGAAdOvVIYreGtG1g4GT95KKU1ZYe5QTk2LPGdEl1IbMf3QerqhIcuSrJrJGLqodX91cORm8Y5Qytb1UEmqi+Ert1MuwP1A47krdkT3nBGeL3bfgYLgByR16o039g9Yzt1gjqsGoF5yUreRJutcEg2IyLH9124DaewNr9LqyHOaP1wQfzCjlRXWN4u0Ahwz75W8OpFp9We6XYXHyXy7/gc1tu+7rdWZYj5XmbwSGteWZuGPJAdfrnog5MnWhpi1Bh4KoVVfc8oNBG4sa4HBjlk4OBEbEH5rzT6N87GPa4AOk8s3+zcXDj7XsPvCuLkU4IIPrvdY2u90nv1LnPCMVcRijieZGPEgcRsJcBsIBBNrXubY7FFyZOsNRamWm/VWH67fBtkWQDUITFsD3Dc4XLRclnFg7Fr54F1rTULnSmN0jY3YAD9wJJtZoAF75CrnuicCzV1HZDn1S0qbte+MuB2uLbi9iQSMdTkKNtMbX6HNzcYHJIOQP4jj3RKZTxkvmFeumUMsTtoO5tjx8V3ZtcNtcjjNrKtNIQM/I+x7EHIRcyljLrZLq6x22xHKBQSEnHKLUslhc4Pfr8llkzUaxwthpkgjaXu+Mg47ILW6rIfYKKu1K+OyGyVeMpdNvbGI46MnriTyhldVLJ5he6F1k9+q0jG2axQM1E5whMrURqpLoa9yfx+Aq0UntN1i3eMrEzYi4KytGrzCqDCphL3RSVgYJqK2FqWpsitPqdsJXbMFN9aS88PIdjni/LHOGvaMnlbyaoB1SW2u91tJX3WP4uy3mx+xnk1Id1WFd7pe+tr01dlosFGfZAaqfU7HvcWP4gj8wEap9dDWkgm9+vF73vYudf+5Gbrnwq/dSMryOqCWCwlKA+O8R4AsLAWFsWHYXv6fbhV6jxEDwOlrkj77ABJZryeqidVFRfH9kcoLZ0D/wBRRilMYDzI57XOJ27AG3tttkk+nn3Uk3ithic3a4SOZHGSS3b+zcSXDrc34/w87FZ7r0VXur6CrgzpNJ4sY2JsbhIbRTsNtti97gYnC7r2Hqv8+qteF/GrKZsbXte8CSRz7bT6XMbt23cPUHsac2xfK5eK33UjaxTqaK4QehqbWZujNR4hYaemiaCHwmYuJA2nzJA9u2xv0zcBc/FceLqxBXNHKzeJmnWmdI1vxZHOxjWteLOL3F+303aG+XHYn03uc2+SjpPEcTKp8/7VwAcYg8tc/wAwt2sMpvwDc4vwFz12oC1hhQiv91XU27B6opUN7NVyd2b5OQDfObkHueR1RSDxBYekX4+KxAtwdoAuf/IkewXOjXqxTal0JVPDJLQXCLH9mqG5Ljzc3F7kkgkuubuJtY3PGFDPUtcMXHS/sDe1rnqhMVW3Za+bcKCCuAORjPKV/ls06Bm0mMcnr+iJtpd99p2juTylmDVwOy3m8SADlLSjklLRtHEkjzUCWOseeEOmqrKnqOq7jdCajUMkXTuPFJrYEopBKpqfdDZ6r3VN9UVC+W6bjioC0SyS3UL1oXrxzwtlGinJETjnlYoHyZXq24iDyqyFYsWLQTMXqxYoQxYsWKEMWLFihDLr26xYoQy6y6xYqIYsusWKyzF7uWLFRD1rlsXHusWKBJujUOPdeuOR9y9WKiJuiO63Y425WLFbBi3YTgkNuT+KmLz3PCxYlZLZ3YfqjwyHufxWjnnuVixUkWyK6icVixaIXmyAn+a0e7AWLFqhCbdGl+VrdYsRGLZ4sWLFY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pic>
        <p:nvPicPr>
          <p:cNvPr id="76818" name="Picture 18" descr="http://www.gerhardy.id.au/images/holy_spirit.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4724400" y="2863758"/>
            <a:ext cx="4419600" cy="3994242"/>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a:p>
        </p:txBody>
      </p:sp>
      <p:sp>
        <p:nvSpPr>
          <p:cNvPr id="327683" name="Rectangle 3"/>
          <p:cNvSpPr>
            <a:spLocks noGrp="1" noChangeArrowheads="1"/>
          </p:cNvSpPr>
          <p:nvPr>
            <p:ph type="title"/>
          </p:nvPr>
        </p:nvSpPr>
        <p:spPr>
          <a:xfrm>
            <a:off x="1295400" y="762000"/>
            <a:ext cx="7162800" cy="914400"/>
          </a:xfrm>
        </p:spPr>
        <p:txBody>
          <a:bodyPr/>
          <a:lstStyle/>
          <a:p>
            <a:pPr marL="742950" indent="-742950">
              <a:spcAft>
                <a:spcPts val="600"/>
              </a:spcAft>
              <a:buFont typeface="+mj-lt"/>
              <a:buAutoNum type="arabicPeriod" startAt="2"/>
            </a:pPr>
            <a:r>
              <a:rPr lang="es-PR" sz="3600" dirty="0" smtClean="0"/>
              <a:t>Elévese por encima de la mediocridad </a:t>
            </a:r>
            <a:r>
              <a:rPr lang="es-PR" sz="3600" dirty="0" smtClean="0">
                <a:solidFill>
                  <a:srgbClr val="FF0000"/>
                </a:solidFill>
              </a:rPr>
              <a:t>(Mateo 5:20, 48)</a:t>
            </a:r>
          </a:p>
        </p:txBody>
      </p:sp>
      <p:pic>
        <p:nvPicPr>
          <p:cNvPr id="5" name="Picture 4" descr="Sermon Jesus.bmp"/>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a:xfrm>
            <a:off x="1676400" y="2033896"/>
            <a:ext cx="6019133" cy="4519304"/>
          </a:xfrm>
          <a:prstGeom prst="rect">
            <a:avLst/>
          </a:prstGeom>
          <a:ln w="88900" cap="sq" cmpd="thickThin">
            <a:noFill/>
            <a:prstDash val="solid"/>
            <a:miter lim="800000"/>
          </a:ln>
          <a:effectLst>
            <a:innerShdw blurRad="76200">
              <a:srgbClr val="000000"/>
            </a:innerShdw>
          </a:effectLst>
        </p:spPr>
      </p:pic>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a:p>
        </p:txBody>
      </p:sp>
      <p:sp>
        <p:nvSpPr>
          <p:cNvPr id="327682" name="Rectangle 2"/>
          <p:cNvSpPr>
            <a:spLocks noGrp="1" noChangeArrowheads="1"/>
          </p:cNvSpPr>
          <p:nvPr>
            <p:ph type="body" idx="1"/>
          </p:nvPr>
        </p:nvSpPr>
        <p:spPr>
          <a:xfrm>
            <a:off x="152400" y="2133600"/>
            <a:ext cx="8610600" cy="4419600"/>
          </a:xfrm>
        </p:spPr>
        <p:txBody>
          <a:bodyPr/>
          <a:lstStyle/>
          <a:p>
            <a:r>
              <a:rPr lang="es-ES" dirty="0" smtClean="0"/>
              <a:t>	Porque os digo que si vuestra justicia no fuere mayor que la de los escribas y fariseos, no entraréis en el reino de los cielos. </a:t>
            </a:r>
          </a:p>
          <a:p>
            <a:pPr>
              <a:buNone/>
            </a:pPr>
            <a:r>
              <a:rPr lang="es-ES" dirty="0" smtClean="0"/>
              <a:t>							</a:t>
            </a:r>
            <a:r>
              <a:rPr lang="es-ES" dirty="0" smtClean="0">
                <a:solidFill>
                  <a:srgbClr val="FF0000"/>
                </a:solidFill>
              </a:rPr>
              <a:t>(Mateo 5:20)</a:t>
            </a:r>
            <a:endParaRPr lang="es-ES" dirty="0" smtClean="0"/>
          </a:p>
          <a:p>
            <a:r>
              <a:rPr lang="es-ES" dirty="0" smtClean="0"/>
              <a:t>Sed, pues, vosotros perfectos, como vuestro Padre que está en los cielos es perfecto. </a:t>
            </a:r>
          </a:p>
          <a:p>
            <a:pPr>
              <a:buNone/>
            </a:pPr>
            <a:r>
              <a:rPr lang="es-PR" dirty="0" smtClean="0"/>
              <a:t>							</a:t>
            </a:r>
            <a:r>
              <a:rPr lang="es-PR" dirty="0" smtClean="0">
                <a:solidFill>
                  <a:srgbClr val="FF0000"/>
                </a:solidFill>
              </a:rPr>
              <a:t>(Mateo 5:48)</a:t>
            </a:r>
            <a:endParaRPr lang="es-PR" dirty="0"/>
          </a:p>
        </p:txBody>
      </p:sp>
      <p:sp>
        <p:nvSpPr>
          <p:cNvPr id="7" name="Rectangle 3"/>
          <p:cNvSpPr>
            <a:spLocks noGrp="1" noChangeArrowheads="1"/>
          </p:cNvSpPr>
          <p:nvPr>
            <p:ph type="title"/>
          </p:nvPr>
        </p:nvSpPr>
        <p:spPr>
          <a:xfrm>
            <a:off x="1295400" y="762000"/>
            <a:ext cx="7162800" cy="914400"/>
          </a:xfrm>
        </p:spPr>
        <p:txBody>
          <a:bodyPr/>
          <a:lstStyle/>
          <a:p>
            <a:pPr marL="742950" indent="-742950">
              <a:spcAft>
                <a:spcPts val="600"/>
              </a:spcAft>
              <a:buFont typeface="+mj-lt"/>
              <a:buAutoNum type="arabicPeriod" startAt="2"/>
            </a:pPr>
            <a:r>
              <a:rPr lang="es-PR" sz="3600" dirty="0" smtClean="0"/>
              <a:t>Elévese por encima de la mediocridad </a:t>
            </a:r>
            <a:r>
              <a:rPr lang="es-PR" sz="3600" dirty="0" smtClean="0">
                <a:solidFill>
                  <a:srgbClr val="FF0000"/>
                </a:solidFill>
              </a:rPr>
              <a:t>(Mateo 5:20, 48)</a:t>
            </a:r>
            <a:endParaRPr lang="es-PR" sz="3600" dirty="0" smtClean="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a:p>
        </p:txBody>
      </p:sp>
      <p:sp>
        <p:nvSpPr>
          <p:cNvPr id="327682" name="Rectangle 2"/>
          <p:cNvSpPr>
            <a:spLocks noGrp="1" noChangeArrowheads="1"/>
          </p:cNvSpPr>
          <p:nvPr>
            <p:ph type="body" idx="1"/>
          </p:nvPr>
        </p:nvSpPr>
        <p:spPr>
          <a:xfrm>
            <a:off x="152400" y="2133600"/>
            <a:ext cx="8610600" cy="4419600"/>
          </a:xfrm>
        </p:spPr>
        <p:txBody>
          <a:bodyPr/>
          <a:lstStyle/>
          <a:p>
            <a:pPr>
              <a:buNone/>
            </a:pPr>
            <a:r>
              <a:rPr lang="es-PR" dirty="0" smtClean="0"/>
              <a:t>¿Qué es ser perfecto? </a:t>
            </a:r>
          </a:p>
          <a:p>
            <a:pPr>
              <a:buNone/>
            </a:pPr>
            <a:endParaRPr lang="es-PR" dirty="0" smtClean="0"/>
          </a:p>
          <a:p>
            <a:pPr>
              <a:buNone/>
            </a:pPr>
            <a:r>
              <a:rPr lang="es-PR" dirty="0" smtClean="0"/>
              <a:t>¿Qué implica esto para la vida del cristiano?</a:t>
            </a:r>
          </a:p>
          <a:p>
            <a:pPr>
              <a:buNone/>
            </a:pPr>
            <a:endParaRPr lang="es-PR" dirty="0" smtClean="0"/>
          </a:p>
          <a:p>
            <a:pPr>
              <a:buNone/>
            </a:pPr>
            <a:r>
              <a:rPr lang="es-PR" dirty="0" smtClean="0"/>
              <a:t>¿En qué forma nos ayuda entender esto dentro del contexto del Reino de Dios?</a:t>
            </a:r>
          </a:p>
          <a:p>
            <a:pPr>
              <a:buNone/>
            </a:pPr>
            <a:endParaRPr lang="es-PR" dirty="0" smtClean="0"/>
          </a:p>
          <a:p>
            <a:pPr>
              <a:buNone/>
            </a:pPr>
            <a:endParaRPr lang="es-PR" dirty="0" smtClean="0"/>
          </a:p>
          <a:p>
            <a:pPr>
              <a:buNone/>
            </a:pPr>
            <a:endParaRPr lang="es-ES" dirty="0" smtClean="0"/>
          </a:p>
        </p:txBody>
      </p:sp>
      <p:sp>
        <p:nvSpPr>
          <p:cNvPr id="7" name="Rectangle 3"/>
          <p:cNvSpPr>
            <a:spLocks noGrp="1" noChangeArrowheads="1"/>
          </p:cNvSpPr>
          <p:nvPr>
            <p:ph type="title"/>
          </p:nvPr>
        </p:nvSpPr>
        <p:spPr>
          <a:xfrm>
            <a:off x="1295400" y="762000"/>
            <a:ext cx="7162800" cy="914400"/>
          </a:xfrm>
        </p:spPr>
        <p:txBody>
          <a:bodyPr/>
          <a:lstStyle/>
          <a:p>
            <a:pPr marL="742950" indent="-742950">
              <a:spcAft>
                <a:spcPts val="600"/>
              </a:spcAft>
              <a:buFont typeface="+mj-lt"/>
              <a:buAutoNum type="arabicPeriod" startAt="2"/>
            </a:pPr>
            <a:r>
              <a:rPr lang="es-PR" sz="3600" dirty="0" smtClean="0"/>
              <a:t>Elévese por encima de la mediocridad </a:t>
            </a:r>
            <a:r>
              <a:rPr lang="es-PR" sz="3600" dirty="0" smtClean="0">
                <a:solidFill>
                  <a:srgbClr val="FF0000"/>
                </a:solidFill>
              </a:rPr>
              <a:t>(Mateo 5:20, 48)</a:t>
            </a:r>
            <a:endParaRPr lang="es-PR" sz="3600" dirty="0" smtClean="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2" end="2"/>
                                            </p:txEl>
                                          </p:spTgt>
                                        </p:tgtEl>
                                        <p:attrNameLst>
                                          <p:attrName>style.visibility</p:attrName>
                                        </p:attrNameLst>
                                      </p:cBhvr>
                                      <p:to>
                                        <p:strVal val="visible"/>
                                      </p:to>
                                    </p:set>
                                    <p:animEffect transition="in" filter="fade">
                                      <p:cBhvr>
                                        <p:cTn id="10" dur="2000"/>
                                        <p:tgtEl>
                                          <p:spTgt spid="327682">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4" end="4"/>
                                            </p:txEl>
                                          </p:spTgt>
                                        </p:tgtEl>
                                        <p:attrNameLst>
                                          <p:attrName>style.visibility</p:attrName>
                                        </p:attrNameLst>
                                      </p:cBhvr>
                                      <p:to>
                                        <p:strVal val="visible"/>
                                      </p:to>
                                    </p:set>
                                    <p:animEffect transition="in" filter="fade">
                                      <p:cBhvr>
                                        <p:cTn id="13" dur="2000"/>
                                        <p:tgtEl>
                                          <p:spTgt spid="32768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a:p>
        </p:txBody>
      </p:sp>
      <p:sp>
        <p:nvSpPr>
          <p:cNvPr id="327682" name="Rectangle 2"/>
          <p:cNvSpPr>
            <a:spLocks noGrp="1" noChangeArrowheads="1"/>
          </p:cNvSpPr>
          <p:nvPr>
            <p:ph type="body" idx="1"/>
          </p:nvPr>
        </p:nvSpPr>
        <p:spPr>
          <a:xfrm>
            <a:off x="152400" y="1981200"/>
            <a:ext cx="7543800" cy="4419600"/>
          </a:xfrm>
        </p:spPr>
        <p:txBody>
          <a:bodyPr/>
          <a:lstStyle/>
          <a:p>
            <a:r>
              <a:rPr lang="es-ES" dirty="0" smtClean="0"/>
              <a:t>En el contexto bíblico, ser perfecto no es estar incapaz de mejorar, sino cumplir el propósito para lo que algo fue creado. En el cielo tendremos la oportunidad de seguir amando a nuestros hermanos en Cristo y seguir siéndoles de bendición, precisamente aquello para lo cual Cristo nos llamó</a:t>
            </a:r>
          </a:p>
        </p:txBody>
      </p:sp>
      <p:sp>
        <p:nvSpPr>
          <p:cNvPr id="7" name="Rectangle 3"/>
          <p:cNvSpPr>
            <a:spLocks noGrp="1" noChangeArrowheads="1"/>
          </p:cNvSpPr>
          <p:nvPr>
            <p:ph type="title"/>
          </p:nvPr>
        </p:nvSpPr>
        <p:spPr>
          <a:xfrm>
            <a:off x="1295400" y="762000"/>
            <a:ext cx="7162800" cy="914400"/>
          </a:xfrm>
        </p:spPr>
        <p:txBody>
          <a:bodyPr/>
          <a:lstStyle/>
          <a:p>
            <a:pPr marL="742950" indent="-742950">
              <a:spcAft>
                <a:spcPts val="600"/>
              </a:spcAft>
              <a:buFont typeface="+mj-lt"/>
              <a:buAutoNum type="arabicPeriod" startAt="2"/>
            </a:pPr>
            <a:r>
              <a:rPr lang="es-PR" sz="3600" dirty="0" smtClean="0"/>
              <a:t>Elévese por encima de la mediocridad </a:t>
            </a:r>
            <a:r>
              <a:rPr lang="es-PR" sz="3600" dirty="0" smtClean="0">
                <a:solidFill>
                  <a:srgbClr val="FF0000"/>
                </a:solidFill>
              </a:rPr>
              <a:t>(Mateo 5:20, 48)</a:t>
            </a:r>
            <a:endParaRPr lang="es-PR" sz="3600" dirty="0" smtClean="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a:p>
        </p:txBody>
      </p:sp>
      <p:sp>
        <p:nvSpPr>
          <p:cNvPr id="9" name="Title 5"/>
          <p:cNvSpPr>
            <a:spLocks noGrp="1"/>
          </p:cNvSpPr>
          <p:nvPr>
            <p:ph type="title"/>
          </p:nvPr>
        </p:nvSpPr>
        <p:spPr>
          <a:xfrm>
            <a:off x="1295400" y="1"/>
            <a:ext cx="7315200" cy="1676400"/>
          </a:xfrm>
        </p:spPr>
        <p:txBody>
          <a:bodyPr/>
          <a:lstStyle/>
          <a:p>
            <a:pPr marL="738188" indent="-738188">
              <a:buFont typeface="+mj-lt"/>
              <a:buAutoNum type="arabicPeriod" startAt="3"/>
            </a:pPr>
            <a:r>
              <a:rPr lang="es-PR" sz="3400" dirty="0" smtClean="0"/>
              <a:t>Vaya más allá de lo superficial   </a:t>
            </a:r>
            <a:r>
              <a:rPr lang="es-PR" sz="3400" dirty="0" smtClean="0">
                <a:solidFill>
                  <a:srgbClr val="FF0000"/>
                </a:solidFill>
              </a:rPr>
              <a:t>(Mateo 5:21-22, 27-28, 31-34, 38-39, 43-44)</a:t>
            </a:r>
            <a:endParaRPr lang="es-PR" sz="3400" b="1" dirty="0">
              <a:solidFill>
                <a:srgbClr val="FF0000"/>
              </a:solidFill>
            </a:endParaRPr>
          </a:p>
        </p:txBody>
      </p:sp>
      <p:pic>
        <p:nvPicPr>
          <p:cNvPr id="15362" name="Picture 2" descr="http://antaryamin.files.wordpress.com/2009/12/jesus_1351.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1066800" y="1828800"/>
            <a:ext cx="8077200" cy="50292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a:p>
        </p:txBody>
      </p:sp>
      <p:sp>
        <p:nvSpPr>
          <p:cNvPr id="327682" name="Rectangle 2"/>
          <p:cNvSpPr>
            <a:spLocks noGrp="1" noChangeArrowheads="1"/>
          </p:cNvSpPr>
          <p:nvPr>
            <p:ph type="body" idx="1"/>
          </p:nvPr>
        </p:nvSpPr>
        <p:spPr>
          <a:xfrm>
            <a:off x="152400" y="1981200"/>
            <a:ext cx="8686800" cy="4876800"/>
          </a:xfrm>
        </p:spPr>
        <p:txBody>
          <a:bodyPr/>
          <a:lstStyle/>
          <a:p>
            <a:r>
              <a:rPr lang="es-ES" dirty="0" smtClean="0"/>
              <a:t>	Oísteis que fue dicho a los antiguos: No matarás; y cualquiera que matare será culpable de juicio. Pero yo os digo que cualquiera que se enoje contra su hermano, será culpable de juicio; y cualquiera que diga: Necio, a su hermano, será culpable ante el concilio; y cualquiera que le diga: Fatuo, quedará expuesto al infierno de fuego.                            </a:t>
            </a:r>
            <a:r>
              <a:rPr lang="es-ES" dirty="0" smtClean="0">
                <a:solidFill>
                  <a:srgbClr val="FF0000"/>
                </a:solidFill>
              </a:rPr>
              <a:t>(Mateo 5:21-22)</a:t>
            </a:r>
            <a:endParaRPr lang="es-ES" dirty="0" smtClean="0"/>
          </a:p>
        </p:txBody>
      </p:sp>
      <p:sp>
        <p:nvSpPr>
          <p:cNvPr id="6" name="Title 5"/>
          <p:cNvSpPr>
            <a:spLocks noGrp="1"/>
          </p:cNvSpPr>
          <p:nvPr>
            <p:ph type="title"/>
          </p:nvPr>
        </p:nvSpPr>
        <p:spPr>
          <a:xfrm>
            <a:off x="1295400" y="214313"/>
            <a:ext cx="7315200" cy="1462087"/>
          </a:xfrm>
        </p:spPr>
        <p:txBody>
          <a:bodyPr/>
          <a:lstStyle/>
          <a:p>
            <a:pPr marL="738188" indent="-738188">
              <a:buFont typeface="+mj-lt"/>
              <a:buAutoNum type="arabicPeriod" startAt="3"/>
            </a:pPr>
            <a:r>
              <a:rPr lang="es-PR" sz="3400" dirty="0" smtClean="0"/>
              <a:t>Vaya más allá de lo superficial   </a:t>
            </a:r>
            <a:r>
              <a:rPr lang="es-PR" sz="3400" dirty="0" smtClean="0">
                <a:solidFill>
                  <a:srgbClr val="FF0000"/>
                </a:solidFill>
              </a:rPr>
              <a:t>(Mateo 5:21-22, 27-28, 31-34, 38-39, 43-44)</a:t>
            </a:r>
            <a:endParaRPr lang="es-PR" sz="3400" b="1" dirty="0"/>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a:p>
        </p:txBody>
      </p:sp>
      <p:sp>
        <p:nvSpPr>
          <p:cNvPr id="327682" name="Rectangle 2"/>
          <p:cNvSpPr>
            <a:spLocks noGrp="1" noChangeArrowheads="1"/>
          </p:cNvSpPr>
          <p:nvPr>
            <p:ph type="body" idx="1"/>
          </p:nvPr>
        </p:nvSpPr>
        <p:spPr>
          <a:xfrm>
            <a:off x="152400" y="1981200"/>
            <a:ext cx="8686800" cy="3925886"/>
          </a:xfrm>
        </p:spPr>
        <p:txBody>
          <a:bodyPr/>
          <a:lstStyle/>
          <a:p>
            <a:r>
              <a:rPr lang="es-ES" dirty="0" smtClean="0"/>
              <a:t>	Oísteis que fue dicho: No cometerás adulterio. Pero yo os digo que cualquiera que mira a una mujer para codiciarla, ya adulteró con ella en su corazón.                                     						</a:t>
            </a:r>
            <a:r>
              <a:rPr lang="es-ES" dirty="0" smtClean="0">
                <a:solidFill>
                  <a:srgbClr val="FF0000"/>
                </a:solidFill>
              </a:rPr>
              <a:t>(Mateo 5:27-28)</a:t>
            </a:r>
            <a:endParaRPr lang="es-ES" dirty="0" smtClean="0"/>
          </a:p>
          <a:p>
            <a:endParaRPr lang="es-PR" dirty="0" smtClean="0"/>
          </a:p>
          <a:p>
            <a:pPr>
              <a:buNone/>
            </a:pPr>
            <a:endParaRPr lang="es-ES" sz="3000" dirty="0" smtClean="0"/>
          </a:p>
        </p:txBody>
      </p:sp>
      <p:sp>
        <p:nvSpPr>
          <p:cNvPr id="6" name="Title 5"/>
          <p:cNvSpPr>
            <a:spLocks noGrp="1"/>
          </p:cNvSpPr>
          <p:nvPr>
            <p:ph type="title"/>
          </p:nvPr>
        </p:nvSpPr>
        <p:spPr>
          <a:xfrm>
            <a:off x="1295400" y="214313"/>
            <a:ext cx="7315200" cy="1462087"/>
          </a:xfrm>
        </p:spPr>
        <p:txBody>
          <a:bodyPr/>
          <a:lstStyle/>
          <a:p>
            <a:pPr marL="738188" indent="-738188">
              <a:buFont typeface="+mj-lt"/>
              <a:buAutoNum type="arabicPeriod" startAt="3"/>
            </a:pPr>
            <a:r>
              <a:rPr lang="es-PR" sz="3400" dirty="0" smtClean="0"/>
              <a:t>Vaya más allá de lo superficial   </a:t>
            </a:r>
            <a:r>
              <a:rPr lang="es-PR" sz="3400" dirty="0" smtClean="0">
                <a:solidFill>
                  <a:srgbClr val="FF0000"/>
                </a:solidFill>
              </a:rPr>
              <a:t>(Mateo 5:21-22, 27-28, 31-34, 38-39, 43-44)</a:t>
            </a:r>
            <a:endParaRPr lang="es-PR" sz="3400" b="1" dirty="0"/>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a:p>
        </p:txBody>
      </p:sp>
      <p:sp>
        <p:nvSpPr>
          <p:cNvPr id="327682" name="Rectangle 2"/>
          <p:cNvSpPr>
            <a:spLocks noGrp="1" noChangeArrowheads="1"/>
          </p:cNvSpPr>
          <p:nvPr>
            <p:ph type="body" idx="1"/>
          </p:nvPr>
        </p:nvSpPr>
        <p:spPr>
          <a:xfrm>
            <a:off x="152400" y="1981200"/>
            <a:ext cx="8686800" cy="4648200"/>
          </a:xfrm>
        </p:spPr>
        <p:txBody>
          <a:bodyPr/>
          <a:lstStyle/>
          <a:p>
            <a:r>
              <a:rPr lang="es-ES" sz="2800" dirty="0" smtClean="0"/>
              <a:t>	También fue dicho: Cualquiera que repudie a su mujer, dele carta de divorcio. Pero yo os digo que el que repudia a su mujer, a no ser por causa de fornicación, hace que ella adultere; y el que se casa con la repudiada, comete adulterio. Además habéis oído que fue dicho a los antiguos: No perjurarás, sino cumplirás al Señor tus juramentos. Pero yo os digo: No juréis en ninguna manera; ni por el cielo, porque es el trono de Dios;</a:t>
            </a:r>
          </a:p>
          <a:p>
            <a:pPr lvl="8">
              <a:buNone/>
            </a:pPr>
            <a:r>
              <a:rPr lang="es-ES" sz="2800" dirty="0" smtClean="0"/>
              <a:t>			</a:t>
            </a:r>
            <a:r>
              <a:rPr lang="es-ES" sz="2800" dirty="0" smtClean="0">
                <a:solidFill>
                  <a:srgbClr val="FF0000"/>
                </a:solidFill>
              </a:rPr>
              <a:t>(Mateo: 31-34)</a:t>
            </a:r>
            <a:endParaRPr lang="es-ES" sz="2800" dirty="0" smtClean="0"/>
          </a:p>
          <a:p>
            <a:endParaRPr lang="es-PR" dirty="0" smtClean="0"/>
          </a:p>
          <a:p>
            <a:endParaRPr lang="es-PR" dirty="0" smtClean="0"/>
          </a:p>
          <a:p>
            <a:pPr>
              <a:buNone/>
            </a:pPr>
            <a:endParaRPr lang="es-ES" sz="3000" dirty="0" smtClean="0"/>
          </a:p>
        </p:txBody>
      </p:sp>
      <p:sp>
        <p:nvSpPr>
          <p:cNvPr id="6" name="Title 5"/>
          <p:cNvSpPr>
            <a:spLocks noGrp="1"/>
          </p:cNvSpPr>
          <p:nvPr>
            <p:ph type="title"/>
          </p:nvPr>
        </p:nvSpPr>
        <p:spPr>
          <a:xfrm>
            <a:off x="1295400" y="214313"/>
            <a:ext cx="7315200" cy="1462087"/>
          </a:xfrm>
        </p:spPr>
        <p:txBody>
          <a:bodyPr/>
          <a:lstStyle/>
          <a:p>
            <a:pPr marL="738188" indent="-738188">
              <a:buFont typeface="+mj-lt"/>
              <a:buAutoNum type="arabicPeriod" startAt="3"/>
            </a:pPr>
            <a:r>
              <a:rPr lang="es-PR" sz="3400" dirty="0" smtClean="0"/>
              <a:t>Vaya más allá de lo superficial   </a:t>
            </a:r>
            <a:r>
              <a:rPr lang="es-PR" sz="3400" dirty="0" smtClean="0">
                <a:solidFill>
                  <a:srgbClr val="FF0000"/>
                </a:solidFill>
              </a:rPr>
              <a:t>(Mateo 5:21-22, 27-28, 31-34, 38-39, 43-44)</a:t>
            </a:r>
            <a:endParaRPr lang="es-PR" sz="3400" b="1" dirty="0"/>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a:p>
        </p:txBody>
      </p:sp>
      <p:sp>
        <p:nvSpPr>
          <p:cNvPr id="327682" name="Rectangle 2"/>
          <p:cNvSpPr>
            <a:spLocks noGrp="1" noChangeArrowheads="1"/>
          </p:cNvSpPr>
          <p:nvPr>
            <p:ph type="body" idx="1"/>
          </p:nvPr>
        </p:nvSpPr>
        <p:spPr>
          <a:xfrm>
            <a:off x="152400" y="1981200"/>
            <a:ext cx="8686800" cy="4648200"/>
          </a:xfrm>
        </p:spPr>
        <p:txBody>
          <a:bodyPr/>
          <a:lstStyle/>
          <a:p>
            <a:r>
              <a:rPr lang="es-ES" sz="2800" dirty="0" smtClean="0"/>
              <a:t>	</a:t>
            </a:r>
            <a:r>
              <a:rPr lang="es-ES" sz="2600" dirty="0" smtClean="0"/>
              <a:t>Oísteis que fue dicho: Ojo por ojo, y diente por diente. Pero yo os digo: No resistáis al que es malo; antes, a cualquiera que te hiera en la mejilla derecha, vuélvele también la otra;</a:t>
            </a:r>
          </a:p>
          <a:p>
            <a:pPr>
              <a:buNone/>
            </a:pPr>
            <a:r>
              <a:rPr lang="es-ES" sz="2600" dirty="0" smtClean="0"/>
              <a:t>						         </a:t>
            </a:r>
            <a:r>
              <a:rPr lang="es-ES" sz="2600" dirty="0" smtClean="0">
                <a:solidFill>
                  <a:srgbClr val="FF0000"/>
                </a:solidFill>
              </a:rPr>
              <a:t>(Mateo 5:38-39)</a:t>
            </a:r>
            <a:endParaRPr lang="es-ES" sz="2600" dirty="0" smtClean="0"/>
          </a:p>
          <a:p>
            <a:r>
              <a:rPr lang="es-ES" sz="2600" dirty="0" smtClean="0"/>
              <a:t>Oísteis que fue dicho: Amarás a tu prójimo, y aborrecerás a tu enemigo. Pero yo os digo: Amad a vuestros enemigos, bendecid a los que os maldicen, haced bien a los que os aborrecen, y orad por los que os ultrajan y os persiguen; 				                               						</a:t>
            </a:r>
            <a:r>
              <a:rPr lang="es-ES" sz="2600" dirty="0" smtClean="0">
                <a:solidFill>
                  <a:srgbClr val="FF0000"/>
                </a:solidFill>
              </a:rPr>
              <a:t>(Mateo 5:43-44</a:t>
            </a:r>
            <a:r>
              <a:rPr lang="es-ES" sz="2800" dirty="0" smtClean="0">
                <a:solidFill>
                  <a:srgbClr val="FF0000"/>
                </a:solidFill>
              </a:rPr>
              <a:t>)</a:t>
            </a:r>
            <a:endParaRPr lang="es-ES" sz="2800" dirty="0" smtClean="0"/>
          </a:p>
          <a:p>
            <a:endParaRPr lang="es-PR" dirty="0" smtClean="0"/>
          </a:p>
          <a:p>
            <a:endParaRPr lang="es-PR" dirty="0" smtClean="0"/>
          </a:p>
          <a:p>
            <a:pPr>
              <a:buNone/>
            </a:pPr>
            <a:endParaRPr lang="es-ES" sz="3000" dirty="0" smtClean="0"/>
          </a:p>
        </p:txBody>
      </p:sp>
      <p:sp>
        <p:nvSpPr>
          <p:cNvPr id="6" name="Title 5"/>
          <p:cNvSpPr>
            <a:spLocks noGrp="1"/>
          </p:cNvSpPr>
          <p:nvPr>
            <p:ph type="title"/>
          </p:nvPr>
        </p:nvSpPr>
        <p:spPr>
          <a:xfrm>
            <a:off x="1295400" y="214313"/>
            <a:ext cx="7315200" cy="1462087"/>
          </a:xfrm>
        </p:spPr>
        <p:txBody>
          <a:bodyPr/>
          <a:lstStyle/>
          <a:p>
            <a:pPr marL="738188" indent="-738188">
              <a:buFont typeface="+mj-lt"/>
              <a:buAutoNum type="arabicPeriod" startAt="3"/>
            </a:pPr>
            <a:r>
              <a:rPr lang="es-PR" sz="3400" dirty="0" smtClean="0"/>
              <a:t>Vaya más allá de lo superficial   </a:t>
            </a:r>
            <a:r>
              <a:rPr lang="es-PR" sz="3400" dirty="0" smtClean="0">
                <a:solidFill>
                  <a:srgbClr val="FF0000"/>
                </a:solidFill>
              </a:rPr>
              <a:t>(Mateo 5:21-22, 27-28, 31-34, 38-39, 43-44)</a:t>
            </a:r>
            <a:endParaRPr lang="es-PR" sz="3400" b="1" dirty="0"/>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s-PR" sz="3600" dirty="0" smtClean="0"/>
              <a:t>El mismo Jesús es la medida de la justicia para sus seguidores, así que los creyentes pueden ser santos solo porque Cristo ha cambiado sus corazones</a:t>
            </a:r>
            <a:endParaRPr lang="es-PR" sz="3600" dirty="0"/>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a:p>
        </p:txBody>
      </p:sp>
      <p:sp>
        <p:nvSpPr>
          <p:cNvPr id="327682" name="Rectangle 2"/>
          <p:cNvSpPr>
            <a:spLocks noGrp="1" noChangeArrowheads="1"/>
          </p:cNvSpPr>
          <p:nvPr>
            <p:ph type="body" idx="1"/>
          </p:nvPr>
        </p:nvSpPr>
        <p:spPr>
          <a:xfrm>
            <a:off x="0" y="1981200"/>
            <a:ext cx="5638800" cy="4876800"/>
          </a:xfrm>
        </p:spPr>
        <p:txBody>
          <a:bodyPr/>
          <a:lstStyle/>
          <a:p>
            <a:pPr>
              <a:buNone/>
            </a:pPr>
            <a:r>
              <a:rPr lang="es-ES" sz="2800" dirty="0" smtClean="0"/>
              <a:t>   </a:t>
            </a:r>
            <a:r>
              <a:rPr lang="es-PR" sz="2800" dirty="0" smtClean="0"/>
              <a:t>Las reglas de Jesús parecen casi imposibles de cumplir. Pero su propósito no es crear desesperación ante un ideal incumplible, sino que, sabiendo que solo un corazón justo podrá cumplir estas leyes, llegamos a la conclusión que solo mediante el poder transformador de Dios podremos llegar al ideal que presenta Jesucristo.</a:t>
            </a:r>
          </a:p>
          <a:p>
            <a:endParaRPr lang="es-PR" dirty="0" smtClean="0"/>
          </a:p>
          <a:p>
            <a:endParaRPr lang="es-PR" dirty="0" smtClean="0"/>
          </a:p>
          <a:p>
            <a:pPr>
              <a:buNone/>
            </a:pPr>
            <a:endParaRPr lang="es-ES" sz="3000" dirty="0" smtClean="0"/>
          </a:p>
        </p:txBody>
      </p:sp>
      <p:sp>
        <p:nvSpPr>
          <p:cNvPr id="6" name="Title 5"/>
          <p:cNvSpPr>
            <a:spLocks noGrp="1"/>
          </p:cNvSpPr>
          <p:nvPr>
            <p:ph type="title"/>
          </p:nvPr>
        </p:nvSpPr>
        <p:spPr>
          <a:xfrm>
            <a:off x="1295400" y="214313"/>
            <a:ext cx="7315200" cy="1462087"/>
          </a:xfrm>
        </p:spPr>
        <p:txBody>
          <a:bodyPr/>
          <a:lstStyle/>
          <a:p>
            <a:pPr marL="738188" indent="-738188">
              <a:buFont typeface="+mj-lt"/>
              <a:buAutoNum type="arabicPeriod" startAt="3"/>
            </a:pPr>
            <a:r>
              <a:rPr lang="es-PR" sz="3400" dirty="0" smtClean="0"/>
              <a:t>Vaya más allá de lo superficial   </a:t>
            </a:r>
            <a:r>
              <a:rPr lang="es-PR" sz="3400" dirty="0" smtClean="0">
                <a:solidFill>
                  <a:srgbClr val="FF0000"/>
                </a:solidFill>
              </a:rPr>
              <a:t>(Mateo 5:21-22, 27-28, 31-34, 38-39, 43-44)</a:t>
            </a:r>
            <a:endParaRPr lang="es-PR" sz="3400" b="1" dirty="0"/>
          </a:p>
        </p:txBody>
      </p:sp>
      <p:sp>
        <p:nvSpPr>
          <p:cNvPr id="72706" name="AutoShape 2" descr="data:image/jpeg;base64,/9j/4AAQSkZJRgABAQAAAQABAAD/2wCEAAkGBxQTEhQUExQWFhUXGRgYGBgXGBwcGhodGhcXFxcWFxcYHCggGhwlHRwUITEhJSkrLi4uFx8zODMsNygtLisBCgoKDg0OGxAQGiwkICYsLCwsLCwsLCwsLCwsLCwsLCwsLCwsLCwsLCwsLCwsLCwsLCwsLCwsLCw3LCwsLCwsLP/AABEIAQ8AugMBIgACEQEDEQH/xAAbAAACAwEBAQAAAAAAAAAAAAADBAIFBgEAB//EADcQAAEDAgQEBAUEAgICAwAAAAEAAhEDIQQSMUEFUWFxIoGR8AYTMqGxI8HR4ULxFFJikgcVM//EABkBAAMBAQEAAAAAAAAAAAAAAAECAwAEBf/EACIRAAICAgICAwEBAAAAAAAAAAABAhEDIRIxBEETIlFhMv/aAAwDAQACEQMRAD8A+bZokH+V5tWBF+y5WeAT3UBUlLR1OQxSdvpv+V3E4wluUTrz+34Qw8wiNzHog0CIuxrt/fRFxWJtuI8/NTqCGkkpBtaT+VkPVEH1XHUkzsjUg49Btf8AP2XXwNCo/MgGQmQGyGYiTysp4cA6ypUmDlrsUUUukIpCNkGtumfmNAEeZOiiKRAJGnX8Qks3P8INDpj7sQ52jxHLbyXajd9VXU3gaOv2TlF3/a8rIVlZiqBm0pZzyLEK6qka7JSq1t/CAUUK3QgGFynSoXKi5190T/kDYRzg6oDWgzaJnoUR9ADUoFSvIEE/ZLPrGbEnqmsV0PUwB1C9VqRAFkg3EGbrj35ljN3oOcRrM7pcvXuaEStYjRo6tLxnfogNbcyE48eI91x4sbKdlktHvmAD+VL5u6TEkpkCFmaJ6u+RAKWFNWOEwLnugAmeQWr4f8LtYJeJPewlVx43LonkypGKp4JxH0n+VL/huI+gjuF9EODa0EQJ6D8oNXBg7KvxUuyDys+fVXZIBE8/5TDWibeqveJcGsCAYPsKqdgC0j7qMk0WjJUArUyRl11ghVdXDOF9RyVwQZEhLl8z1SJlq1oQwdAkSbe+aaqyCIEqVYgTGiXNYmE9kqdjFKtYjS/+lX4iiQ658lN1Y6IZrnf35LWatkDhDFko9kK1+cC0CLxyVa8SUpSgK6HKTgVBqIlUzwTtOkNNev3mEoy6YB8M8v7WDHs9imNmxt0SpanadDMJKWc5AaUTTNpSTGs3Q36uB3/ZdrtIJOygxviSB9AqLbpzBU8xiJTVCmNwr/gGGoUiKlaqGTcS0xuPE4CBcFPGPJkpypUjRfDvCGsYC76u2kxb+VY1cPyIIG6Xbx6hEsr0iNDDge4/Cea2xcwiNXNOhmII789LLvTilSONRfbEqjRcOMcouPPdL1cPPKNj5J7E0wWZhaNdZb16jrsl2PzDed+vXv8AytLoKK8UpIaTdBx/B8w8EZhe4iRpaE4aZ+Y0gSXaHqL/AIXOLktLSBEQ7zEZvI8lN8VHYyv0YjE0C4TlggeL7qmxFS9jYeq3HEMARFSPA4AO8zAP3WY4xhBTdMWMec6RHJc0opPR04pWUueTcoNRpTdbDRe1v9pZ1Mk23S2VoXEoRd3TD23jS8eaWqNusBhHVJ27FKklMtGll1jbmUTULglQcJKPXMWQssnRYVojSMIp0XDSjZdqjkIWMo0TFWGxz+yhkQg9Sv7KwbNI+LyQp0ANvIpPEvGcQmqRlw6lTsdrRd8FwnzagYASbdN+fvRT+LqQdiDQpmQ0MB5NIHiJ6ySFZ4DFswmHNYlvzqgcKQ3iIzka6lZqjhswgkl5OadzYzvfn5p2qj/SEOxU4Vo8IuNSR099ls/hnieSmyk4H5Uk5pOenYZco/zZIuNpMKk4VhJeGuph889P67rWs+HXNpksGccg4SNNjoOolIpU7KONqhvGF2URBa8WINoiRlO4NvVNcNANIG4mRfWQPvdJ4Og84dzXjI6mQ5oJBJBMf49T9yn+En5oI21tqJ3XTjy8tnPPHxJYb9OqQ4RcR5j+FXfFVUl7B5evRXWKw5d4gZLPvF/VUPG/E5pA79xqhk/yLFbIUG56JpnVsx/CzpwIq0ix13sMT2nfpotDhsV8u5EgmD00VbiXCliHEXa6NOcCw85UbKrRmqlA5XNcLgQDHUyPuqv5MUzOs/a1/wArY8XwwD5H0uOndZ/HUTBaNQB9yhX6WUtFVifEWc8tyq131aLVUOCky506NDRyga+eqBjuHQ0nSE9NA5JvszRBnp+FLQJp+F0JiDe3LYpavQIkcuaAQVSEMvgyFysCELMsGw76lpQHPMrjlGSsLKVk2+SIXt6oGYqKIll3iPrKbo43Lttb+UjXd4oRMO2XDySFdPRo6gNXChzv/wBKIgRqQb37HMuNfkGex8AInqQCR73TvCA1zKlOfqY6/YGT6LzcM11JrgIGTLG1hFvSfRPKKcbIxdOmfQPhClRfRp1A1riRDgQDB3VvV4OwmW5mdA92XqInRYb/AOOOIfLeadQ5WPBIJ2cI/P7BbTjXGDSpktpmo4aDbuVJNUXXYWtTp0RfIZNy7kR68vRVPD8EKNV4mWmHNIgggkkAHcREd1S4WnXrHNXBcCYDQPLXeOSvuDYOq6kQ+wYT8tu41hu3S3VPjkJkjeyxpNO2ms97qo4zhP8AINMbzb33V7w6s1w5EG8/ccgg8VcLtBPUfsrXbOeqMXx0/LpNAGsKmxb83y3c4FuYP9K/+J25qMzdvPpZYh3EmAMaXA5XEkDuSLeag4vkykao0fEHyzNH0/eISWDwPzapJkNg+e6SPFhUBbP1eisMNj4LQIECLp4xt2CTpUXP/BDWgyLQI36JY4FryQ5oLevNNNfmAcDaVNoiTqeit12SKXG8FZcMIZoNLdFVYng/hdnAH/kL/wClrMQC4CBcbgT/AOwi6Ex7oIc0GdYGvO23ZTlFDKTPmnF+G5NJk38lVil0X0zGcKa8WF+Z/CyfEeGlpOse79ktastCV6M1VYQYXQyLJ+vho8RFkjUcgPxIPC8GL1PVSc481rFqxzF1Ic7up4SslsafEe6hhzdAK7NJwvEfKqMe7QAjXY2cDG2UkLU0GZGQR4Gki2kG34IKxtKjIaS4e9l9C4MwOpAajL+BHvsmg10SyRd2UNUFucaQSB22Vh8IcYqsxFNr35qTnAOa8yIPhEE6CSDHTuvMoNJcDqqtzMr+UG3LmFKVVaKQk7o+vPqiiTl5kgbwb++yBUxYe0EaO/I/grIcZ+MA9jBSBa+AHGBcTe+3ovYWtWexjWk38Qa0zM3k7DU3JQUm3SOpL8RrsNXaS4zDr5u+s+f5CqfiPjTGtLnG9og623VBxF9eiQ5zm3sQ0yOocN+c9lnuKVHV5mYFwOfQqkZao5ZR+2yt498Q1KxLc0N6a+f9LNYkx1srnE4O9lVYmjAkrJmcaFWVXBPYXiDm7+yksk9PP7BeJACYU+ifD/FwWBup/wAvyI+60lLHsaCXEDpuYvAAuV8m4RiC0gibawtHw6tmqF86TrqhLI0gLFbs17+JF92NycpuUhjMU4m5JI1IMD0bCJQdIn7JbGkCHGwHiPl+f7XI5uUiqikhTFYgxMn1Kra/EXB3juIPfomMZUvIkA3jvdVFYCC48/YP3VkBIFjsQx4AaVUVqOv5RMVTiS23uyV+cVRBv9IOEFelRc6V5ESxjGHxlRoMU8Q39TpKm1wnSxQHiv0doPEATp7lar4Q4mRUyTLSNORtccrCFkqrB/jcWun6OINMtOnODrvEJaBPo2PEHZcRbcT3Ewq3ibpJi39J5tUVWB0+KJE7dzqqjHVJLTERYhF7Qi7sr8XiPSL+v4TXD+L1GDJTdAdcmLjtKqcc4iNSL/0o4Bpc6NANeeqEVRVya6NNica6rkBNh9+69VdEAIIAtsY9ygmtLxGkQP5TRpAdsYrUhkHPdUHEsMYkxE/6WlqttJ5aJN7GkDN7v79Et7satGRqsI00KDUOyvsbgoBjlI/vklMNwskEu2t+Bb7plIXi/QnhHlrgfUK3qVPlvEGx/c80scCAeYH35LjaDqtSBqdv4CDoJuOEVMzR1TGIwWfX6Wxbn3/hS4NwwhjKYBLjA6p+rh4FjYbDY9eq45PdjJWZjjDQXEjSB6xdVDRAMzG3vmrrizWtb1i33VZToxSc476e/X0Vr0ZFVjaIg5R5KheLrQV3EZT6z9ykcfgsp/f9grRFkrKwLmZdK5CYkWmIpDM7pP4QHATZWFanDrCZ5BAFETH2/KWyqIUWk2C7pafumGhoFks6lPZBMLNDwTGCzcwTmNbBv75LJ0QQZnRaHhuOBbkfM6A8kVpizSYniIveD7sg4SqG39et0bHU8k2sqzD1TJHNYCWjRtALdZLrmPwh4RhD5MWMDyspYF8C1zYQb+aee1jcpO5gDa/srN6CNBgc06/0nfhX4Y/5lUtLsrG3Jib2tHmErhKvzKnyxbQdOsdl9c4JwdmGpAMF3AFx3O6k3ukUXRkOPfBdOhTn5uYutdoA/JWW/wDpDGUAETqdl9B43xF9V3ym0jmm0GQeuyrviigMJhmuIzVCRptKjJtvRSMaWz59xXh2Rtzd0AfuAj8D4blaX5ZI0tdCqOdWcXE2FhIsJ7dFvPh7BlmHqVbRBZBuQDEGRubacoRUnXEEkmLcFoOLwSNjY7CDP7KlpYkh9Vn/AJz2BaAR6381seFAAVXGcrWhoPMm59IH/ssxwThD8RXrP0ZnOY/9QNfO9h/CRrVGfRRcVwjnkgDwNAzHlKr6+QsaGER0+9ua0HxniWUv0qJmfqA7RrqsPhgcxFxeCrQVoElQ3jKALDGuv72VUyrLS03InXl3V+KXgM6f6WYx1PLVN4VY9EmxCs2CoIlRxNyhyqE5GhqPubaIJi5BMn91CvVGY3UW+/VToorJuZEhcLJjVTddxmJCNh2xosZnaWGOX+rqHy4RWE57ynqdMG2+v8o2GqFaZJEE2PNV1ejkcYBgSr40b90avhmhsblNGLkJknGBnsDXI31IAnl1VpWqGW78vxIS1fAAXi8yPVDbQksJnw+ws4symn0aT4ZxLRVBcY0j+F9rocSbUpgtM2XxDgeIbTgvALRrmHM/lfVeG12PpgsMyPQ8iAufi9s6YtPse4aB88cryfwPwqL/AOTcXTdSAa4FwIGUagzBkbWn0RuK8Rdh2kh19Zc0W6WgQsPWqurl1Z30N+m2utzPuyST1RSdXyE6VAgU2N+p7hqNC6B77FfU/h/DNfRqUwPCSG94H1d1iqVBvzmuIj5Y16lsX8ifVfQ/huPkA8ySZ8lODt2Sm9AsfhgymKTAPZ1Pqqvi1R9OmaNCwGvKTcwrLideCTudOyQqHMC1zgxhF+trSBeFatAi/wBMm7gdOk1z8RVbUc8aGwG8TN9uWiyVT9TEBwAvBMWnb8K/xXCc/wAxz3yATlB07i+sSLqswLctcsaJbEl1ojlPPRIpLdDtaCYilAnLAnSFkuP0vFMea3fEm+GNAY9e6xvGaTo8QtseYVMM3Lsi40ZwqCNWZEdkPKukmx/F1fEdUbDudYkWkJfFN8Z7poNgJGOgrqZzEmLjXfsj0r2nzKUFVHpO3hKwljhm6xc3R6dInufXyRMDhXPIaxpLjoAPU9uq07OF06WWmSS8iXub/iP+rJtM7nklW2BXRQU8KYv7/tNMY1o0nrup1gBUyBxIFwSIMaQeqhinWjyXp4uLinE83K3yakK4hgi4sqnHtcHAtjLGnTeVaOadEHF0PDZCUWxcc6ZVOqkActfRaD4f4s9oOQw+Br9MciPesrL4ykLEjsmeFYjK4E3ABiVyvWj0FtJm6rfMrgZ3+HWEKsD4Wt0zNGnUSYRcFiQ6kwjcD7arpEuBJgC8c9lwyX2LOWrHmvAJJ3P32W14VT+Xh2nSRm7TdYR1ItyOeCGuuDuQDBIG63HGuIM+U0sILS0Edv2RjCS3WgKSerM5xzHkZiDYaH35pCkX4v6fpjWYm20dlX8fxvhDd3H7LdfB+AFLDMc6CcrSI7TrzVYpPs05V0Yzj3AnUNGNLnAGReY5jUFUvDKeRz7Xvt107L6FxjFfqhxEnRvS2v5WH4pig1r3TJNp5nV37fdN8CURFlbdBsaA9kHXboVj8Y4uc+k4Q4C3bbzXsNiajQSXOiSYkwTbbklseHO/U3aft/KWEKZR9FDXpkG/ZDuj1nz1QoVyZYYmmMxP2QXv6fdGxX1leayUgxLDgnQTz0+0p3D5rcp/KHgGAGTurGiAT90Gwe6Nv8BYQBlWu4TqxvkBJ9Y9EL4Yqlzqr3S64E9LrQcI4blwbKUCSJImLk5jfzSvwzw00mVA+ziZiQYAAy6eaVppaKw0zOcTcPnPMREDzSLruHRMccfFYzoCCT5CB6lL0XTPMmV6eD/CSPH8i/kbZ3LdeyWjZFa2LlczCVZ+znXoqMdhJBGk6fhVGDpw7Kdj/parH0ZbueioMRRgmRJ0suTNDiz0PHyWi8weILWtZveB/S12HqU8KPmH9Ss5sBpPhbmglzhzgQNd9NViuFVX3JAkWzES4TsJFrKwgnU+ZSY/HUvsHLl4/Ww+IxL3OL3ukwBJ5DQDYDolcLxkh2WTldqJtbQ9D/SW4g4xb82SmFw83Ouv9J8sL+iExS4/cexFYVKrQbwR+ZX1NuMDaQ/6gesDT7L5KQWPB8/Ra+jxf9IZuX50XPCHHTOic+W0D43xSSDoToOQ0WP4ziwXhuwv75qXFOISS4mTNuSon1S4yT6rSdjwjWy1DpbI1m4UCLyTlAuTsO6Up4wAWv0QsZiHPF7DkOfPqppMs2ioxjgXEt+mSogBSy3v9lzKnJD+Jb4yutJiyjiT4io0zOiUYZwz7x5Kxw7ROblsqvDi6ca7K5Bo3s+mcG4kXU4JuLQm21gQeqw3AseWuM6H8rVUHZrhLz9FP6UXxDTaKombj192QsM4CI/0rfinCXVGOqGZZpbXfTdZDEVSzS3QBdmDNwW0ef5GHnK0y9qGd0DL0SNHiVr2OndPMqmBG4XapxluziljlEMHW8YItrsVXuLC9sAEN1fs0X052BRzhqjz43GF6rhgAGtHhm9tY0nnCnNSk9FYSjBWxLhFWajwBDTcDWPf7q0VZgWluIJixkaacj+Vb1LoY9KjZlydimN0t5peg8Aj88v7UcZWcSW7dlKlcBPSb0JbjHY3VpB4jfZV7cU5gc1025qwpNO2yX41gS9uZv1fkfykz47Vrsp4+WnT6MzjMQS++hS9Uk6Kb6biTbXXopNYSLWvsuA9P0EwbCdUHG1YsPfVWcBjeqpK4kySsKgLGzJUoRm0rKBQGC4k+I2QmvjQomK+ozog7W5ogHsM5Ha7MbhCpWCYwzZNkrNYxRLmiI3137rV8A4hpPYrP0acNAAunaODLbg392U5a2PHZ9M+Hywh3iMkgCdIVF8e/Crb16ADQRdgECebQNEv8LcScAQYgGSDYnaQtFV4l+m4ecLqh9opnLPU2fHqdZwOV3hM6QrHB1zpYqz+IsCyr4miHamdz6qla409Wxr6IxnTFnDktFtTqO3da89kOliJ0Fhp7+6QGKc7WI93Rmttb1XfiyJ9Hn5YSXYfIS4EeaUxOKcanhMBv35ko73kCElUBzZoE7+ijmT9F8L1tDtZmaHDdRpd1zhr9ZiDt1RazQHAb7qkJLipCZIu3EaoBTa8bm2yUNeBqk6mL5Eq080EiGPFNvQtx1jbOBi8R5awqzCDqncR4ze5G510S76Wy8rJJSlaPYxJqFMHVfMhJ06Mm+yZrU40su0KRSDoWqlAhMOaUEsQQWSr3ee90QAWQ6roe5TL5RYUNEaJvAWJSpAhsEm10zhniEGKy64dSl4Eq6OFJPhiY33WcwFcfMBGgj9lrWObr0tdBK+ysHoXwWCqS4vAG4i4/oqVaq6SHNN+h2T9Muj646JKtiQCC5/0neB5BF9UK8dtyFa1TbKQk8SwRBC1FPDFwktgG/M6fwkK/BnEF1sqd4nFaOfmm9mRq0L8h0UKZyi2itsRRuAB3SlTC7bIRm0FwvsTdiAofPzTPuyNWwJIkaqNPAPJ0juU7yti/EgHzTEAWCexFaabHE3uD5bpR7WstMnp780B9QmwOhsPLZKsjSYXjToOHuIOoHu6EBrYxGqewRltxf8AZMGlGyk8llVCitwzIGnmhgAvJvZWFY8glKjYBG6ylYzVCTW6kzqUGo8hOkj/ABOiTxEfdOjUJEqMItRsylociaidb6z3RqDJMIVYfqHlKYBEyLIMCHBTgJyi0ZT797JGnVlWFBwIjZIwE8HTdZsarTcNxuYZCJjQcwFS8PaAHOJN7CUakXZhkMHmNl1YsLlGznnnUJmge8NBdlMDUnZVjcU19amXNENM/wBx70XOI42dXAhtyNpEapOlOYE8pVsWGKf2J+R5MnqGl7N/SxGYQO06LjmjQzbU2hUHDuIW+oAjc8v3/wBpx+MvBOmvTomk6QIU+j2NwrIhgvz3VNWwVyTb7omP44GTDT00j1mVn8Txmo+bwOmnqvPlK3pHbGGtlniKzKQknN2P8aLO8R4uXG2nIJepULhqh0cHNz5JUhnROiC4qxbhRETc+qDh6EbqzoYc2/P7qM5uyiSQTC4aIJN029kheIE2RKbpEKSuwSYmaWloVfjqJEAayrTEvhK5YDibklUindi2VzqEX6KvrMzG2qt6kkxtuldLDn/a6YgKrEMiwKGCOQTeLYCJSgaFhweLcc56lGpU5IRHUvGffIo/yd2zI9PJZsEUHw2G3TmHoxH7IbNWjkL+iawtSQbXFkEuToTI1GLYVzoELwqkCBuhm69UcAJN49hes0oQr0jxYtznftgwS6o1oHhFz1VrTZcnfZJ4GhlbJ1N05T17Knjw6vt7BnmlddLQr8yHki2hRf8AmExfrHfU9V0UJUn0YWzYk22DBkaSEagzGXb7ckKrSt07IjX+OOqnXbIheYoqmenKcrSKhoklO0m20XMDhQ5xnYTZHBtA7Lm5bOmS0iWHpgzCsgYH28kngmQSjVHaQo1cii6CB+qjQfcrgdBvoNexUA4tMcjqm46Yl7CVDmv6oNZnbmpVKwBnnquV3WVIq0I9MrG1Ot7pYjdQrDKSShV6x20KeKpDnK9lwUuo9EN1WwH3/ZRznmsOhurTl5hMUHhtpF7IWJIEqFBoOgSmTH3E7eSbosIYARf3qvYOnlF9Uy2111+JiuXJnB52X68UDDAAgtphxAOmq9iKkqVMwFecnklXpHNjjwjftjHz/E1o3+wF/wBkyGqowrM1TMdB+6tibLq8aTlcmc3kwqookHxYLlUWPYpfMQUzUnKfeyrJJk4tlSwgOJ6ItSpMoOLp3BXQvGunJHr1ajIa4Xh9Y1LUAU/Ee5Cf4Z9U8mn9kI0zmPcrkap2ddnsK2Jnf3C4NT0Us8AyjPpg35if7S9bHXYm5xOb3yUKb5A5iyYqsgztEev9pRrIJCpHYk9HazoEr1N0tjkpVKVuyXZSgyLJloRsWxdLMq+rROhPZWWKdBI2CTqibrNjoRe0hRjqmajZlRDFg2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72708" name="AutoShape 4" descr="data:image/jpeg;base64,/9j/4AAQSkZJRgABAQAAAQABAAD/2wCEAAkGBxQTEhQUExQWFhUXGRgYGBgXGBwcGhodGhcXFxcWFxcYHCggGhwlHRwUITEhJSkrLi4uFx8zODMsNygtLisBCgoKDg0OGxAQGiwkICYsLCwsLCwsLCwsLCwsLCwsLCwsLCwsLCwsLCwsLCwsLCwsLCwsLCwsLCw3LCwsLCwsLP/AABEIAQ8AugMBIgACEQEDEQH/xAAbAAACAwEBAQAAAAAAAAAAAAADBAIFBgEAB//EADcQAAEDAgQEBAUEAgICAwAAAAEAAhEDIQQSMUEFUWFxIoGR8AYTMqGxI8HR4ULxFFJikgcVM//EABkBAAMBAQEAAAAAAAAAAAAAAAECAwAEBf/EACIRAAICAgICAwEBAAAAAAAAAAABAhEDIRIxBEETIlFhMv/aAAwDAQACEQMRAD8A+bZokH+V5tWBF+y5WeAT3UBUlLR1OQxSdvpv+V3E4wluUTrz+34Qw8wiNzHog0CIuxrt/fRFxWJtuI8/NTqCGkkpBtaT+VkPVEH1XHUkzsjUg49Btf8AP2XXwNCo/MgGQmQGyGYiTysp4cA6ypUmDlrsUUUukIpCNkGtumfmNAEeZOiiKRAJGnX8Qks3P8INDpj7sQ52jxHLbyXajd9VXU3gaOv2TlF3/a8rIVlZiqBm0pZzyLEK6qka7JSq1t/CAUUK3QgGFynSoXKi5190T/kDYRzg6oDWgzaJnoUR9ADUoFSvIEE/ZLPrGbEnqmsV0PUwB1C9VqRAFkg3EGbrj35ljN3oOcRrM7pcvXuaEStYjRo6tLxnfogNbcyE48eI91x4sbKdlktHvmAD+VL5u6TEkpkCFmaJ6u+RAKWFNWOEwLnugAmeQWr4f8LtYJeJPewlVx43LonkypGKp4JxH0n+VL/huI+gjuF9EODa0EQJ6D8oNXBg7KvxUuyDys+fVXZIBE8/5TDWibeqveJcGsCAYPsKqdgC0j7qMk0WjJUArUyRl11ghVdXDOF9RyVwQZEhLl8z1SJlq1oQwdAkSbe+aaqyCIEqVYgTGiXNYmE9kqdjFKtYjS/+lX4iiQ658lN1Y6IZrnf35LWatkDhDFko9kK1+cC0CLxyVa8SUpSgK6HKTgVBqIlUzwTtOkNNev3mEoy6YB8M8v7WDHs9imNmxt0SpanadDMJKWc5AaUTTNpSTGs3Q36uB3/ZdrtIJOygxviSB9AqLbpzBU8xiJTVCmNwr/gGGoUiKlaqGTcS0xuPE4CBcFPGPJkpypUjRfDvCGsYC76u2kxb+VY1cPyIIG6Xbx6hEsr0iNDDge4/Cea2xcwiNXNOhmII789LLvTilSONRfbEqjRcOMcouPPdL1cPPKNj5J7E0wWZhaNdZb16jrsl2PzDed+vXv8AytLoKK8UpIaTdBx/B8w8EZhe4iRpaE4aZ+Y0gSXaHqL/AIXOLktLSBEQ7zEZvI8lN8VHYyv0YjE0C4TlggeL7qmxFS9jYeq3HEMARFSPA4AO8zAP3WY4xhBTdMWMec6RHJc0opPR04pWUueTcoNRpTdbDRe1v9pZ1Mk23S2VoXEoRd3TD23jS8eaWqNusBhHVJ27FKklMtGll1jbmUTULglQcJKPXMWQssnRYVojSMIp0XDSjZdqjkIWMo0TFWGxz+yhkQg9Sv7KwbNI+LyQp0ANvIpPEvGcQmqRlw6lTsdrRd8FwnzagYASbdN+fvRT+LqQdiDQpmQ0MB5NIHiJ6ySFZ4DFswmHNYlvzqgcKQ3iIzka6lZqjhswgkl5OadzYzvfn5p2qj/SEOxU4Vo8IuNSR099ls/hnieSmyk4H5Uk5pOenYZco/zZIuNpMKk4VhJeGuph889P67rWs+HXNpksGccg4SNNjoOolIpU7KONqhvGF2URBa8WINoiRlO4NvVNcNANIG4mRfWQPvdJ4Og84dzXjI6mQ5oJBJBMf49T9yn+En5oI21tqJ3XTjy8tnPPHxJYb9OqQ4RcR5j+FXfFVUl7B5evRXWKw5d4gZLPvF/VUPG/E5pA79xqhk/yLFbIUG56JpnVsx/CzpwIq0ix13sMT2nfpotDhsV8u5EgmD00VbiXCliHEXa6NOcCw85UbKrRmqlA5XNcLgQDHUyPuqv5MUzOs/a1/wArY8XwwD5H0uOndZ/HUTBaNQB9yhX6WUtFVifEWc8tyq131aLVUOCky506NDRyga+eqBjuHQ0nSE9NA5JvszRBnp+FLQJp+F0JiDe3LYpavQIkcuaAQVSEMvgyFysCELMsGw76lpQHPMrjlGSsLKVk2+SIXt6oGYqKIll3iPrKbo43Lttb+UjXd4oRMO2XDySFdPRo6gNXChzv/wBKIgRqQb37HMuNfkGex8AInqQCR73TvCA1zKlOfqY6/YGT6LzcM11JrgIGTLG1hFvSfRPKKcbIxdOmfQPhClRfRp1A1riRDgQDB3VvV4OwmW5mdA92XqInRYb/AOOOIfLeadQ5WPBIJ2cI/P7BbTjXGDSpktpmo4aDbuVJNUXXYWtTp0RfIZNy7kR68vRVPD8EKNV4mWmHNIgggkkAHcREd1S4WnXrHNXBcCYDQPLXeOSvuDYOq6kQ+wYT8tu41hu3S3VPjkJkjeyxpNO2ms97qo4zhP8AINMbzb33V7w6s1w5EG8/ccgg8VcLtBPUfsrXbOeqMXx0/LpNAGsKmxb83y3c4FuYP9K/+J25qMzdvPpZYh3EmAMaXA5XEkDuSLeag4vkykao0fEHyzNH0/eISWDwPzapJkNg+e6SPFhUBbP1eisMNj4LQIECLp4xt2CTpUXP/BDWgyLQI36JY4FryQ5oLevNNNfmAcDaVNoiTqeit12SKXG8FZcMIZoNLdFVYng/hdnAH/kL/wClrMQC4CBcbgT/AOwi6Ex7oIc0GdYGvO23ZTlFDKTPmnF+G5NJk38lVil0X0zGcKa8WF+Z/CyfEeGlpOse79ktastCV6M1VYQYXQyLJ+vho8RFkjUcgPxIPC8GL1PVSc481rFqxzF1Ic7up4SslsafEe6hhzdAK7NJwvEfKqMe7QAjXY2cDG2UkLU0GZGQR4Gki2kG34IKxtKjIaS4e9l9C4MwOpAajL+BHvsmg10SyRd2UNUFucaQSB22Vh8IcYqsxFNr35qTnAOa8yIPhEE6CSDHTuvMoNJcDqqtzMr+UG3LmFKVVaKQk7o+vPqiiTl5kgbwb++yBUxYe0EaO/I/grIcZ+MA9jBSBa+AHGBcTe+3ovYWtWexjWk38Qa0zM3k7DU3JQUm3SOpL8RrsNXaS4zDr5u+s+f5CqfiPjTGtLnG9og623VBxF9eiQ5zm3sQ0yOocN+c9lnuKVHV5mYFwOfQqkZao5ZR+2yt498Q1KxLc0N6a+f9LNYkx1srnE4O9lVYmjAkrJmcaFWVXBPYXiDm7+yksk9PP7BeJACYU+ifD/FwWBup/wAvyI+60lLHsaCXEDpuYvAAuV8m4RiC0gibawtHw6tmqF86TrqhLI0gLFbs17+JF92NycpuUhjMU4m5JI1IMD0bCJQdIn7JbGkCHGwHiPl+f7XI5uUiqikhTFYgxMn1Kra/EXB3juIPfomMZUvIkA3jvdVFYCC48/YP3VkBIFjsQx4AaVUVqOv5RMVTiS23uyV+cVRBv9IOEFelRc6V5ESxjGHxlRoMU8Q39TpKm1wnSxQHiv0doPEATp7lar4Q4mRUyTLSNORtccrCFkqrB/jcWun6OINMtOnODrvEJaBPo2PEHZcRbcT3Ewq3ibpJi39J5tUVWB0+KJE7dzqqjHVJLTERYhF7Qi7sr8XiPSL+v4TXD+L1GDJTdAdcmLjtKqcc4iNSL/0o4Bpc6NANeeqEVRVya6NNica6rkBNh9+69VdEAIIAtsY9ygmtLxGkQP5TRpAdsYrUhkHPdUHEsMYkxE/6WlqttJ5aJN7GkDN7v79Et7satGRqsI00KDUOyvsbgoBjlI/vklMNwskEu2t+Bb7plIXi/QnhHlrgfUK3qVPlvEGx/c80scCAeYH35LjaDqtSBqdv4CDoJuOEVMzR1TGIwWfX6Wxbn3/hS4NwwhjKYBLjA6p+rh4FjYbDY9eq45PdjJWZjjDQXEjSB6xdVDRAMzG3vmrrizWtb1i33VZToxSc476e/X0Vr0ZFVjaIg5R5KheLrQV3EZT6z9ykcfgsp/f9grRFkrKwLmZdK5CYkWmIpDM7pP4QHATZWFanDrCZ5BAFETH2/KWyqIUWk2C7pafumGhoFks6lPZBMLNDwTGCzcwTmNbBv75LJ0QQZnRaHhuOBbkfM6A8kVpizSYniIveD7sg4SqG39et0bHU8k2sqzD1TJHNYCWjRtALdZLrmPwh4RhD5MWMDyspYF8C1zYQb+aee1jcpO5gDa/srN6CNBgc06/0nfhX4Y/5lUtLsrG3Jib2tHmErhKvzKnyxbQdOsdl9c4JwdmGpAMF3AFx3O6k3ukUXRkOPfBdOhTn5uYutdoA/JWW/wDpDGUAETqdl9B43xF9V3ym0jmm0GQeuyrviigMJhmuIzVCRptKjJtvRSMaWz59xXh2Rtzd0AfuAj8D4blaX5ZI0tdCqOdWcXE2FhIsJ7dFvPh7BlmHqVbRBZBuQDEGRubacoRUnXEEkmLcFoOLwSNjY7CDP7KlpYkh9Vn/AJz2BaAR6381seFAAVXGcrWhoPMm59IH/ssxwThD8RXrP0ZnOY/9QNfO9h/CRrVGfRRcVwjnkgDwNAzHlKr6+QsaGER0+9ua0HxniWUv0qJmfqA7RrqsPhgcxFxeCrQVoElQ3jKALDGuv72VUyrLS03InXl3V+KXgM6f6WYx1PLVN4VY9EmxCs2CoIlRxNyhyqE5GhqPubaIJi5BMn91CvVGY3UW+/VToorJuZEhcLJjVTddxmJCNh2xosZnaWGOX+rqHy4RWE57ynqdMG2+v8o2GqFaZJEE2PNV1ejkcYBgSr40b90avhmhsblNGLkJknGBnsDXI31IAnl1VpWqGW78vxIS1fAAXi8yPVDbQksJnw+ws4symn0aT4ZxLRVBcY0j+F9rocSbUpgtM2XxDgeIbTgvALRrmHM/lfVeG12PpgsMyPQ8iAufi9s6YtPse4aB88cryfwPwqL/AOTcXTdSAa4FwIGUagzBkbWn0RuK8Rdh2kh19Zc0W6WgQsPWqurl1Z30N+m2utzPuyST1RSdXyE6VAgU2N+p7hqNC6B77FfU/h/DNfRqUwPCSG94H1d1iqVBvzmuIj5Y16lsX8ifVfQ/huPkA8ySZ8lODt2Sm9AsfhgymKTAPZ1Pqqvi1R9OmaNCwGvKTcwrLideCTudOyQqHMC1zgxhF+trSBeFatAi/wBMm7gdOk1z8RVbUc8aGwG8TN9uWiyVT9TEBwAvBMWnb8K/xXCc/wAxz3yATlB07i+sSLqswLctcsaJbEl1ojlPPRIpLdDtaCYilAnLAnSFkuP0vFMea3fEm+GNAY9e6xvGaTo8QtseYVMM3Lsi40ZwqCNWZEdkPKukmx/F1fEdUbDudYkWkJfFN8Z7poNgJGOgrqZzEmLjXfsj0r2nzKUFVHpO3hKwljhm6xc3R6dInufXyRMDhXPIaxpLjoAPU9uq07OF06WWmSS8iXub/iP+rJtM7nklW2BXRQU8KYv7/tNMY1o0nrup1gBUyBxIFwSIMaQeqhinWjyXp4uLinE83K3yakK4hgi4sqnHtcHAtjLGnTeVaOadEHF0PDZCUWxcc6ZVOqkActfRaD4f4s9oOQw+Br9MciPesrL4ykLEjsmeFYjK4E3ABiVyvWj0FtJm6rfMrgZ3+HWEKsD4Wt0zNGnUSYRcFiQ6kwjcD7arpEuBJgC8c9lwyX2LOWrHmvAJJ3P32W14VT+Xh2nSRm7TdYR1ItyOeCGuuDuQDBIG63HGuIM+U0sILS0Edv2RjCS3WgKSerM5xzHkZiDYaH35pCkX4v6fpjWYm20dlX8fxvhDd3H7LdfB+AFLDMc6CcrSI7TrzVYpPs05V0Yzj3AnUNGNLnAGReY5jUFUvDKeRz7Xvt107L6FxjFfqhxEnRvS2v5WH4pig1r3TJNp5nV37fdN8CURFlbdBsaA9kHXboVj8Y4uc+k4Q4C3bbzXsNiajQSXOiSYkwTbbklseHO/U3aft/KWEKZR9FDXpkG/ZDuj1nz1QoVyZYYmmMxP2QXv6fdGxX1leayUgxLDgnQTz0+0p3D5rcp/KHgGAGTurGiAT90Gwe6Nv8BYQBlWu4TqxvkBJ9Y9EL4Yqlzqr3S64E9LrQcI4blwbKUCSJImLk5jfzSvwzw00mVA+ziZiQYAAy6eaVppaKw0zOcTcPnPMREDzSLruHRMccfFYzoCCT5CB6lL0XTPMmV6eD/CSPH8i/kbZ3LdeyWjZFa2LlczCVZ+znXoqMdhJBGk6fhVGDpw7Kdj/parH0ZbueioMRRgmRJ0suTNDiz0PHyWi8weILWtZveB/S12HqU8KPmH9Ss5sBpPhbmglzhzgQNd9NViuFVX3JAkWzES4TsJFrKwgnU+ZSY/HUvsHLl4/Ww+IxL3OL3ukwBJ5DQDYDolcLxkh2WTldqJtbQ9D/SW4g4xb82SmFw83Ouv9J8sL+iExS4/cexFYVKrQbwR+ZX1NuMDaQ/6gesDT7L5KQWPB8/Ra+jxf9IZuX50XPCHHTOic+W0D43xSSDoToOQ0WP4ziwXhuwv75qXFOISS4mTNuSon1S4yT6rSdjwjWy1DpbI1m4UCLyTlAuTsO6Up4wAWv0QsZiHPF7DkOfPqppMs2ioxjgXEt+mSogBSy3v9lzKnJD+Jb4yutJiyjiT4io0zOiUYZwz7x5Kxw7ROblsqvDi6ca7K5Bo3s+mcG4kXU4JuLQm21gQeqw3AseWuM6H8rVUHZrhLz9FP6UXxDTaKombj192QsM4CI/0rfinCXVGOqGZZpbXfTdZDEVSzS3QBdmDNwW0ef5GHnK0y9qGd0DL0SNHiVr2OndPMqmBG4XapxluziljlEMHW8YItrsVXuLC9sAEN1fs0X052BRzhqjz43GF6rhgAGtHhm9tY0nnCnNSk9FYSjBWxLhFWajwBDTcDWPf7q0VZgWluIJixkaacj+Vb1LoY9KjZlydimN0t5peg8Aj88v7UcZWcSW7dlKlcBPSb0JbjHY3VpB4jfZV7cU5gc1025qwpNO2yX41gS9uZv1fkfykz47Vrsp4+WnT6MzjMQS++hS9Uk6Kb6biTbXXopNYSLWvsuA9P0EwbCdUHG1YsPfVWcBjeqpK4kySsKgLGzJUoRm0rKBQGC4k+I2QmvjQomK+ozog7W5ogHsM5Ha7MbhCpWCYwzZNkrNYxRLmiI3137rV8A4hpPYrP0acNAAunaODLbg392U5a2PHZ9M+Hywh3iMkgCdIVF8e/Crb16ADQRdgECebQNEv8LcScAQYgGSDYnaQtFV4l+m4ecLqh9opnLPU2fHqdZwOV3hM6QrHB1zpYqz+IsCyr4miHamdz6qla409Wxr6IxnTFnDktFtTqO3da89kOliJ0Fhp7+6QGKc7WI93Rmttb1XfiyJ9Hn5YSXYfIS4EeaUxOKcanhMBv35ko73kCElUBzZoE7+ijmT9F8L1tDtZmaHDdRpd1zhr9ZiDt1RazQHAb7qkJLipCZIu3EaoBTa8bm2yUNeBqk6mL5Eq080EiGPFNvQtx1jbOBi8R5awqzCDqncR4ze5G510S76Wy8rJJSlaPYxJqFMHVfMhJ06Mm+yZrU40su0KRSDoWqlAhMOaUEsQQWSr3ee90QAWQ6roe5TL5RYUNEaJvAWJSpAhsEm10zhniEGKy64dSl4Eq6OFJPhiY33WcwFcfMBGgj9lrWObr0tdBK+ysHoXwWCqS4vAG4i4/oqVaq6SHNN+h2T9Muj646JKtiQCC5/0neB5BF9UK8dtyFa1TbKQk8SwRBC1FPDFwktgG/M6fwkK/BnEF1sqd4nFaOfmm9mRq0L8h0UKZyi2itsRRuAB3SlTC7bIRm0FwvsTdiAofPzTPuyNWwJIkaqNPAPJ0juU7yti/EgHzTEAWCexFaabHE3uD5bpR7WstMnp780B9QmwOhsPLZKsjSYXjToOHuIOoHu6EBrYxGqewRltxf8AZMGlGyk8llVCitwzIGnmhgAvJvZWFY8glKjYBG6ylYzVCTW6kzqUGo8hOkj/ABOiTxEfdOjUJEqMItRsylociaidb6z3RqDJMIVYfqHlKYBEyLIMCHBTgJyi0ZT797JGnVlWFBwIjZIwE8HTdZsarTcNxuYZCJjQcwFS8PaAHOJN7CUakXZhkMHmNl1YsLlGznnnUJmge8NBdlMDUnZVjcU19amXNENM/wBx70XOI42dXAhtyNpEapOlOYE8pVsWGKf2J+R5MnqGl7N/SxGYQO06LjmjQzbU2hUHDuIW+oAjc8v3/wBpx+MvBOmvTomk6QIU+j2NwrIhgvz3VNWwVyTb7omP44GTDT00j1mVn8Txmo+bwOmnqvPlK3pHbGGtlniKzKQknN2P8aLO8R4uXG2nIJepULhqh0cHNz5JUhnROiC4qxbhRETc+qDh6EbqzoYc2/P7qM5uyiSQTC4aIJN029kheIE2RKbpEKSuwSYmaWloVfjqJEAayrTEvhK5YDibklUindi2VzqEX6KvrMzG2qt6kkxtuldLDn/a6YgKrEMiwKGCOQTeLYCJSgaFhweLcc56lGpU5IRHUvGffIo/yd2zI9PJZsEUHw2G3TmHoxH7IbNWjkL+iawtSQbXFkEuToTI1GLYVzoELwqkCBuhm69UcAJN49hes0oQr0jxYtznftgwS6o1oHhFz1VrTZcnfZJ4GhlbJ1N05T17Knjw6vt7BnmlddLQr8yHki2hRf8AmExfrHfU9V0UJUn0YWzYk22DBkaSEagzGXb7ckKrSt07IjX+OOqnXbIheYoqmenKcrSKhoklO0m20XMDhQ5xnYTZHBtA7Lm5bOmS0iWHpgzCsgYH28kngmQSjVHaQo1cii6CB+qjQfcrgdBvoNexUA4tMcjqm46Yl7CVDmv6oNZnbmpVKwBnnquV3WVIq0I9MrG1Ot7pYjdQrDKSShV6x20KeKpDnK9lwUuo9EN1WwH3/ZRznmsOhurTl5hMUHhtpF7IWJIEqFBoOgSmTH3E7eSbosIYARf3qvYOnlF9Uy2111+JiuXJnB52X68UDDAAgtphxAOmq9iKkqVMwFecnklXpHNjjwjftjHz/E1o3+wF/wBkyGqowrM1TMdB+6tibLq8aTlcmc3kwqookHxYLlUWPYpfMQUzUnKfeyrJJk4tlSwgOJ6ItSpMoOLp3BXQvGunJHr1ajIa4Xh9Y1LUAU/Ee5Cf4Z9U8mn9kI0zmPcrkap2ddnsK2Jnf3C4NT0Us8AyjPpg35if7S9bHXYm5xOb3yUKb5A5iyYqsgztEev9pRrIJCpHYk9HazoEr1N0tjkpVKVuyXZSgyLJloRsWxdLMq+rROhPZWWKdBI2CTqibrNjoRe0hRjqmajZlRDFg2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pic>
        <p:nvPicPr>
          <p:cNvPr id="72710" name="Picture 6" descr="http://www.sacredheart-lbg.org/jesus-children-09.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5638800" y="1755493"/>
            <a:ext cx="3505200" cy="5102507"/>
          </a:xfrm>
          <a:prstGeom prst="rect">
            <a:avLst/>
          </a:prstGeom>
          <a:noFill/>
        </p:spPr>
      </p:pic>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a:p>
        </p:txBody>
      </p:sp>
      <p:sp>
        <p:nvSpPr>
          <p:cNvPr id="327682" name="Rectangle 2"/>
          <p:cNvSpPr>
            <a:spLocks noGrp="1" noChangeArrowheads="1"/>
          </p:cNvSpPr>
          <p:nvPr>
            <p:ph type="body" idx="1"/>
          </p:nvPr>
        </p:nvSpPr>
        <p:spPr>
          <a:xfrm>
            <a:off x="0" y="1981200"/>
            <a:ext cx="5181600" cy="4876800"/>
          </a:xfrm>
        </p:spPr>
        <p:txBody>
          <a:bodyPr/>
          <a:lstStyle/>
          <a:p>
            <a:pPr>
              <a:buNone/>
            </a:pPr>
            <a:r>
              <a:rPr lang="es-ES" sz="2800" dirty="0" smtClean="0"/>
              <a:t>	</a:t>
            </a:r>
            <a:r>
              <a:rPr lang="es-PR" sz="2600" dirty="0" smtClean="0"/>
              <a:t>Aquél cuyo corazón está transformado no tiene que estar pensando: “No debo pecar, ¡No debo pecar!”. Él que tiene el amor de Dios en su corazón puede fallar, pero sus buenas obras no serán fruto de larga labor y planificación, sino que serán un fruto natural. Toda persona se conoce por lo que hace, no por lo que profesa ser.</a:t>
            </a:r>
          </a:p>
          <a:p>
            <a:endParaRPr lang="es-PR" dirty="0" smtClean="0"/>
          </a:p>
          <a:p>
            <a:endParaRPr lang="es-PR" dirty="0" smtClean="0"/>
          </a:p>
          <a:p>
            <a:pPr>
              <a:buNone/>
            </a:pPr>
            <a:endParaRPr lang="es-ES" sz="3000" dirty="0" smtClean="0"/>
          </a:p>
        </p:txBody>
      </p:sp>
      <p:sp>
        <p:nvSpPr>
          <p:cNvPr id="6" name="Title 5"/>
          <p:cNvSpPr>
            <a:spLocks noGrp="1"/>
          </p:cNvSpPr>
          <p:nvPr>
            <p:ph type="title"/>
          </p:nvPr>
        </p:nvSpPr>
        <p:spPr>
          <a:xfrm>
            <a:off x="1295400" y="214313"/>
            <a:ext cx="7315200" cy="1462087"/>
          </a:xfrm>
        </p:spPr>
        <p:txBody>
          <a:bodyPr/>
          <a:lstStyle/>
          <a:p>
            <a:pPr marL="738188" indent="-738188">
              <a:buFont typeface="+mj-lt"/>
              <a:buAutoNum type="arabicPeriod" startAt="3"/>
            </a:pPr>
            <a:r>
              <a:rPr lang="es-PR" sz="3400" dirty="0" smtClean="0"/>
              <a:t>Vaya más allá de lo superficial   </a:t>
            </a:r>
            <a:r>
              <a:rPr lang="es-PR" sz="3400" dirty="0" smtClean="0">
                <a:solidFill>
                  <a:srgbClr val="FF0000"/>
                </a:solidFill>
              </a:rPr>
              <a:t>(Mateo 5:21-22, 27-28, 31-34, 38-39, 43-44)</a:t>
            </a:r>
            <a:endParaRPr lang="es-PR" sz="3400" b="1" dirty="0"/>
          </a:p>
        </p:txBody>
      </p:sp>
      <p:pic>
        <p:nvPicPr>
          <p:cNvPr id="71682" name="Picture 2" descr="http://www.keriwyattkent.com/wp-content/uploads/2012/10/at_the_pool_of_bethesda_lg.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5125735" y="3733800"/>
            <a:ext cx="4018264" cy="31242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mtClean="0"/>
              <a:t>Aplicaciones</a:t>
            </a:r>
            <a:endParaRPr lang="es-PR"/>
          </a:p>
        </p:txBody>
      </p:sp>
      <p:sp>
        <p:nvSpPr>
          <p:cNvPr id="3" name="Content Placeholder 2"/>
          <p:cNvSpPr>
            <a:spLocks noGrp="1"/>
          </p:cNvSpPr>
          <p:nvPr>
            <p:ph idx="1"/>
          </p:nvPr>
        </p:nvSpPr>
        <p:spPr>
          <a:xfrm>
            <a:off x="304800" y="1905000"/>
            <a:ext cx="8534400" cy="4114800"/>
          </a:xfrm>
        </p:spPr>
        <p:txBody>
          <a:bodyPr/>
          <a:lstStyle/>
          <a:p>
            <a:r>
              <a:rPr lang="es-PR" sz="2800" dirty="0" smtClean="0"/>
              <a:t>Dios no nos creó para que pequemos, sino para que amemos de corazón</a:t>
            </a:r>
          </a:p>
          <a:p>
            <a:r>
              <a:rPr lang="es-PR" sz="2800" dirty="0" smtClean="0"/>
              <a:t>Con la ayuda del Espíritu Santo, el cristiano puede llegar al ideal puesto por Jesucristo.</a:t>
            </a:r>
          </a:p>
          <a:p>
            <a:r>
              <a:rPr lang="es-PR" sz="2800" dirty="0" smtClean="0"/>
              <a:t>El que vive con esto en mente marcará una diferencia dentro de la sociedad, y su testimonio rendirá fruto.</a:t>
            </a:r>
            <a:endParaRPr lang="es-PR" sz="28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22</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23</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093913"/>
            <a:ext cx="8305800" cy="4230687"/>
          </a:xfrm>
        </p:spPr>
        <p:txBody>
          <a:bodyPr/>
          <a:lstStyle/>
          <a:p>
            <a:pPr marL="342900" lvl="1" indent="-342900">
              <a:lnSpc>
                <a:spcPct val="90000"/>
              </a:lnSpc>
              <a:spcAft>
                <a:spcPts val="1200"/>
              </a:spcAft>
              <a:buClr>
                <a:schemeClr val="folHlink"/>
              </a:buClr>
              <a:buSzPct val="60000"/>
              <a:buNone/>
            </a:pPr>
            <a:r>
              <a:rPr lang="es-ES" sz="1400" dirty="0" err="1" smtClean="0"/>
              <a:t>Barclay</a:t>
            </a:r>
            <a:r>
              <a:rPr lang="es-ES" sz="1400" dirty="0" smtClean="0"/>
              <a:t>, William. </a:t>
            </a:r>
            <a:r>
              <a:rPr lang="es-ES" sz="1400" i="1" dirty="0" smtClean="0"/>
              <a:t>Comentario Al Nuevo Testamento</a:t>
            </a:r>
            <a:r>
              <a:rPr lang="es-ES" sz="1400" dirty="0" smtClean="0"/>
              <a:t>. Barcelona, </a:t>
            </a:r>
            <a:r>
              <a:rPr lang="es-ES" sz="1400" dirty="0" err="1" smtClean="0"/>
              <a:t>España</a:t>
            </a:r>
            <a:r>
              <a:rPr lang="es-ES" sz="1400" dirty="0" smtClean="0"/>
              <a:t>: Editorial CLIE, 2006.</a:t>
            </a:r>
          </a:p>
          <a:p>
            <a:pPr marL="342900" lvl="1" indent="-342900">
              <a:lnSpc>
                <a:spcPct val="90000"/>
              </a:lnSpc>
              <a:spcAft>
                <a:spcPts val="1200"/>
              </a:spcAft>
              <a:buClr>
                <a:schemeClr val="folHlink"/>
              </a:buClr>
              <a:buSzPct val="60000"/>
              <a:buNone/>
            </a:pPr>
            <a:r>
              <a:rPr lang="es-ES" sz="1400" dirty="0" smtClean="0"/>
              <a:t>Carro, Daniel, </a:t>
            </a:r>
            <a:r>
              <a:rPr lang="es-ES" sz="1400" dirty="0" err="1" smtClean="0"/>
              <a:t>Jose</a:t>
            </a:r>
            <a:r>
              <a:rPr lang="es-ES" sz="1400" dirty="0" smtClean="0"/>
              <a:t>́ </a:t>
            </a:r>
            <a:r>
              <a:rPr lang="es-ES" sz="1400" dirty="0" err="1" smtClean="0"/>
              <a:t>Tomás</a:t>
            </a:r>
            <a:r>
              <a:rPr lang="es-ES" sz="1400" dirty="0" smtClean="0"/>
              <a:t> Poe, y </a:t>
            </a:r>
            <a:r>
              <a:rPr lang="es-ES" sz="1400" dirty="0" err="1" smtClean="0"/>
              <a:t>Rubén</a:t>
            </a:r>
            <a:r>
              <a:rPr lang="es-ES" sz="1400" dirty="0" smtClean="0"/>
              <a:t> O. </a:t>
            </a:r>
            <a:r>
              <a:rPr lang="es-ES" sz="1400" dirty="0" err="1" smtClean="0"/>
              <a:t>Zorzoli</a:t>
            </a:r>
            <a:r>
              <a:rPr lang="es-ES" sz="1400" dirty="0" smtClean="0"/>
              <a:t>, eds. </a:t>
            </a:r>
            <a:r>
              <a:rPr lang="es-ES" sz="1400" i="1" dirty="0" smtClean="0"/>
              <a:t>Comentario </a:t>
            </a:r>
            <a:r>
              <a:rPr lang="es-ES" sz="1400" i="1" dirty="0" err="1" smtClean="0"/>
              <a:t>Bı́blico</a:t>
            </a:r>
            <a:r>
              <a:rPr lang="es-ES" sz="1400" i="1" dirty="0" smtClean="0"/>
              <a:t> Mundo Hispano Mateo</a:t>
            </a:r>
            <a:r>
              <a:rPr lang="es-ES" sz="1400" dirty="0" smtClean="0"/>
              <a:t>, 1. El Paso, TX: Editorial Mundo Hispano, 1993. </a:t>
            </a:r>
            <a:r>
              <a:rPr lang="es-PR" sz="1400" dirty="0" smtClean="0"/>
              <a:t>Douglas, J.D. </a:t>
            </a:r>
            <a:r>
              <a:rPr lang="es-PR" sz="1400" i="1" dirty="0" smtClean="0"/>
              <a:t>Nuevo Diccionario Bíblico : Primera Edición.</a:t>
            </a:r>
            <a:r>
              <a:rPr lang="es-PR" sz="1400" dirty="0" smtClean="0"/>
              <a:t> Miami: Sociedades </a:t>
            </a:r>
            <a:r>
              <a:rPr lang="es-PR" sz="1400" dirty="0" err="1" smtClean="0"/>
              <a:t>Bı́blicas</a:t>
            </a:r>
            <a:r>
              <a:rPr lang="es-PR" sz="1400" dirty="0" smtClean="0"/>
              <a:t> Unidas, 2000.</a:t>
            </a:r>
          </a:p>
          <a:p>
            <a:pPr marL="342900" lvl="1" indent="-342900">
              <a:lnSpc>
                <a:spcPct val="90000"/>
              </a:lnSpc>
              <a:spcAft>
                <a:spcPts val="1200"/>
              </a:spcAft>
              <a:buClr>
                <a:schemeClr val="folHlink"/>
              </a:buClr>
              <a:buSzPct val="60000"/>
              <a:buNone/>
            </a:pPr>
            <a:r>
              <a:rPr lang="es-PR" sz="1400" dirty="0" smtClean="0"/>
              <a:t>Fernández, Óscar J. et al. Eds. </a:t>
            </a:r>
            <a:r>
              <a:rPr lang="es-PR" sz="1400" i="1" dirty="0" smtClean="0"/>
              <a:t>Estudios Bíblicos </a:t>
            </a:r>
            <a:r>
              <a:rPr lang="es-PR" sz="1400" i="1" dirty="0" err="1" smtClean="0"/>
              <a:t>Lifeway</a:t>
            </a:r>
            <a:r>
              <a:rPr lang="es-PR" sz="1400" i="1" dirty="0" smtClean="0"/>
              <a:t> para Adultos. </a:t>
            </a:r>
            <a:r>
              <a:rPr lang="es-PR" sz="1400" dirty="0" smtClean="0"/>
              <a:t>Vol. 13, Núm. 1.</a:t>
            </a:r>
            <a:r>
              <a:rPr lang="es-PR" sz="1400" i="1" dirty="0" smtClean="0"/>
              <a:t>  </a:t>
            </a:r>
            <a:r>
              <a:rPr lang="es-PR" sz="1400" dirty="0" smtClean="0"/>
              <a:t>Nashville, TN: </a:t>
            </a:r>
            <a:r>
              <a:rPr lang="es-PR" sz="1400" dirty="0" err="1" smtClean="0"/>
              <a:t>Lifeway</a:t>
            </a:r>
            <a:r>
              <a:rPr lang="es-PR" sz="1400" dirty="0" smtClean="0"/>
              <a:t> </a:t>
            </a:r>
            <a:r>
              <a:rPr lang="es-PR" sz="1400" dirty="0" err="1" smtClean="0"/>
              <a:t>Church</a:t>
            </a:r>
            <a:r>
              <a:rPr lang="es-PR" sz="1400" dirty="0" smtClean="0"/>
              <a:t> </a:t>
            </a:r>
            <a:r>
              <a:rPr lang="es-PR" sz="1400" dirty="0" err="1" smtClean="0"/>
              <a:t>Resources</a:t>
            </a:r>
            <a:r>
              <a:rPr lang="es-PR" sz="1400" dirty="0" smtClean="0"/>
              <a:t>, 2013. 7-16.</a:t>
            </a:r>
          </a:p>
          <a:p>
            <a:pPr marL="342900" lvl="1" indent="-342900">
              <a:lnSpc>
                <a:spcPct val="90000"/>
              </a:lnSpc>
              <a:spcAft>
                <a:spcPts val="1200"/>
              </a:spcAft>
              <a:buClr>
                <a:schemeClr val="folHlink"/>
              </a:buClr>
              <a:buSzPct val="60000"/>
              <a:buNone/>
            </a:pPr>
            <a:r>
              <a:rPr lang="es-PR" sz="1400" dirty="0" err="1" smtClean="0"/>
              <a:t>Lockward</a:t>
            </a:r>
            <a:r>
              <a:rPr lang="es-PR" sz="1400" dirty="0" smtClean="0"/>
              <a:t>, Alfonso. </a:t>
            </a:r>
            <a:r>
              <a:rPr lang="es-PR" sz="1400" i="1" dirty="0" smtClean="0"/>
              <a:t>Nuevo Diccionario De La Biblia.</a:t>
            </a:r>
            <a:r>
              <a:rPr lang="es-PR" sz="1400" dirty="0" smtClean="0"/>
              <a:t> Miami: Editorial </a:t>
            </a:r>
            <a:r>
              <a:rPr lang="es-PR" sz="1400" dirty="0" err="1" smtClean="0"/>
              <a:t>Unilit</a:t>
            </a:r>
            <a:r>
              <a:rPr lang="es-PR" sz="1400" dirty="0" smtClean="0"/>
              <a:t>, 2003.</a:t>
            </a:r>
          </a:p>
          <a:p>
            <a:pPr>
              <a:lnSpc>
                <a:spcPct val="90000"/>
              </a:lnSpc>
              <a:spcAft>
                <a:spcPts val="600"/>
              </a:spcAft>
              <a:buNone/>
            </a:pPr>
            <a:r>
              <a:rPr lang="es-ES" sz="1400" dirty="0" err="1" smtClean="0"/>
              <a:t>Porter</a:t>
            </a:r>
            <a:r>
              <a:rPr lang="es-ES" sz="1400" dirty="0" smtClean="0"/>
              <a:t>, Rafael. </a:t>
            </a:r>
            <a:r>
              <a:rPr lang="es-ES" sz="1400" i="1" dirty="0" smtClean="0"/>
              <a:t>Estudios </a:t>
            </a:r>
            <a:r>
              <a:rPr lang="es-ES" sz="1400" i="1" dirty="0" err="1" smtClean="0"/>
              <a:t>Bı́blicos</a:t>
            </a:r>
            <a:r>
              <a:rPr lang="es-ES" sz="1400" i="1" dirty="0" smtClean="0"/>
              <a:t> ELA: ¿Listos Para El Rey? (Mateo)</a:t>
            </a:r>
            <a:r>
              <a:rPr lang="es-ES" sz="1400" dirty="0" smtClean="0"/>
              <a:t> .  Puebla, </a:t>
            </a:r>
            <a:r>
              <a:rPr lang="es-ES" sz="1400" dirty="0" err="1" smtClean="0"/>
              <a:t>México</a:t>
            </a:r>
            <a:r>
              <a:rPr lang="es-ES" sz="1400" dirty="0" smtClean="0"/>
              <a:t>: Ediciones Las </a:t>
            </a:r>
            <a:r>
              <a:rPr lang="es-ES" sz="1400" dirty="0" err="1" smtClean="0"/>
              <a:t>Américas</a:t>
            </a:r>
            <a:r>
              <a:rPr lang="es-ES" sz="1400" dirty="0" smtClean="0"/>
              <a:t>, A. C., 1986.</a:t>
            </a:r>
          </a:p>
          <a:p>
            <a:pPr>
              <a:lnSpc>
                <a:spcPct val="90000"/>
              </a:lnSpc>
              <a:spcAft>
                <a:spcPts val="600"/>
              </a:spcAft>
              <a:buNone/>
            </a:pPr>
            <a:r>
              <a:rPr lang="es-PR" sz="1400" dirty="0" smtClean="0"/>
              <a:t>Reina Valera Revisada (1960). Miami: Sociedades Bíblicas Unidas, 1998.</a:t>
            </a:r>
          </a:p>
          <a:p>
            <a:pPr>
              <a:lnSpc>
                <a:spcPct val="90000"/>
              </a:lnSpc>
              <a:spcAft>
                <a:spcPts val="600"/>
              </a:spcAft>
              <a:buNone/>
            </a:pPr>
            <a:r>
              <a:rPr lang="es-PR" sz="1400" dirty="0" smtClean="0"/>
              <a:t>San Martín, Exequiel, Carol Martínez y Rubén </a:t>
            </a:r>
            <a:r>
              <a:rPr lang="es-PR" sz="1400" dirty="0" err="1" smtClean="0"/>
              <a:t>Zorzoli</a:t>
            </a:r>
            <a:r>
              <a:rPr lang="es-PR" sz="1400" dirty="0" smtClean="0"/>
              <a:t>, eds. </a:t>
            </a:r>
            <a:r>
              <a:rPr lang="es-PR" sz="1400" i="1" dirty="0" smtClean="0"/>
              <a:t>Enseñanza Bíblica para Todos, Vol. 3.  </a:t>
            </a:r>
            <a:r>
              <a:rPr lang="es-PR" sz="1400" dirty="0" smtClean="0"/>
              <a:t>El Paso, Texas:  Editorial Mundo Hispano,  2008.  13-18. </a:t>
            </a:r>
          </a:p>
          <a:p>
            <a:pPr>
              <a:lnSpc>
                <a:spcPct val="90000"/>
              </a:lnSpc>
              <a:spcAft>
                <a:spcPts val="600"/>
              </a:spcAft>
              <a:buNone/>
            </a:pPr>
            <a:r>
              <a:rPr lang="es-PR" sz="1400" dirty="0" smtClean="0"/>
              <a:t>Vine, W.E. </a:t>
            </a:r>
            <a:r>
              <a:rPr lang="es-PR" sz="1400" i="1" dirty="0" smtClean="0"/>
              <a:t>Vine Diccionario Expositivo De Palabras Del Antiguo Y Del Nuevo Testamento Exhaustivo</a:t>
            </a:r>
            <a:r>
              <a:rPr lang="es-PR" sz="1400" dirty="0" smtClean="0"/>
              <a:t>, </a:t>
            </a:r>
            <a:r>
              <a:rPr lang="es-PR" sz="1400" dirty="0" err="1" smtClean="0"/>
              <a:t>electronic</a:t>
            </a:r>
            <a:r>
              <a:rPr lang="es-PR" sz="1400" dirty="0" smtClean="0"/>
              <a:t> ed. Nashville: Editorial Caribe, 2000, c1999.</a:t>
            </a:r>
          </a:p>
          <a:p>
            <a:pPr>
              <a:lnSpc>
                <a:spcPct val="90000"/>
              </a:lnSpc>
              <a:spcAft>
                <a:spcPts val="600"/>
              </a:spcAft>
              <a:buNone/>
            </a:pPr>
            <a:r>
              <a:rPr lang="es-ES" sz="1400" dirty="0" smtClean="0">
                <a:hlinkClick r:id="rId2"/>
              </a:rPr>
              <a:t>http://www.dsmedia.org/resources/illustrations/sweet-publishing/</a:t>
            </a:r>
            <a:r>
              <a:rPr lang="es-ES" sz="1400" dirty="0" smtClean="0"/>
              <a:t>  (imágenes bíblicas).</a:t>
            </a:r>
          </a:p>
          <a:p>
            <a:pPr>
              <a:lnSpc>
                <a:spcPct val="90000"/>
              </a:lnSpc>
              <a:spcAft>
                <a:spcPts val="600"/>
              </a:spcAft>
              <a:buNone/>
            </a:pPr>
            <a:r>
              <a:rPr lang="en-US" sz="1400" dirty="0" smtClean="0">
                <a:hlinkClick r:id="rId3"/>
              </a:rPr>
              <a:t>http://st-takla.org/Gallery/Bible/Illustrations/Bible-Slides/OT/Jeremiah.html</a:t>
            </a:r>
            <a:r>
              <a:rPr lang="en-US" sz="1400" dirty="0" smtClean="0"/>
              <a:t> </a:t>
            </a:r>
            <a:r>
              <a:rPr lang="es-ES" sz="1400" dirty="0" smtClean="0">
                <a:latin typeface="Candara" pitchFamily="34" charset="0"/>
              </a:rPr>
              <a:t>(imágenes bíblicas).</a:t>
            </a:r>
            <a:endParaRPr lang="en-US" sz="1400" dirty="0" smtClean="0"/>
          </a:p>
          <a:p>
            <a:pPr>
              <a:lnSpc>
                <a:spcPct val="90000"/>
              </a:lnSpc>
              <a:spcAft>
                <a:spcPts val="600"/>
              </a:spcAft>
              <a:buNone/>
            </a:pPr>
            <a:endParaRPr lang="en-US" sz="1400" dirty="0" smtClean="0"/>
          </a:p>
          <a:p>
            <a:pPr>
              <a:lnSpc>
                <a:spcPct val="90000"/>
              </a:lnSpc>
              <a:spcAft>
                <a:spcPts val="600"/>
              </a:spcAft>
              <a:buNone/>
            </a:pPr>
            <a:endParaRPr lang="es-PR" sz="1400" dirty="0" smtClean="0"/>
          </a:p>
          <a:p>
            <a:pPr>
              <a:lnSpc>
                <a:spcPct val="90000"/>
              </a:lnSpc>
              <a:spcAft>
                <a:spcPts val="600"/>
              </a:spcAft>
              <a:buNone/>
            </a:pPr>
            <a:endParaRPr lang="es-PR" sz="1400" dirty="0" smtClean="0"/>
          </a:p>
        </p:txBody>
      </p:sp>
      <p:pic>
        <p:nvPicPr>
          <p:cNvPr id="29700" name="Picture 4" descr="doveg"/>
          <p:cNvPicPr>
            <a:picLocks noChangeAspect="1" noChangeArrowheads="1"/>
          </p:cNvPicPr>
          <p:nvPr/>
        </p:nvPicPr>
        <p:blipFill>
          <a:blip r:embed="rId4"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4" name="Picture 12" descr="http://granosdesal.files.wordpress.com/2011/05/raffaello-la-pesca-miracolosa-8x6.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a:stretch>
            <a:fillRect/>
          </a:stretch>
        </p:blipFill>
        <p:spPr bwMode="auto">
          <a:xfrm>
            <a:off x="0" y="1"/>
            <a:ext cx="9144000" cy="6858000"/>
          </a:xfrm>
          <a:prstGeom prst="rect">
            <a:avLst/>
          </a:prstGeom>
          <a:noFill/>
        </p:spPr>
      </p:pic>
      <p:sp>
        <p:nvSpPr>
          <p:cNvPr id="16386" name="Rectangle 2"/>
          <p:cNvSpPr>
            <a:spLocks noGrp="1" noChangeArrowheads="1"/>
          </p:cNvSpPr>
          <p:nvPr>
            <p:ph type="title"/>
          </p:nvPr>
        </p:nvSpPr>
        <p:spPr>
          <a:xfrm>
            <a:off x="762000" y="533400"/>
            <a:ext cx="7924800" cy="838200"/>
          </a:xfrm>
          <a:solidFill>
            <a:schemeClr val="tx1">
              <a:lumMod val="95000"/>
              <a:lumOff val="5000"/>
              <a:alpha val="65000"/>
            </a:schemeClr>
          </a:solidFill>
          <a:ln/>
        </p:spPr>
        <p:txBody>
          <a:bodyPr anchor="ctr">
            <a:noAutofit/>
          </a:bodyPr>
          <a:lstStyle/>
          <a:p>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62000" y="1371600"/>
            <a:ext cx="7924800" cy="4876800"/>
          </a:xfrm>
          <a:solidFill>
            <a:schemeClr val="tx1">
              <a:lumMod val="95000"/>
              <a:lumOff val="5000"/>
              <a:alpha val="65000"/>
            </a:schemeClr>
          </a:solidFill>
          <a:ln/>
        </p:spPr>
        <p:txBody>
          <a:bodyPr anchor="ctr">
            <a:noAutofit/>
          </a:bodyPr>
          <a:lstStyle/>
          <a:p>
            <a:pPr marL="401638" lvl="0" indent="-234950" algn="ctr" fontAlgn="auto">
              <a:spcAft>
                <a:spcPts val="1200"/>
              </a:spcAft>
              <a:buNone/>
              <a:defRPr/>
            </a:pPr>
            <a:r>
              <a:rPr lang="es-PR" sz="4400" dirty="0" smtClean="0">
                <a:solidFill>
                  <a:schemeClr val="bg1"/>
                </a:solidFill>
              </a:rPr>
              <a:t>4</a:t>
            </a:r>
            <a:r>
              <a:rPr lang="es-PR" sz="4400" baseline="30000" dirty="0" smtClean="0">
                <a:solidFill>
                  <a:schemeClr val="bg1"/>
                </a:solidFill>
              </a:rPr>
              <a:t>to</a:t>
            </a:r>
            <a:r>
              <a:rPr lang="es-PR" sz="4400" dirty="0" smtClean="0">
                <a:solidFill>
                  <a:schemeClr val="bg1"/>
                </a:solidFill>
              </a:rPr>
              <a:t> Trimestre/Tema 1:                     Lo que significa seguir a Jesús</a:t>
            </a:r>
          </a:p>
          <a:p>
            <a:pPr marL="401638" indent="-234950" algn="ctr">
              <a:spcAft>
                <a:spcPts val="600"/>
              </a:spcAft>
              <a:buNone/>
            </a:pPr>
            <a:r>
              <a:rPr lang="es-PR" sz="4000" dirty="0" smtClean="0">
                <a:solidFill>
                  <a:schemeClr val="bg1"/>
                </a:solidFill>
              </a:rPr>
              <a:t>“La motivación correcta”</a:t>
            </a:r>
          </a:p>
          <a:p>
            <a:pPr marL="401638" indent="-234950" algn="ctr">
              <a:spcAft>
                <a:spcPts val="600"/>
              </a:spcAft>
              <a:buNone/>
            </a:pPr>
            <a:r>
              <a:rPr lang="es-PR" dirty="0" smtClean="0">
                <a:solidFill>
                  <a:schemeClr val="bg1"/>
                </a:solidFill>
              </a:rPr>
              <a:t>15 de septiembre de 2013</a:t>
            </a:r>
            <a:endParaRPr lang="es-PR" sz="2800" dirty="0" smtClean="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(Mateo 6: 1-13, 16-18)</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6" name="AutoShape 4" descr="data:image/jpeg;base64,/9j/4AAQSkZJRgABAQAAAQABAAD/2wCEAAkGBhQSERUUExQWFRQWGBoYGBgYGBgZGxccGBoYGBgcGhgaGyYgGhojHBoXHy8gIycpLCwsGB8xNTAqNSYrLCkBCQoKDgwOGg8PGiwkHyQsLCwsKiwsKiwsKSksKSwsLC4sLCwsKSwsKSkpLCwsLCksLCwsLCwsLCwsKSwsLCwsKf/AABEIAMkA+wMBIgACEQEDEQH/xAAbAAADAAMBAQAAAAAAAAAAAAADBAUBAgYAB//EADwQAAECBAQDBgUDAwMEAwAAAAECEQADITEEEkFRYXGBBSKRobHwBhMywdEUQuEjUvEHgpIVYnKiM0PC/8QAGgEAAwEBAQEAAAAAAAAAAAAAAgMEAQAFBv/EACkRAAICAgICAgEDBQEAAAAAAAABAhEDIRIxBEETUYEUImEFI3GRoRX/2gAMAwEAAhEDEQA/APitY2RMIMbDDkn7xhKa1jLMoPJ4uCYPLI1zdTApcsAh2KTuPtDZwoT9LEbfgxjYyKN5ajonrQfzDctJN26PAsMl1DlbXwh8SBSh6fiFyZTCNgflEDuvAgJrsw5kacgYoy5Lnc60t5w7IlAbPCXOhvCybh5ByspL1uEqF9vAwzK7NUfpUtPvjFXAynKmOw2s9/GH0yvLjaJ5Zq0Nji+yPIwK0AutSnqxb1FWhtKGZ0+H5aHlEjj75QYHug/iJ5ZWxqxpdCQw52LbFOkcV8dyss5B3R6KP5jvMZjUyk5llkilnJPCOE+Le1U4koYKTkBFWLu34inxeTndaJvKpRr2cuFRgmCmSNz4fzGvy+Ij0zzLK3wijNi5QoXJDEOPpVpFr4zkiXMQAABk0DD6lecQfhzEpk4mVMUoBKVOTWgYjQcY6H47mhUyUpJBBluCCCCMxaJpX8y+qKItfE/8nNBcYmu8Fl4NSwCBTc0HiY3mYUAMVh+RMUWIpl74HRmVMOyQPEn8R1MxAGjRzPwNipaVqlucy2ykgAUel6PHYzJXE/mPK8ltZNnp+Orx6Jk9H/lC68w1MUp0i/5habIptARkOcSfNxJAe+jcTQCMhRbvHvcLeG0YmSXmJTwKvCn3MbkM7+VIfoXwYsvEEA7ge+kKTceyQ938Rw48IOe8lnsd2PCukSMYtVApJUH0uBxFuoh8Ir2TzeghxizWmQ6gV6A6cYCvFjQnm5c9HjQT5ZplKVeD+EDTLCkgpSH1d+oeGpCWwpxygas2m/4jQdpH+4DoT94QSku2uvvaNvmSxoejQfFAJsaVIc+vqOUCOHBJSr6tDvGAVINSSBqGLQyZZXZQIPD+bxhqVisiUzjvdPOkHkzGYXDsNgdqwLEy8qk5n15H3WCSyGUzlDgMGcEi3Q+scalToZCag1SQaE25cRFXDYkLuwGozAba676QDspTucpBYUcca+L0imuQFMUsFC1q8DuDCJyK8cNWZE1AFCnoR6QeSCt8opuRQdLmN8BOJdgEkUINCDtQQ4gqrbpTeJJToqUb2FwqMoAFW9XeDAXF2gKUK9v9hBUpVqWPM1iSTHcTygdQ3ONkySNLwQSqvURiYeIDblXTSMbNo4r4u7YCpolpLCXfm7n7DpHNzp5NI+o9sfDcrFIOYJz6TEtmDcW7w/7THE9pfAGKlqaWBOTfukA9UqI8nj1PG8jFxUbpnleRhycnLs5tZgBaGpyGJCgygWINCCKEGA59hF6IDEkB6u3CKqMeA2RA7tirvc2eg8IlOdYPLxFK1a0Y9hJ0URjCr6iVHj5QZOUioIVs38RQ7F+EsbPTnlyglBsVa8QIH218LYiQlSlrcgVozNWkTfNj5ceSssj4+Vx5cQGHkFExKk3zAja9HMfRpgZ7HdvCPj+E7RWFBy4cUNdY+3TJbbX4ekRef+1xH+G006JawX08qRpMtZ4emkHQ+cCmYWm3jXwiKMi5pHMdpY4IxKAzJUkgmup/IhyZK9/xCvxT2QSgLDHJdtjtyMA7K7UC05VH+oLVLK4u94uS5QTiTqVTcZfgwpOVShp7r6wniQMwJ/cUgcbgjzBi1NUwdT0rVr/mOexc0zDlRVKDmJG4qEjnwh+N2Lyxro2xUoJZmcRIxSg7hwTdiQDFedKdlMtaSmwYFzvbSJisGpSnUClOgN22h8GSZYt9ApqghJys6gABtmfXdvWBK7NULB4YnfXJLUb0iolIaqQTqSYNsX8blompxGrK8PvGRISTcpOpAaNQFPQjwPrBEYderN/5EecczUmzIlBXdUskaO3rHsOSh5ZIKd6gi2gvpBhIIBLWAV9T+FNh5x6SgmclTGr0Bbdmpy8IEPjTRRwYopySd0/SRoHBs513ipIV3apVQ/8AHYO+1aROOFysoDKp61BB4s1b3DXhlM1iApPMggi3BObyMSzXLotg+OmNzUlJzgGg7w/uTrrpcdRFCQt2Na1Bd3GjVYXhDCnM2UOeBT7EEw8spUUBJpVJJFEq4M9FP4iJ5pMoT3osSUv0erwx8vh6/msTJS2UCZSi/LntXlo0PSFuHKGFSXykX2iOcWhgaZLLEsLX5CuvWMypApRL0/tpvrGigCcoHOgLDbrZoZCQ3j+0DneFN0gkmDQiWmpPvpeDfq5dGVS1he8aoxAFRoSLDZrNx4wGZ2nLTQkki9vNxAqNh8TkfiTsREyctTfVUac/N45md8MsaGPoHas9Cykpdw4LszXDMXu/jE6ZI3EethzyjGmUf+Ziz41OtlmX8IYKZJyGVLQSkDMlwoFhVwLvWrxxsr/TebLxSO8ibJTMTmUksQlw7oUxBAZ7x9OwqXSkkgOANHFBuOUZnSr6kjUDQvoOMefDy8kG1d39nnT8TG5L1R1GAwgSgACgHlHMfEXZKZ5KFB0mhYsSNQ8dnKR/RB4COe7VwwcCr1NNYnyf23Cu6sVgn++V/wAohYHsKVIS0qUlHIBzzUaqhpbsf597xhcgEk5lM/t60gapOyj5NyEY5uW27KVBLSF5krr/ALvbxoAALG2hP5gikl/458I1KiNNephiZriLTUI463iB2l8Myll0OgnYOD/t06R0M2Vw9OUKLSrSm/8AAijFNx6Zk8cZqmjlpvw0wrMKhszeRMOycIEJCU2ilPexMT8UsgE7W9vFkZynpi1ijDaRMxOHyKzpLJNVAaGzgWI3ArSATlvetKKTUeF4bUAWfruo89E8mhaasFJCUhLU0HNjXxiqL+ySaJXaDJKVJIUkKfl/dbSKCACHBppaFFpQV5SGdy2oDAfVrygJ7Kay2GxakO0S7TbSNhS28NSwWcGnvxiWEFJZRUkaEVB8bRQw2HUR9ZAN6AP1rGyMg230MlL9wC96iiXrye3WDhOeYlKP2gkuLeDPfeNJMtMtKqVu9yomgL6msPYPCBILpZ6cgNHe8IlKiuMWzb9IaHMD0P5/MMYZY+lyFl9SQTThX1hlCXDVDjjqGesek4IZmU5Go41D3iZzvsp41VGkrCmhICqkAgl25s493jVWHmgoVX+wurN9R3IBIdqPFiRIDspRNKF7g7i3Mct42x2FHyl1qzipunvC17Qj5tjXjVCslU7MxIajUHhRd+EHkTFPUqrfLl3t9RMNIwaFJDKIB1c6iCSezU2BA7z0cGmxBDD8wl5I+w+Oj0sJHdAU16JUdbn8xvLlhw6T1SWPiHa0Gl4TQKsRvXe70L7wf5BGoBDMK63ieU0Gvo0koS1EbsCPzpaGE4ZB+pNLVAOmzebRlMkjUUvWNvpFwOWvSESkbRG7ZwYTJOUAHMl2S3oOPlE6bgiNLXi72oomWsbkUrd4ycJmlqVmsSHHD8Q2OVxSs9HxsnCA7h8In5aDopA/DW56wzhZCCpI896i1esTOwJ0yYhSB3slUpoKG7bkEO0UcIVlaHFlDTT818oTODR52WDjKSb2jqxJPygOXg8QviCRVBq5cCzXerjnHSonpJZJBIFn6RzXxHJUJh7wYgFIOjfVrF/lYVHHGUfSSPJ8Zv5Kf+SGtAf6lVJtlpqdN4DOSXoQ4vmfncH7QSZKLX12/MBmyzcMPOw2OsRJnr8Qa5f9xDtoW33hVbubjwp/7QytXNyRt5wFSzv4fjnDos3gLlahd/X0P8xoqeS2/KGBMcG4/iF5mor79YdGgXEBOmlyQKcQR/mJfaNUqAqo28mvFeYvStffo0TsWti4fLrwMU4uxc1oiSZBUxKjyBNxd9jpA5sxIJ2GpenjDK5GZRU+WtwWozVDVL6wE4NIO53Jfypwi5P7IXDVITMkLcrDvpsB6QH9BtMUBzhvFISElzTcO77DUwulKyPp8TX0h0X9Es4pPYITwTlIHUGv8weXhlj6CQD+wuR4ac41RKJHDiKeHnDeGw6gwCuQNR+fCOk66NjFvs0+eGaYClTHK/0k3AB1JZosYfEZgCKvW24G7coWlziCM6WD3FU+jjwgsuaAaF0k0IcgE3FLObPE0tlWPT7H86menqb1YC568YJhE1UXJDsOIFA1bO9BAMPiQsHKQAO6SzKJ1SRcM2u8NSARYhjoQS1NDtwiaWimKb2OTZpzJLCr3obAG/FiOkFnYhORTsKKG+nhCiWBqM2n0geA0Nozjz3CAA6mSH3VQ8qOX4QhxTa0O4urGsLOT8pIewSPIPDcuaNq104PfwhNhbKPKjWcnW0YMwpysKHRyBsa9AIVKKbGxjorIDnYU0g7sNmYGwf3aJEvFqcMQ71YE11fhwgqZqmsOIHEtd+OkKeJnNbKOdLWp42eNxOQDWgty5U2iWVHMXB48X/AjRaSwY1534efnAfGGsaZTn49CUvZ9IX+FsSkpylWYqzZcxrVRvoA9tqxGm4ZSi4Up2INbbgvpaMYLCqGVSZiwf8AtbxpvvDHgj8bVjlBcXFlP4p7VR2aJaEiYqfNdQyiyMzlm1ekQu3vj7GucSlIlS0hglQSo95gCaaMbnWKicHmVnWStTMVKqSLhyQ+pgXbJQMNOKg6cinSW1B18LQ7G8caXG37JcnjzcW5S3R84lfG2IQvOhakHgSBd7PH1H4b+OFdo4Qmc3zpCglRAqpCwSFNSoKWLfePhpjrP9Mp6v1olpJ/qpUlnbMWccNI9fysMXikkjwcGeTzJzZ9SmkkXLgM498oHLDBioKVu4D822bSNfm2Go42Id+F+sbSzTnatm6x88taPpHChczSSah6uznlVm84EnDqSO8cxuO63/6MOKBLaD/O1YHMUWsGr+Noan6QLQvkZWnW7c4wUg1puPdY0W4P8/gR7IWLp3o1vKGUC0aT0NqeVA1oUxMkEB6jb2awzMSOIetKiE1hqDfl4FodjAl0KzUjlpb8QhPSGqxbiPvaKMz35/xE7HpdtdbesWQJMulaEQXWSHLMANnFfsIx8oajz/mCCUxYG9QTqRTbg8DAO8UETX2DlBRsB75dIelg/wCD5PCMuazuevsQ4lZuXPP7WeOlZmOhmTOJe/ma+28YItKVB8tK1GZJb8dIxKWGYNavvnDISDUsOOhrfgKwhvZVoUmy5iGWnvtQkUUpNDlWP3HZQYilCIq4PHoWBlWPEJNjQjT+I0kqNGcAlxbrW93heVhMk1QCQoFlAEOk1yqBvU0tveAlUuw1cOuiirFgFitzSgJJPIDWCSq95Q3ypBogcd1Gx2jQ4YEGgTu4FCLuBRmqDBPli3h1ZzaJpV6K4Jy3Iadnpflx+5eMkEps7cacG00B6QNOxDgdG131pBWUHceJPe/EJKEl7N5cot9Itvvdi1BBVFKbgANWtL/91dL8YF8gjStTrpw097xklzXg1Ac2ppybUQvbZrUezYSg5oGalNQeVP4jKG1Y048jf1rGxYDvAChILN+OMapnSyzFnsLOwta1trxlP6NUjXEMFBhpVjfoOnnGDMJDMwpW/L/MbYmelCFK73dF3YHKHahcHSI47XmrBKUZA3Li7kt0ZoOGKUl0F8sV+0fxk5WhFdOUc18TYdcyWSM6mDBmdjlLUuKCKYxs1J70xI0b6tH0oLQFPaysywmWqblYAhNDxfM4FRcGxirFCWN2hWbJCcOEtWfPv+iqp9QOrpNOcN9l/Ds8rSUBaVOGIBpxfSPrEvEhg+UKYsCQ1GoDqaEcYYTLJa4fwDacvzDJ/wBQlVcTzI/02Cd8hHAypiEAFwRub1d/daw8VEu+bjc+OkFQmYpNSgKOwJ4WLfiGTLpYPpsBxOkeROduz0+a+hFaQePR/R41Mt3cCnT7CHSp7M4r/iF1gkUamkYmZdikyXd/LjAvkAC7ji45bkQxMl2dxQ3/AMV08Y0Mramnu8OTZz0KzJLGz8q++MI4tA1BB4m3B/5iivnXpof8+MK4iSCHc8i7U0PSH45UwJIiTkhKVFswoz0L2obs9HfSE50opJJWaAF2SzF7uHoX1itjpLoIzEv4VvY31eJeKwYKVAEhxUq50ck208Y9DHKyHLFk5WJUumUEaEunMNCwdtI8lMwUyJPF7wbIpaknIzO9XFQ1G0/EMIkzGpl8FfmKLrok4OW2T8PLFiLc+evWHhKIq9dtC9DexpE+UokXZr2H+YfkTAWAUN6MS2msbK0DjoOaVYVDCzF9mPnDEqeQEggPTnTrWBFwz8RQagXps9oPJCt761DbV5wmVFSuxz5aifpmPU/Su/GmnlXnBsOFFyEqLMKJJFwwcPtHe/C2KV2j2ZNwq5iv1EoBIUVKBV+6UpRuQ4KTux3jiuwMRMkmdPClS8oOGlpBIzTVVmqIeplpDcynaMlij36+xcPIk7Vbvo0+WoOSF/UR9CiAKEht3L1hoJLH63OuRVdtPWL/APpupQx6hnUoGUsl1KOY5kMS5qeMZ7dl4uVOxGIE2dLSnEJTK77pXmcq/puRkAADUuYX8EZQ5WMeeccjxqjn0LJJfM4uyVFuYAoaawQqvUvSigadBa0O9lY5f/UEzUFSCuatSk5ixCkrUEmveFv4jqViV2vhkzZfcxMsDMgmoJqUK3SSHSr+RC4+Opxbi9jp+VLFNKS1r8HGJQQ4ObSplkVd2J0/xG65tQ6gNuPOu5bjDE5azJkImKmdz54KFkuCJhFQTUiwMKszgG7hiWFHem/033iTJBQlRXhyc48mb1qVXDB2ZvHhWBYjCZkZspyaKUjusW1IYc+MNYSdLE+QZweUFpKyfpYPlJ4BTE0s8dP298PYtM04jDTVTQTny5za+TKTkWhqMGh+HBzjyv36EZvK+OfGl17ODm9kpIKS7WLJcBxqQKaXZoWlfDSh/wDGohDkDOhQNLB9NfCOt7FxRV2hKWM6M89bpchsyZiilQ3D2hr47WTjMoLlSZaUgksCokAs7Cpg0pLG5RfuqAeb+6otVq7OCV8IzFq784vshBKjvUs541i7h+yUyh8vKtJplC3CjTpmJraOw+I8OMJKlYeSSj5mYzJgLLWEAO6xWpO9g0c3gO3lYeYFBaigfXLUvM4IPeTnPdULgjjA5O/jnL/S0BiySaeWC/29nlJypokuDXKk34Fto3yMLEPQAg8BRr2gv+m/bQmY8ISVN+nWT3nSSFS24Eh78TC3xl20hGJxWfOVJV3cpJI7qairJakKl4jWNS3d9DV5TeRw1pWGVMGiVElm7qn6OAX1jUzq0Cn17qrcSz8WhDtft7MUpUuYFnDSSklRoVSkqoXoo1rrHe/FUifNlYVMkrzKIzFKyhgUfUouCQK71jY+Cm5Xev8AoqfluPHS3/w4tc8i5NaWN2G6RA18Qqj3SU8ahhSC9qz5ykqkLUuYmTOWULWp1ZQ6QHuahwecdL8F9s5kSsJNOZM3DrUkqJJJE2alaCSXPcykf+J2gsfi45ycUwsnlTxwUuJyMyhJY3ew+wgYX/clYAF2UzC5IKfN6Q7i5KsNOnFQf9Kyg7staqYfW37zwlkR1v8AqMr+nIBJYqU4BLK7uoF4KPjVjcpvoGXl3kUIq79nz5SXLEKfUZVORo7JppX8xkCtUq4OlQHVwNvSOg7M7GK+zZ2IlGYnEy1Tsi0qUFKSP/rLmxDgbEvCGPxGJwqTJnTJixOw4UtExefIorUUkEuzJSAQDVzsIa/GioqVsGPlTlLgkuyBMk0UyVKZiWSS1w5aw4mkTV/tBFCad0a9ffWO6+B+30yZWPzaShND6sFIbk5R/wAo4BSSQNRRyOF/H7QyMKin9mvI3OUa6AYoJNksdwGI8IFLQoi6TxZX4h6ZMJqWc+Z39jWFThHr3eog4uheRW7IsiY50rpD8mQL8X7rDWJ+HV722pDYLMGd2LbNy56xRIig12UCTQEggG9BlbV+A91hiQtQaxswBA4A1PKkLSp26Wyglm3oai8M4OaHsWu7EPrta0IkiyD2dD8H9srwuNlzFECWr+lNDucqyGUdBlOVWusN/GfbctWImKSAmSlZSlkuCpS/6q6aqUDXYJ3ETexZAKs5ajF9CdG4A/aB9rpTMzBP0lYCzsNT/uDeJ6r52uL6D+NRnzXZ0/8Ap3PSjFKmrUhEpMtaApSwKlSCAAS7MDXhG3aXZ8xWIxJlzMOJU+aF5lTQ1LKygu9SCGc0iP2JIeaVGzNxqxtDeIRlUpR/uZLGvVqjWFPMlFQo39O5ZHK9jEhCUY1IStJlSixmEgA/0ykqu9Vg2FAYn4TtCdhVpnS2MxDJUygpChqg5XBFq3BD6QfCkKmAkX/BfbnAsN2QJjftscyabOOPnCvmXpVso+HT5O1SLHxf2yjE/InIBAMshaTdCs4zBQGorzjPbnY8uUJapc8TUzMwKiQ7pyksRRmPRheJGJWFKQksad1aaJWx0GhFeG0MTsWqYAFZWSCEBIyhIqSya1cX14xmTLCSk5Lb6Bw4pRcFF6V2adnyULny0TSPlH5mZR0/pqIVXWx6cYo9g/Pw0yWZU5H6YEFf9RJlmX+4iWTnSvYAXifKOVTsOXMKo1xv0hrDdmnNnUWIqbP4gs0DizqCSS6C8jDzbbemNSMemb2mmeMqZQm5nWoJLfLUh2Jq6qtxjPxsfmYgzJa0lOVGVQUCApGYhxehAhFGUznDM/LQA9IPi5aTMCQbs7vatmjpeT+3jW7sCPjJZFK/Vfgp9o9rox8qWRlRiJb5payAFBQD5FnukOAb7iCfCuJGHlThiVpYq/pAqRMLZKsEFTB94nY5CEoCXCRepGu+8CwGLkoSTmTWtNW4g1gv1dS5cdiX41x4J6v8kvsTtiXge0Zc+eVf1JakTSxUUFZSQotVnRVtDGfjb4fVPxM2dJm4YyZrKzmakEd1IOZNVG1gDyilgJcuYczpWw1am1CHBr5+COPwKDNJyAFxWzajkem8bj8xKNTXQx+NeRuDrVHOdrIGJmqTIAUkIRKllSwgqEqUEZjmLJBKXrVo+mfFZTOlYYSpkszJKgpxMSkpISwIJ4ho5leFQg91IdXeLBmcAmKOKlZgkAs5qens0jn5tppLsGXibi76/g0xkhpa5i1y1TZiwyELzZQXUokjc0ZyzwrikLlIw0xJSZklLjKtKiF/NWrKWLkKSpjpUiMT8QAlYUQyS4c2AfU9TEv/AKwVFIw8pU2hBU2RFye6VQqGRtvhGhjxUkpv7/Oi98Z9qjGLQiSKZErLkJBUoWUon9iSRXdTRZ+O+0Zc2VLMpaJmQqKgFpoMt2JrbSOA7QxmKUSfkSwzAjOHrariPdo/ERDJxEhUuv1CqfH+TFbySlGSau/5J1ijGUGrVfwdf2fiUI7Lm4dS5QmzzNCUGYm0zVRBIAyufCIaOySoBWImSgiRJIShM0LXNyZ1ITTTMpr2AEJ9lD5ktcxwzKTLpYXJNqk+ATCc9fyiAFfUklQdwXcMPKD+W6i10FDBVtS7f0OfDvZ0qenEmZivkKTKysQk5ge+XzVUMyE0TWOc+cFCoYjZxxo3GGsMuYkLytQZi4fgeRhIhtPO9ONYPVJBJNSbb7NSuqtNbvrzjXOrfyH5jVRZqDfp090jMuaGunwSfuI1bBZzElTUAbXTS3rFIzAXYABm4alzxf0iSCToOGu5t94dkYf+5y78ugB5xXJI8uDKf6tJaoYAM1XBFOUMYdyoMkA6kuTQat08+UJCWhKWTnC30VSzijXqTqKwfMsMVd5L1IPe6iz8mJhD/grhJ+zosPNCZVZrqN2DAvyD2oKxrgi7pJASQ1N7g2rX81eJkjKwIyl2avX8/iGxLDgjXp6XteJ2iyHRU7LAlrJKmYHmdL8YIuaFLJKxlUX/AHGj0q1+G0S0LLGpAHhfgHs1xvG4nu1XYC5YDgAwavCFOI6NJ2imVJEwqzZU1tmfUWYtvD5x6WCEcO81xZhx1MRU1LOLAWuxGr1gyVFNQQXr5h+fTeFSWqG1eyhiZAMpIBGcVDO4N0tT3WM4ScFpBo6g9Tr68ODQuJxT+0g3FLa8HgHZs7ukPQLWBwZb1rQXidxtBquRawiwCFOQzWO9vWGVKCiVFQyCgYuHNLNfnERYOha5cUI6uHEaHEKSfq7ocs53Dg2f8QKx2g3G3otSkJ+aFAslzVjxa/MVjmfjTGzvnAJJ+WyUskpq7d4lqiv0vDicQXUkvdmDlndwA7gFzXhCuOxJAApQ1LuR52tDsK4y+xc8XL2SfmKxCQFAomgsCQS4tS7aGtordmdmTEsVLOUO1SR3nYl6NfwhdGPKanNeimFf91qekITviIhYykjLswuNwNesWSc56ikTqEMS2y/2WmcJxzrQnuBLFgb65RW5i1ikVJSCTVyLbHw+8fNMLjpk6cO8oKScylXYPrXUtHQS+z5pLqnEJJCgmpKCDxuCPeyM+Drk0vwFiy83ygmdROUkkMoWCSSDoK6Vg06ehYASsDKTzLDSnVokoWpBAfQOWylwzvtyjysRYks7u9A56bDhEXH6LHDqz3aMoTJgQohSQM6gLEqKsoO4DFRGsVJOKQhOhIBDNxJo4pExDO4SSogJPHK/iKkwD5z1tXmCd6mnpSDW9L0LWNexsrJVmLkGihTXUM+oHjC/xBiBMlpCSCSWsAGatxoH8RCmMxQQANVUSlIdStd7axLnSZ01RKliWQ6cqQFHjUsHcNTaKMUH2wMjV0tsa7NlCSJknOAmYgqReij3VJduRjMySli8wKUEnKkAmoJNaDcxIThpwmKMub8zIMrqFHNSkXrQPGEdskEIUkomWysK7s9GvTwizi30SKUV3r6LHZ01KUrCiKhtKgghn3raJhmaG3O2z+XhBZgcu9KWdxvGqwNQ/jx3G8cg2vYvMmcabfmAow9P8fkRriFqcpT9Wrt3Om/CFhhZf7sxVrVUNSJZytkaUnTX3fyggI26b8/WAqme2pvteNpEw3CST6RWeWmipIcCrXoTw9BFGTNCuG7Utavh4xDlTS9WHmDzZvOKOGKq1DbZacr8oRKJZin6HZSUpW1kr0qMpNR/yrTrDgQ723fxarV/zEfEYoZC2hBDWoegfjFCXilqFAkACpKn11YdLvCpRZTjkuh5K7P7LkG9fxWDBWh9T6WPhEtExVCCglnDZnBerV9doaTi1Ad4OOBq9Wor1hUoj45EUJU1msATR9bHS0HXdIuToL8iGfQeEISZ4VY3a1h/5eHpBpneTly21N32zbc+MIlF2URYypQZxqd6bmjM7PAuz1PKSo3USf8AmSptnarwvjlqCKHvk5WDCq6OOVfCDS5QCQwcMwYab86QLjSNu5DMyawU9waX6X1eMTA5Bd+v3sB+IGTcqBetjRm0HLrBpEsbFw33f18oF0gjRBzDQjRy9vGNVSqFkhgdCeY1DWNr0hpIBfk7VfqDy8jGFy7Uce215QHLYab9k6fgwUmjJNaHjo9kwCV2LLZiCa6q4UtX0i0wytw62sddKc4CZxB0f+7QHju8GskqpHcIye0Dw/ZaZYYJAOjUJ5kuTSCyw21RWtaW6fmAzJ5SczNW5sfBVjxgWHnXcFhUmr1c1OsC1J7ZypMe+Yz204N/MZSqni511gRmg+z7PLnAyas/d1bS4pbg4gFEY2OKZbd4eNTRxUHV/KEZc1jWpu48Bc1/iBhRZ9SwCvT7wCYCAaMA5NnI5wyOOtAN+xfEYlcueoiUVggBwwKdSG0DudLwKXJmTAM5+Wk6JLqVqXP7Ryh0IKntsb8LabU4wBM3+mkpJcgWfbha0Up60SuFvb0biYUjKkIyh6W341if2hlmpZSe9ooEBqeLQ8qYNyRXNX0f3SEppa5DXqR9oOC2Dk2qFMHjVAFK095LV32NILPxgZ+NOZ36wNKh82jOUcDZVDTnBpjOxLtXgXs/KHOr6JlyrsHKUkBjV6k3c61haZOYkOBwLPDGIkAggswOoFC52ib+jBcljU68YZGhGV1pkjJmNbk24PSG5R1HrtCcpRqX4QT5jWuekPaPOi6D/MY1Dnbq/swVE+wVbYWB56iF5IZyer3PCCCTR6jYD7+EDQak/Q5PxAMsgBtHNqkNpWKUtJfukVuAwflxpflESalOZA3NdSwGvlDow6WHdHFiHFdCIXJFWOTsq4ViSxcZQdC/jzMOyAzGwcVy0UNb+I6XiBLQpJKpRobpVVyKgaM+kUMNjvmJzfSXYjV7fiEyiVY526emPGVqGcXv3m0ZrnQ6WtDaCkgK/aQ9+Ng+u/WFcPNZtTUAaswp72gE7HGW4SASuwJH1a/SBRu8eR3hTi3op5KDsMk5prvRJ/8AZV+ZCdtTD5JplIbWtvpa5tr1hLDqShAyk0vQOovU1d/8Qb54N2bmR1YaWhco2Njpb9jiF3GarkkEEFg1yNPdILNclPGh4c6MHhCWrUcXYg7NTj+YIF13pXmDQv0D84W0GtlCWpIA7wJ6FnehG4vfUxuTmsWGj6NxBszbNCWdJIBPB6XNrdK/zBjOTXajgAJtw1L/AHhTiGu6RtOIALUcHYgvpU15+kSsZ20lKi6Cmju3dNASaA5aUhyb3mr3dyLG9Q/KzRz3aEhyQMhJOZyo1qW/cCdS0UYYJvYrPOUFcRT/AK5MLkT5VS4TlNtB9I8fWKk3FzFHKpZlMkEEMQ5t9R1bRzENXaaiUlmAc90JDi1vOp9Y1xHaUxbpK7HNZm4EJDW1G8WvH1o8xZ6TttnY4GfnAPeoKmjFgOVOFYMJHkbMKlzt0Mchgu2zLADpLft/dVnHHrFTDduylFicp4gMTwI1OsSzwST0X4vKhJJN7LGbvOwYHXo77u/rCWKJAqpiBbxsRofUwyiZmDUYl9BcUrtrCXaE1KXILE6VcinieEBFO6H5J/tsKstSptfXbXn4wtIDZkkUSSbiyhmF+ZvtGqsQbhBL6qU3UAP57wvMxCnSspDMEmpequ6Xy0rTrDlEnlkWn9DOJUqwYNUkeQFKnrpC0yclIJYUrWpNWq9yY3/VEg5wS7l6Fq1tWnKERO+YrN+1P0h+F28w+kHGP2Jnk+uw2HQS6lJBJsCR3QKgB+vUwKacqg1KGhrtR3ggUpyQzvrry1hHH40JyZhWtiaPrrYwxLZPNqMQ05RYu7tro1vvCC8HmJLrD7W4s46xt+tC3VmdQ6U8HaMonJa3n/MNSollJMioU3vq0EQdTzLH3wgKT784wkk8AIcRJjMqbV7F6OfPjDCZgY+HKkJtSj+semL7ux15xlBqVDiZhzFQIISGerPrDsjEF3UwGhS7E8vd4m4fu0v7f1hsTXS1HJq+gtSBY2EihIWpYO70pUBmS/Cg8DG8nGETJjOApIJbuh3I29ISl4hrHmbOA/pGcPNSVFZYCyRXR7sz1Lwvj2PU6oqLxqiCpLISzjMHN65QGprWsLSCpSwt1Ad4IoPp5M1aVpCU3EfMo/dSz/8Ac1Am7MNzBUYypJLAUFXq9WbwjONIP5OTtlqRiy7TLkEOLKpccQ9oZSpmAN3pVg9QPQRBxM0gJf8AuBAtq22xOsFk4hjU8qm5FTCnC+iiOb0yv+tYOKU2odBrWDfqX1Pj7cUiKcV9Vq6vyciN0YomliBWt9oF4hq8gr/qqsbX90HsRuMcmgLPv4gcDSIoxHUVuX91cxidiHBGp38eTPcRnxB/qKVlY4u1hT/FuloWxGEC2J7xZmZ2GtzUxLXPLEmrf41sY0mYwsovo2/pBrFXQqXkxa2hg4AMCgJvqQKa9dLxrjMGvKKE7sBWjGwsBSEcP2mTcudyfDz1g8vtIk3re7Xob1aGVNE3PHJULqwqgKA1rrmd97vGkyQtzQuncAUNa0ike0zlLk7Gp50rV4XVjipQDsCQC5HppBJyFuOP7KXZssy0AKIciw24iNfnkjMRpbYOGAPEBzvC/wCvBoVb7nTccoxLx/dAOoYvw7rQri7sr+WNJWOqml6Vu5qAdqW/xAp04NlVtVzQ+vtoTRjBlZy+vQ6RrOxIDk6V0A40EaoAPNowcUUpUg0ZhzSSA+mjgx6diwr6EkgBgolsvI0JiXNWVpKq0DpBrR+N9Iak44rTStA4298IbxJflvTYWZOWASpfdGoTXXUwmpCiPmE5lUJcacDvG+LmUy2dQdyeemkYmLCKixun7h/SNSoXJ/YCcsEhSdSQ+9H0jHR+kBwxu1qtw8YIEK4eMGIbEC8FQpqR4XEbG8EAbJXWBhLknSt4Iuw6R6X9PT7xxpioZ6tx39Y3kTmLN4m0eFxGVXHKMZwVanDHgTfoIwua7gW1O3LjGsn7/iBS7dY4KxtE8CwLc4IrE0AqBemjWgU+w5CNT9oyglJoMueX+olqilB0jQYsg/iNE2jGsYc5MKnEHf34xkYjqNYXl3jaOozkw4ntYnxjwxPv3eAGMmOo7mxgYyPKxIN4WMZTf3tG0dzYMpI/MbontX1gh/MaTLRx3RqZ8elTC7k8hGY8Y6jLYVU+z1MYTiGr4/mAnSMxlGuTCfqdXoetY0xeIdJgSf3coyv6en2jUjHJhBNs2g9YHMk3ILfeMSbRuv7Rx12LmeSGJsevj4wdKRcl7MTWAGwgsn6RGg2wKF3PFoKB1jSVY84NJ+kRpx//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8198" name="AutoShape 6" descr="data:image/jpeg;base64,/9j/4AAQSkZJRgABAQAAAQABAAD/2wCEAAkGBhQSERUUExQWFRQWGBoYGBgYGBgZGxccGBoYGBgcGhgaGyYgGhojHBoXHy8gIycpLCwsGB8xNTAqNSYrLCkBCQoKDgwOGg8PGiwkHyQsLCwsKiwsKiwsKSksKSwsLC4sLCwsKSwsKSkpLCwsLCksLCwsLCwsLCwsKSwsLCwsKf/AABEIAMkA+wMBIgACEQEDEQH/xAAbAAADAAMBAQAAAAAAAAAAAAADBAUBAgYAB//EADwQAAECBAQDBgUDAwMEAwAAAAECEQADITEEEkFRYXGBBSKRobHwBhMywdEUQuEjUvEHgpIVYnKiM0PC/8QAGgEAAwEBAQEAAAAAAAAAAAAAAgMEAQAFBv/EACkRAAICAgICAgEDBQEAAAAAAAABAhEDIRIxBEETUYEUImEFI3GRoRX/2gAMAwEAAhEDEQA/APitY2RMIMbDDkn7xhKa1jLMoPJ4uCYPLI1zdTApcsAh2KTuPtDZwoT9LEbfgxjYyKN5ajonrQfzDctJN26PAsMl1DlbXwh8SBSh6fiFyZTCNgflEDuvAgJrsw5kacgYoy5Lnc60t5w7IlAbPCXOhvCybh5ByspL1uEqF9vAwzK7NUfpUtPvjFXAynKmOw2s9/GH0yvLjaJ5Zq0Nji+yPIwK0AutSnqxb1FWhtKGZ0+H5aHlEjj75QYHug/iJ5ZWxqxpdCQw52LbFOkcV8dyss5B3R6KP5jvMZjUyk5llkilnJPCOE+Le1U4koYKTkBFWLu34inxeTndaJvKpRr2cuFRgmCmSNz4fzGvy+Ij0zzLK3wijNi5QoXJDEOPpVpFr4zkiXMQAABk0DD6lecQfhzEpk4mVMUoBKVOTWgYjQcY6H47mhUyUpJBBluCCCCMxaJpX8y+qKItfE/8nNBcYmu8Fl4NSwCBTc0HiY3mYUAMVh+RMUWIpl74HRmVMOyQPEn8R1MxAGjRzPwNipaVqlucy2ykgAUel6PHYzJXE/mPK8ltZNnp+Orx6Jk9H/lC68w1MUp0i/5habIptARkOcSfNxJAe+jcTQCMhRbvHvcLeG0YmSXmJTwKvCn3MbkM7+VIfoXwYsvEEA7ge+kKTceyQ938Rw48IOe8lnsd2PCukSMYtVApJUH0uBxFuoh8Ir2TzeghxizWmQ6gV6A6cYCvFjQnm5c9HjQT5ZplKVeD+EDTLCkgpSH1d+oeGpCWwpxygas2m/4jQdpH+4DoT94QSku2uvvaNvmSxoejQfFAJsaVIc+vqOUCOHBJSr6tDvGAVINSSBqGLQyZZXZQIPD+bxhqVisiUzjvdPOkHkzGYXDsNgdqwLEy8qk5n15H3WCSyGUzlDgMGcEi3Q+scalToZCag1SQaE25cRFXDYkLuwGozAba676QDspTucpBYUcca+L0imuQFMUsFC1q8DuDCJyK8cNWZE1AFCnoR6QeSCt8opuRQdLmN8BOJdgEkUINCDtQQ4gqrbpTeJJToqUb2FwqMoAFW9XeDAXF2gKUK9v9hBUpVqWPM1iSTHcTygdQ3ONkySNLwQSqvURiYeIDblXTSMbNo4r4u7YCpolpLCXfm7n7DpHNzp5NI+o9sfDcrFIOYJz6TEtmDcW7w/7THE9pfAGKlqaWBOTfukA9UqI8nj1PG8jFxUbpnleRhycnLs5tZgBaGpyGJCgygWINCCKEGA59hF6IDEkB6u3CKqMeA2RA7tirvc2eg8IlOdYPLxFK1a0Y9hJ0URjCr6iVHj5QZOUioIVs38RQ7F+EsbPTnlyglBsVa8QIH218LYiQlSlrcgVozNWkTfNj5ceSssj4+Vx5cQGHkFExKk3zAja9HMfRpgZ7HdvCPj+E7RWFBy4cUNdY+3TJbbX4ekRef+1xH+G006JawX08qRpMtZ4emkHQ+cCmYWm3jXwiKMi5pHMdpY4IxKAzJUkgmup/IhyZK9/xCvxT2QSgLDHJdtjtyMA7K7UC05VH+oLVLK4u94uS5QTiTqVTcZfgwpOVShp7r6wniQMwJ/cUgcbgjzBi1NUwdT0rVr/mOexc0zDlRVKDmJG4qEjnwh+N2Lyxro2xUoJZmcRIxSg7hwTdiQDFedKdlMtaSmwYFzvbSJisGpSnUClOgN22h8GSZYt9ApqghJys6gABtmfXdvWBK7NULB4YnfXJLUb0iolIaqQTqSYNsX8blompxGrK8PvGRISTcpOpAaNQFPQjwPrBEYderN/5EecczUmzIlBXdUskaO3rHsOSh5ZIKd6gi2gvpBhIIBLWAV9T+FNh5x6SgmclTGr0Bbdmpy8IEPjTRRwYopySd0/SRoHBs513ipIV3apVQ/8AHYO+1aROOFysoDKp61BB4s1b3DXhlM1iApPMggi3BObyMSzXLotg+OmNzUlJzgGg7w/uTrrpcdRFCQt2Na1Bd3GjVYXhDCnM2UOeBT7EEw8spUUBJpVJJFEq4M9FP4iJ5pMoT3osSUv0erwx8vh6/msTJS2UCZSi/LntXlo0PSFuHKGFSXykX2iOcWhgaZLLEsLX5CuvWMypApRL0/tpvrGigCcoHOgLDbrZoZCQ3j+0DneFN0gkmDQiWmpPvpeDfq5dGVS1he8aoxAFRoSLDZrNx4wGZ2nLTQkki9vNxAqNh8TkfiTsREyctTfVUac/N45md8MsaGPoHas9Cykpdw4LszXDMXu/jE6ZI3EethzyjGmUf+Ziz41OtlmX8IYKZJyGVLQSkDMlwoFhVwLvWrxxsr/TebLxSO8ibJTMTmUksQlw7oUxBAZ7x9OwqXSkkgOANHFBuOUZnSr6kjUDQvoOMefDy8kG1d39nnT8TG5L1R1GAwgSgACgHlHMfEXZKZ5KFB0mhYsSNQ8dnKR/RB4COe7VwwcCr1NNYnyf23Cu6sVgn++V/wAohYHsKVIS0qUlHIBzzUaqhpbsf597xhcgEk5lM/t60gapOyj5NyEY5uW27KVBLSF5krr/ALvbxoAALG2hP5gikl/458I1KiNNephiZriLTUI463iB2l8Myll0OgnYOD/t06R0M2Vw9OUKLSrSm/8AAijFNx6Zk8cZqmjlpvw0wrMKhszeRMOycIEJCU2ilPexMT8UsgE7W9vFkZynpi1ijDaRMxOHyKzpLJNVAaGzgWI3ArSATlvetKKTUeF4bUAWfruo89E8mhaasFJCUhLU0HNjXxiqL+ySaJXaDJKVJIUkKfl/dbSKCACHBppaFFpQV5SGdy2oDAfVrygJ7Kay2GxakO0S7TbSNhS28NSwWcGnvxiWEFJZRUkaEVB8bRQw2HUR9ZAN6AP1rGyMg230MlL9wC96iiXrye3WDhOeYlKP2gkuLeDPfeNJMtMtKqVu9yomgL6msPYPCBILpZ6cgNHe8IlKiuMWzb9IaHMD0P5/MMYZY+lyFl9SQTThX1hlCXDVDjjqGesek4IZmU5Go41D3iZzvsp41VGkrCmhICqkAgl25s493jVWHmgoVX+wurN9R3IBIdqPFiRIDspRNKF7g7i3Mct42x2FHyl1qzipunvC17Qj5tjXjVCslU7MxIajUHhRd+EHkTFPUqrfLl3t9RMNIwaFJDKIB1c6iCSezU2BA7z0cGmxBDD8wl5I+w+Oj0sJHdAU16JUdbn8xvLlhw6T1SWPiHa0Gl4TQKsRvXe70L7wf5BGoBDMK63ieU0Gvo0koS1EbsCPzpaGE4ZB+pNLVAOmzebRlMkjUUvWNvpFwOWvSESkbRG7ZwYTJOUAHMl2S3oOPlE6bgiNLXi72oomWsbkUrd4ycJmlqVmsSHHD8Q2OVxSs9HxsnCA7h8In5aDopA/DW56wzhZCCpI896i1esTOwJ0yYhSB3slUpoKG7bkEO0UcIVlaHFlDTT818oTODR52WDjKSb2jqxJPygOXg8QviCRVBq5cCzXerjnHSonpJZJBIFn6RzXxHJUJh7wYgFIOjfVrF/lYVHHGUfSSPJ8Zv5Kf+SGtAf6lVJtlpqdN4DOSXoQ4vmfncH7QSZKLX12/MBmyzcMPOw2OsRJnr8Qa5f9xDtoW33hVbubjwp/7QytXNyRt5wFSzv4fjnDos3gLlahd/X0P8xoqeS2/KGBMcG4/iF5mor79YdGgXEBOmlyQKcQR/mJfaNUqAqo28mvFeYvStffo0TsWti4fLrwMU4uxc1oiSZBUxKjyBNxd9jpA5sxIJ2GpenjDK5GZRU+WtwWozVDVL6wE4NIO53Jfypwi5P7IXDVITMkLcrDvpsB6QH9BtMUBzhvFISElzTcO77DUwulKyPp8TX0h0X9Es4pPYITwTlIHUGv8weXhlj6CQD+wuR4ac41RKJHDiKeHnDeGw6gwCuQNR+fCOk66NjFvs0+eGaYClTHK/0k3AB1JZosYfEZgCKvW24G7coWlziCM6WD3FU+jjwgsuaAaF0k0IcgE3FLObPE0tlWPT7H86menqb1YC568YJhE1UXJDsOIFA1bO9BAMPiQsHKQAO6SzKJ1SRcM2u8NSARYhjoQS1NDtwiaWimKb2OTZpzJLCr3obAG/FiOkFnYhORTsKKG+nhCiWBqM2n0geA0Nozjz3CAA6mSH3VQ8qOX4QhxTa0O4urGsLOT8pIewSPIPDcuaNq104PfwhNhbKPKjWcnW0YMwpysKHRyBsa9AIVKKbGxjorIDnYU0g7sNmYGwf3aJEvFqcMQ71YE11fhwgqZqmsOIHEtd+OkKeJnNbKOdLWp42eNxOQDWgty5U2iWVHMXB48X/AjRaSwY1534efnAfGGsaZTn49CUvZ9IX+FsSkpylWYqzZcxrVRvoA9tqxGm4ZSi4Up2INbbgvpaMYLCqGVSZiwf8AtbxpvvDHgj8bVjlBcXFlP4p7VR2aJaEiYqfNdQyiyMzlm1ekQu3vj7GucSlIlS0hglQSo95gCaaMbnWKicHmVnWStTMVKqSLhyQ+pgXbJQMNOKg6cinSW1B18LQ7G8caXG37JcnjzcW5S3R84lfG2IQvOhakHgSBd7PH1H4b+OFdo4Qmc3zpCglRAqpCwSFNSoKWLfePhpjrP9Mp6v1olpJ/qpUlnbMWccNI9fysMXikkjwcGeTzJzZ9SmkkXLgM498oHLDBioKVu4D822bSNfm2Go42Id+F+sbSzTnatm6x88taPpHChczSSah6uznlVm84EnDqSO8cxuO63/6MOKBLaD/O1YHMUWsGr+Noan6QLQvkZWnW7c4wUg1puPdY0W4P8/gR7IWLp3o1vKGUC0aT0NqeVA1oUxMkEB6jb2awzMSOIetKiE1hqDfl4FodjAl0KzUjlpb8QhPSGqxbiPvaKMz35/xE7HpdtdbesWQJMulaEQXWSHLMANnFfsIx8oajz/mCCUxYG9QTqRTbg8DAO8UETX2DlBRsB75dIelg/wCD5PCMuazuevsQ4lZuXPP7WeOlZmOhmTOJe/ma+28YItKVB8tK1GZJb8dIxKWGYNavvnDISDUsOOhrfgKwhvZVoUmy5iGWnvtQkUUpNDlWP3HZQYilCIq4PHoWBlWPEJNjQjT+I0kqNGcAlxbrW93heVhMk1QCQoFlAEOk1yqBvU0tveAlUuw1cOuiirFgFitzSgJJPIDWCSq95Q3ypBogcd1Gx2jQ4YEGgTu4FCLuBRmqDBPli3h1ZzaJpV6K4Jy3Iadnpflx+5eMkEps7cacG00B6QNOxDgdG131pBWUHceJPe/EJKEl7N5cot9Itvvdi1BBVFKbgANWtL/91dL8YF8gjStTrpw097xklzXg1Ac2ppybUQvbZrUezYSg5oGalNQeVP4jKG1Y048jf1rGxYDvAChILN+OMapnSyzFnsLOwta1trxlP6NUjXEMFBhpVjfoOnnGDMJDMwpW/L/MbYmelCFK73dF3YHKHahcHSI47XmrBKUZA3Li7kt0ZoOGKUl0F8sV+0fxk5WhFdOUc18TYdcyWSM6mDBmdjlLUuKCKYxs1J70xI0b6tH0oLQFPaysywmWqblYAhNDxfM4FRcGxirFCWN2hWbJCcOEtWfPv+iqp9QOrpNOcN9l/Ds8rSUBaVOGIBpxfSPrEvEhg+UKYsCQ1GoDqaEcYYTLJa4fwDacvzDJ/wBQlVcTzI/02Cd8hHAypiEAFwRub1d/daw8VEu+bjc+OkFQmYpNSgKOwJ4WLfiGTLpYPpsBxOkeROduz0+a+hFaQePR/R41Mt3cCnT7CHSp7M4r/iF1gkUamkYmZdikyXd/LjAvkAC7ji45bkQxMl2dxQ3/AMV08Y0Mramnu8OTZz0KzJLGz8q++MI4tA1BB4m3B/5iivnXpof8+MK4iSCHc8i7U0PSH45UwJIiTkhKVFswoz0L2obs9HfSE50opJJWaAF2SzF7uHoX1itjpLoIzEv4VvY31eJeKwYKVAEhxUq50ck208Y9DHKyHLFk5WJUumUEaEunMNCwdtI8lMwUyJPF7wbIpaknIzO9XFQ1G0/EMIkzGpl8FfmKLrok4OW2T8PLFiLc+evWHhKIq9dtC9DexpE+UokXZr2H+YfkTAWAUN6MS2msbK0DjoOaVYVDCzF9mPnDEqeQEggPTnTrWBFwz8RQagXps9oPJCt761DbV5wmVFSuxz5aifpmPU/Su/GmnlXnBsOFFyEqLMKJJFwwcPtHe/C2KV2j2ZNwq5iv1EoBIUVKBV+6UpRuQ4KTux3jiuwMRMkmdPClS8oOGlpBIzTVVmqIeplpDcynaMlij36+xcPIk7Vbvo0+WoOSF/UR9CiAKEht3L1hoJLH63OuRVdtPWL/APpupQx6hnUoGUsl1KOY5kMS5qeMZ7dl4uVOxGIE2dLSnEJTK77pXmcq/puRkAADUuYX8EZQ5WMeeccjxqjn0LJJfM4uyVFuYAoaawQqvUvSigadBa0O9lY5f/UEzUFSCuatSk5ixCkrUEmveFv4jqViV2vhkzZfcxMsDMgmoJqUK3SSHSr+RC4+Opxbi9jp+VLFNKS1r8HGJQQ4ObSplkVd2J0/xG65tQ6gNuPOu5bjDE5azJkImKmdz54KFkuCJhFQTUiwMKszgG7hiWFHem/033iTJBQlRXhyc48mb1qVXDB2ZvHhWBYjCZkZspyaKUjusW1IYc+MNYSdLE+QZweUFpKyfpYPlJ4BTE0s8dP298PYtM04jDTVTQTny5za+TKTkWhqMGh+HBzjyv36EZvK+OfGl17ODm9kpIKS7WLJcBxqQKaXZoWlfDSh/wDGohDkDOhQNLB9NfCOt7FxRV2hKWM6M89bpchsyZiilQ3D2hr47WTjMoLlSZaUgksCokAs7Cpg0pLG5RfuqAeb+6otVq7OCV8IzFq784vshBKjvUs541i7h+yUyh8vKtJplC3CjTpmJraOw+I8OMJKlYeSSj5mYzJgLLWEAO6xWpO9g0c3gO3lYeYFBaigfXLUvM4IPeTnPdULgjjA5O/jnL/S0BiySaeWC/29nlJypokuDXKk34Fto3yMLEPQAg8BRr2gv+m/bQmY8ISVN+nWT3nSSFS24Eh78TC3xl20hGJxWfOVJV3cpJI7qairJakKl4jWNS3d9DV5TeRw1pWGVMGiVElm7qn6OAX1jUzq0Cn17qrcSz8WhDtft7MUpUuYFnDSSklRoVSkqoXoo1rrHe/FUifNlYVMkrzKIzFKyhgUfUouCQK71jY+Cm5Xev8AoqfluPHS3/w4tc8i5NaWN2G6RA18Qqj3SU8ahhSC9qz5ykqkLUuYmTOWULWp1ZQ6QHuahwecdL8F9s5kSsJNOZM3DrUkqJJJE2alaCSXPcykf+J2gsfi45ycUwsnlTxwUuJyMyhJY3ew+wgYX/clYAF2UzC5IKfN6Q7i5KsNOnFQf9Kyg7staqYfW37zwlkR1v8AqMr+nIBJYqU4BLK7uoF4KPjVjcpvoGXl3kUIq79nz5SXLEKfUZVORo7JppX8xkCtUq4OlQHVwNvSOg7M7GK+zZ2IlGYnEy1Tsi0qUFKSP/rLmxDgbEvCGPxGJwqTJnTJixOw4UtExefIorUUkEuzJSAQDVzsIa/GioqVsGPlTlLgkuyBMk0UyVKZiWSS1w5aw4mkTV/tBFCad0a9ffWO6+B+30yZWPzaShND6sFIbk5R/wAo4BSSQNRRyOF/H7QyMKin9mvI3OUa6AYoJNksdwGI8IFLQoi6TxZX4h6ZMJqWc+Z39jWFThHr3eog4uheRW7IsiY50rpD8mQL8X7rDWJ+HV722pDYLMGd2LbNy56xRIig12UCTQEggG9BlbV+A91hiQtQaxswBA4A1PKkLSp26Wyglm3oai8M4OaHsWu7EPrta0IkiyD2dD8H9srwuNlzFECWr+lNDucqyGUdBlOVWusN/GfbctWImKSAmSlZSlkuCpS/6q6aqUDXYJ3ETexZAKs5ajF9CdG4A/aB9rpTMzBP0lYCzsNT/uDeJ6r52uL6D+NRnzXZ0/8Ap3PSjFKmrUhEpMtaApSwKlSCAAS7MDXhG3aXZ8xWIxJlzMOJU+aF5lTQ1LKygu9SCGc0iP2JIeaVGzNxqxtDeIRlUpR/uZLGvVqjWFPMlFQo39O5ZHK9jEhCUY1IStJlSixmEgA/0ykqu9Vg2FAYn4TtCdhVpnS2MxDJUygpChqg5XBFq3BD6QfCkKmAkX/BfbnAsN2QJjftscyabOOPnCvmXpVso+HT5O1SLHxf2yjE/InIBAMshaTdCs4zBQGorzjPbnY8uUJapc8TUzMwKiQ7pyksRRmPRheJGJWFKQksad1aaJWx0GhFeG0MTsWqYAFZWSCEBIyhIqSya1cX14xmTLCSk5Lb6Bw4pRcFF6V2adnyULny0TSPlH5mZR0/pqIVXWx6cYo9g/Pw0yWZU5H6YEFf9RJlmX+4iWTnSvYAXifKOVTsOXMKo1xv0hrDdmnNnUWIqbP4gs0DizqCSS6C8jDzbbemNSMemb2mmeMqZQm5nWoJLfLUh2Jq6qtxjPxsfmYgzJa0lOVGVQUCApGYhxehAhFGUznDM/LQA9IPi5aTMCQbs7vatmjpeT+3jW7sCPjJZFK/Vfgp9o9rox8qWRlRiJb5payAFBQD5FnukOAb7iCfCuJGHlThiVpYq/pAqRMLZKsEFTB94nY5CEoCXCRepGu+8CwGLkoSTmTWtNW4g1gv1dS5cdiX41x4J6v8kvsTtiXge0Zc+eVf1JakTSxUUFZSQotVnRVtDGfjb4fVPxM2dJm4YyZrKzmakEd1IOZNVG1gDyilgJcuYczpWw1am1CHBr5+COPwKDNJyAFxWzajkem8bj8xKNTXQx+NeRuDrVHOdrIGJmqTIAUkIRKllSwgqEqUEZjmLJBKXrVo+mfFZTOlYYSpkszJKgpxMSkpISwIJ4ho5leFQg91IdXeLBmcAmKOKlZgkAs5qens0jn5tppLsGXibi76/g0xkhpa5i1y1TZiwyELzZQXUokjc0ZyzwrikLlIw0xJSZklLjKtKiF/NWrKWLkKSpjpUiMT8QAlYUQyS4c2AfU9TEv/AKwVFIw8pU2hBU2RFye6VQqGRtvhGhjxUkpv7/Oi98Z9qjGLQiSKZErLkJBUoWUon9iSRXdTRZ+O+0Zc2VLMpaJmQqKgFpoMt2JrbSOA7QxmKUSfkSwzAjOHrariPdo/ERDJxEhUuv1CqfH+TFbySlGSau/5J1ijGUGrVfwdf2fiUI7Lm4dS5QmzzNCUGYm0zVRBIAyufCIaOySoBWImSgiRJIShM0LXNyZ1ITTTMpr2AEJ9lD5ktcxwzKTLpYXJNqk+ATCc9fyiAFfUklQdwXcMPKD+W6i10FDBVtS7f0OfDvZ0qenEmZivkKTKysQk5ge+XzVUMyE0TWOc+cFCoYjZxxo3GGsMuYkLytQZi4fgeRhIhtPO9ONYPVJBJNSbb7NSuqtNbvrzjXOrfyH5jVRZqDfp090jMuaGunwSfuI1bBZzElTUAbXTS3rFIzAXYABm4alzxf0iSCToOGu5t94dkYf+5y78ugB5xXJI8uDKf6tJaoYAM1XBFOUMYdyoMkA6kuTQat08+UJCWhKWTnC30VSzijXqTqKwfMsMVd5L1IPe6iz8mJhD/grhJ+zosPNCZVZrqN2DAvyD2oKxrgi7pJASQ1N7g2rX81eJkjKwIyl2avX8/iGxLDgjXp6XteJ2iyHRU7LAlrJKmYHmdL8YIuaFLJKxlUX/AHGj0q1+G0S0LLGpAHhfgHs1xvG4nu1XYC5YDgAwavCFOI6NJ2imVJEwqzZU1tmfUWYtvD5x6WCEcO81xZhx1MRU1LOLAWuxGr1gyVFNQQXr5h+fTeFSWqG1eyhiZAMpIBGcVDO4N0tT3WM4ScFpBo6g9Tr68ODQuJxT+0g3FLa8HgHZs7ukPQLWBwZb1rQXidxtBquRawiwCFOQzWO9vWGVKCiVFQyCgYuHNLNfnERYOha5cUI6uHEaHEKSfq7ocs53Dg2f8QKx2g3G3otSkJ+aFAslzVjxa/MVjmfjTGzvnAJJ+WyUskpq7d4lqiv0vDicQXUkvdmDlndwA7gFzXhCuOxJAApQ1LuR52tDsK4y+xc8XL2SfmKxCQFAomgsCQS4tS7aGtordmdmTEsVLOUO1SR3nYl6NfwhdGPKanNeimFf91qekITviIhYykjLswuNwNesWSc56ikTqEMS2y/2WmcJxzrQnuBLFgb65RW5i1ikVJSCTVyLbHw+8fNMLjpk6cO8oKScylXYPrXUtHQS+z5pLqnEJJCgmpKCDxuCPeyM+Drk0vwFiy83ygmdROUkkMoWCSSDoK6Vg06ehYASsDKTzLDSnVokoWpBAfQOWylwzvtyjysRYks7u9A56bDhEXH6LHDqz3aMoTJgQohSQM6gLEqKsoO4DFRGsVJOKQhOhIBDNxJo4pExDO4SSogJPHK/iKkwD5z1tXmCd6mnpSDW9L0LWNexsrJVmLkGihTXUM+oHjC/xBiBMlpCSCSWsAGatxoH8RCmMxQQANVUSlIdStd7axLnSZ01RKliWQ6cqQFHjUsHcNTaKMUH2wMjV0tsa7NlCSJknOAmYgqReij3VJduRjMySli8wKUEnKkAmoJNaDcxIThpwmKMub8zIMrqFHNSkXrQPGEdskEIUkomWysK7s9GvTwizi30SKUV3r6LHZ01KUrCiKhtKgghn3raJhmaG3O2z+XhBZgcu9KWdxvGqwNQ/jx3G8cg2vYvMmcabfmAow9P8fkRriFqcpT9Wrt3Om/CFhhZf7sxVrVUNSJZytkaUnTX3fyggI26b8/WAqme2pvteNpEw3CST6RWeWmipIcCrXoTw9BFGTNCuG7Utavh4xDlTS9WHmDzZvOKOGKq1DbZacr8oRKJZin6HZSUpW1kr0qMpNR/yrTrDgQ723fxarV/zEfEYoZC2hBDWoegfjFCXilqFAkACpKn11YdLvCpRZTjkuh5K7P7LkG9fxWDBWh9T6WPhEtExVCCglnDZnBerV9doaTi1Ad4OOBq9Wor1hUoj45EUJU1msATR9bHS0HXdIuToL8iGfQeEISZ4VY3a1h/5eHpBpneTly21N32zbc+MIlF2URYypQZxqd6bmjM7PAuz1PKSo3USf8AmSptnarwvjlqCKHvk5WDCq6OOVfCDS5QCQwcMwYab86QLjSNu5DMyawU9waX6X1eMTA5Bd+v3sB+IGTcqBetjRm0HLrBpEsbFw33f18oF0gjRBzDQjRy9vGNVSqFkhgdCeY1DWNr0hpIBfk7VfqDy8jGFy7Uce215QHLYab9k6fgwUmjJNaHjo9kwCV2LLZiCa6q4UtX0i0wytw62sddKc4CZxB0f+7QHju8GskqpHcIye0Dw/ZaZYYJAOjUJ5kuTSCyw21RWtaW6fmAzJ5SczNW5sfBVjxgWHnXcFhUmr1c1OsC1J7ZypMe+Yz204N/MZSqni511gRmg+z7PLnAyas/d1bS4pbg4gFEY2OKZbd4eNTRxUHV/KEZc1jWpu48Bc1/iBhRZ9SwCvT7wCYCAaMA5NnI5wyOOtAN+xfEYlcueoiUVggBwwKdSG0DudLwKXJmTAM5+Wk6JLqVqXP7Ryh0IKntsb8LabU4wBM3+mkpJcgWfbha0Up60SuFvb0biYUjKkIyh6W341if2hlmpZSe9ooEBqeLQ8qYNyRXNX0f3SEppa5DXqR9oOC2Dk2qFMHjVAFK095LV32NILPxgZ+NOZ36wNKh82jOUcDZVDTnBpjOxLtXgXs/KHOr6JlyrsHKUkBjV6k3c61haZOYkOBwLPDGIkAggswOoFC52ib+jBcljU68YZGhGV1pkjJmNbk24PSG5R1HrtCcpRqX4QT5jWuekPaPOi6D/MY1Dnbq/swVE+wVbYWB56iF5IZyer3PCCCTR6jYD7+EDQak/Q5PxAMsgBtHNqkNpWKUtJfukVuAwflxpflESalOZA3NdSwGvlDow6WHdHFiHFdCIXJFWOTsq4ViSxcZQdC/jzMOyAzGwcVy0UNb+I6XiBLQpJKpRobpVVyKgaM+kUMNjvmJzfSXYjV7fiEyiVY526emPGVqGcXv3m0ZrnQ6WtDaCkgK/aQ9+Ng+u/WFcPNZtTUAaswp72gE7HGW4SASuwJH1a/SBRu8eR3hTi3op5KDsMk5prvRJ/8AZV+ZCdtTD5JplIbWtvpa5tr1hLDqShAyk0vQOovU1d/8Qb54N2bmR1YaWhco2Njpb9jiF3GarkkEEFg1yNPdILNclPGh4c6MHhCWrUcXYg7NTj+YIF13pXmDQv0D84W0GtlCWpIA7wJ6FnehG4vfUxuTmsWGj6NxBszbNCWdJIBPB6XNrdK/zBjOTXajgAJtw1L/AHhTiGu6RtOIALUcHYgvpU15+kSsZ20lKi6Cmju3dNASaA5aUhyb3mr3dyLG9Q/KzRz3aEhyQMhJOZyo1qW/cCdS0UYYJvYrPOUFcRT/AK5MLkT5VS4TlNtB9I8fWKk3FzFHKpZlMkEEMQ5t9R1bRzENXaaiUlmAc90JDi1vOp9Y1xHaUxbpK7HNZm4EJDW1G8WvH1o8xZ6TttnY4GfnAPeoKmjFgOVOFYMJHkbMKlzt0Mchgu2zLADpLft/dVnHHrFTDduylFicp4gMTwI1OsSzwST0X4vKhJJN7LGbvOwYHXo77u/rCWKJAqpiBbxsRofUwyiZmDUYl9BcUrtrCXaE1KXILE6VcinieEBFO6H5J/tsKstSptfXbXn4wtIDZkkUSSbiyhmF+ZvtGqsQbhBL6qU3UAP57wvMxCnSspDMEmpequ6Xy0rTrDlEnlkWn9DOJUqwYNUkeQFKnrpC0yclIJYUrWpNWq9yY3/VEg5wS7l6Fq1tWnKERO+YrN+1P0h+F28w+kHGP2Jnk+uw2HQS6lJBJsCR3QKgB+vUwKacqg1KGhrtR3ggUpyQzvrry1hHH40JyZhWtiaPrrYwxLZPNqMQ05RYu7tro1vvCC8HmJLrD7W4s46xt+tC3VmdQ6U8HaMonJa3n/MNSollJMioU3vq0EQdTzLH3wgKT784wkk8AIcRJjMqbV7F6OfPjDCZgY+HKkJtSj+semL7ux15xlBqVDiZhzFQIISGerPrDsjEF3UwGhS7E8vd4m4fu0v7f1hsTXS1HJq+gtSBY2EihIWpYO70pUBmS/Cg8DG8nGETJjOApIJbuh3I29ISl4hrHmbOA/pGcPNSVFZYCyRXR7sz1Lwvj2PU6oqLxqiCpLISzjMHN65QGprWsLSCpSwt1Ad4IoPp5M1aVpCU3EfMo/dSz/8Ac1Am7MNzBUYypJLAUFXq9WbwjONIP5OTtlqRiy7TLkEOLKpccQ9oZSpmAN3pVg9QPQRBxM0gJf8AuBAtq22xOsFk4hjU8qm5FTCnC+iiOb0yv+tYOKU2odBrWDfqX1Pj7cUiKcV9Vq6vyciN0YomliBWt9oF4hq8gr/qqsbX90HsRuMcmgLPv4gcDSIoxHUVuX91cxidiHBGp38eTPcRnxB/qKVlY4u1hT/FuloWxGEC2J7xZmZ2GtzUxLXPLEmrf41sY0mYwsovo2/pBrFXQqXkxa2hg4AMCgJvqQKa9dLxrjMGvKKE7sBWjGwsBSEcP2mTcudyfDz1g8vtIk3re7Xob1aGVNE3PHJULqwqgKA1rrmd97vGkyQtzQuncAUNa0ike0zlLk7Gp50rV4XVjipQDsCQC5HppBJyFuOP7KXZssy0AKIciw24iNfnkjMRpbYOGAPEBzvC/wCvBoVb7nTccoxLx/dAOoYvw7rQri7sr+WNJWOqml6Vu5qAdqW/xAp04NlVtVzQ+vtoTRjBlZy+vQ6RrOxIDk6V0A40EaoAPNowcUUpUg0ZhzSSA+mjgx6diwr6EkgBgolsvI0JiXNWVpKq0DpBrR+N9Iak44rTStA4298IbxJflvTYWZOWASpfdGoTXXUwmpCiPmE5lUJcacDvG+LmUy2dQdyeemkYmLCKixun7h/SNSoXJ/YCcsEhSdSQ+9H0jHR+kBwxu1qtw8YIEK4eMGIbEC8FQpqR4XEbG8EAbJXWBhLknSt4Iuw6R6X9PT7xxpioZ6tx39Y3kTmLN4m0eFxGVXHKMZwVanDHgTfoIwua7gW1O3LjGsn7/iBS7dY4KxtE8CwLc4IrE0AqBemjWgU+w5CNT9oyglJoMueX+olqilB0jQYsg/iNE2jGsYc5MKnEHf34xkYjqNYXl3jaOozkw4ntYnxjwxPv3eAGMmOo7mxgYyPKxIN4WMZTf3tG0dzYMpI/MbontX1gh/MaTLRx3RqZ8elTC7k8hGY8Y6jLYVU+z1MYTiGr4/mAnSMxlGuTCfqdXoetY0xeIdJgSf3coyv6en2jUjHJhBNs2g9YHMk3ILfeMSbRuv7Rx12LmeSGJsevj4wdKRcl7MTWAGwgsn6RGg2wKF3PFoKB1jSVY84NJ+kRpx//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8200" name="AutoShape 8" descr="data:image/jpeg;base64,/9j/4AAQSkZJRgABAQAAAQABAAD/2wCEAAkGBhQSERUUExQWFRQWGBoYGBgYGBgZGxccGBoYGBgcGhgaGyYgGhojHBoXHy8gIycpLCwsGB8xNTAqNSYrLCkBCQoKDgwOGg8PGiwkHyQsLCwsKiwsKiwsKSksKSwsLC4sLCwsKSwsKSkpLCwsLCksLCwsLCwsLCwsKSwsLCwsKf/AABEIAMkA+wMBIgACEQEDEQH/xAAbAAADAAMBAQAAAAAAAAAAAAADBAUBAgYAB//EADwQAAECBAQDBgUDAwMEAwAAAAECEQADITEEEkFRYXGBBSKRobHwBhMywdEUQuEjUvEHgpIVYnKiM0PC/8QAGgEAAwEBAQEAAAAAAAAAAAAAAgMEAQAFBv/EACkRAAICAgICAgEDBQEAAAAAAAABAhEDIRIxBEETUYEUImEFI3GRoRX/2gAMAwEAAhEDEQA/APitY2RMIMbDDkn7xhKa1jLMoPJ4uCYPLI1zdTApcsAh2KTuPtDZwoT9LEbfgxjYyKN5ajonrQfzDctJN26PAsMl1DlbXwh8SBSh6fiFyZTCNgflEDuvAgJrsw5kacgYoy5Lnc60t5w7IlAbPCXOhvCybh5ByspL1uEqF9vAwzK7NUfpUtPvjFXAynKmOw2s9/GH0yvLjaJ5Zq0Nji+yPIwK0AutSnqxb1FWhtKGZ0+H5aHlEjj75QYHug/iJ5ZWxqxpdCQw52LbFOkcV8dyss5B3R6KP5jvMZjUyk5llkilnJPCOE+Le1U4koYKTkBFWLu34inxeTndaJvKpRr2cuFRgmCmSNz4fzGvy+Ij0zzLK3wijNi5QoXJDEOPpVpFr4zkiXMQAABk0DD6lecQfhzEpk4mVMUoBKVOTWgYjQcY6H47mhUyUpJBBluCCCCMxaJpX8y+qKItfE/8nNBcYmu8Fl4NSwCBTc0HiY3mYUAMVh+RMUWIpl74HRmVMOyQPEn8R1MxAGjRzPwNipaVqlucy2ykgAUel6PHYzJXE/mPK8ltZNnp+Orx6Jk9H/lC68w1MUp0i/5habIptARkOcSfNxJAe+jcTQCMhRbvHvcLeG0YmSXmJTwKvCn3MbkM7+VIfoXwYsvEEA7ge+kKTceyQ938Rw48IOe8lnsd2PCukSMYtVApJUH0uBxFuoh8Ir2TzeghxizWmQ6gV6A6cYCvFjQnm5c9HjQT5ZplKVeD+EDTLCkgpSH1d+oeGpCWwpxygas2m/4jQdpH+4DoT94QSku2uvvaNvmSxoejQfFAJsaVIc+vqOUCOHBJSr6tDvGAVINSSBqGLQyZZXZQIPD+bxhqVisiUzjvdPOkHkzGYXDsNgdqwLEy8qk5n15H3WCSyGUzlDgMGcEi3Q+scalToZCag1SQaE25cRFXDYkLuwGozAba676QDspTucpBYUcca+L0imuQFMUsFC1q8DuDCJyK8cNWZE1AFCnoR6QeSCt8opuRQdLmN8BOJdgEkUINCDtQQ4gqrbpTeJJToqUb2FwqMoAFW9XeDAXF2gKUK9v9hBUpVqWPM1iSTHcTygdQ3ONkySNLwQSqvURiYeIDblXTSMbNo4r4u7YCpolpLCXfm7n7DpHNzp5NI+o9sfDcrFIOYJz6TEtmDcW7w/7THE9pfAGKlqaWBOTfukA9UqI8nj1PG8jFxUbpnleRhycnLs5tZgBaGpyGJCgygWINCCKEGA59hF6IDEkB6u3CKqMeA2RA7tirvc2eg8IlOdYPLxFK1a0Y9hJ0URjCr6iVHj5QZOUioIVs38RQ7F+EsbPTnlyglBsVa8QIH218LYiQlSlrcgVozNWkTfNj5ceSssj4+Vx5cQGHkFExKk3zAja9HMfRpgZ7HdvCPj+E7RWFBy4cUNdY+3TJbbX4ekRef+1xH+G006JawX08qRpMtZ4emkHQ+cCmYWm3jXwiKMi5pHMdpY4IxKAzJUkgmup/IhyZK9/xCvxT2QSgLDHJdtjtyMA7K7UC05VH+oLVLK4u94uS5QTiTqVTcZfgwpOVShp7r6wniQMwJ/cUgcbgjzBi1NUwdT0rVr/mOexc0zDlRVKDmJG4qEjnwh+N2Lyxro2xUoJZmcRIxSg7hwTdiQDFedKdlMtaSmwYFzvbSJisGpSnUClOgN22h8GSZYt9ApqghJys6gABtmfXdvWBK7NULB4YnfXJLUb0iolIaqQTqSYNsX8blompxGrK8PvGRISTcpOpAaNQFPQjwPrBEYderN/5EecczUmzIlBXdUskaO3rHsOSh5ZIKd6gi2gvpBhIIBLWAV9T+FNh5x6SgmclTGr0Bbdmpy8IEPjTRRwYopySd0/SRoHBs513ipIV3apVQ/8AHYO+1aROOFysoDKp61BB4s1b3DXhlM1iApPMggi3BObyMSzXLotg+OmNzUlJzgGg7w/uTrrpcdRFCQt2Na1Bd3GjVYXhDCnM2UOeBT7EEw8spUUBJpVJJFEq4M9FP4iJ5pMoT3osSUv0erwx8vh6/msTJS2UCZSi/LntXlo0PSFuHKGFSXykX2iOcWhgaZLLEsLX5CuvWMypApRL0/tpvrGigCcoHOgLDbrZoZCQ3j+0DneFN0gkmDQiWmpPvpeDfq5dGVS1he8aoxAFRoSLDZrNx4wGZ2nLTQkki9vNxAqNh8TkfiTsREyctTfVUac/N45md8MsaGPoHas9Cykpdw4LszXDMXu/jE6ZI3EethzyjGmUf+Ziz41OtlmX8IYKZJyGVLQSkDMlwoFhVwLvWrxxsr/TebLxSO8ibJTMTmUksQlw7oUxBAZ7x9OwqXSkkgOANHFBuOUZnSr6kjUDQvoOMefDy8kG1d39nnT8TG5L1R1GAwgSgACgHlHMfEXZKZ5KFB0mhYsSNQ8dnKR/RB4COe7VwwcCr1NNYnyf23Cu6sVgn++V/wAohYHsKVIS0qUlHIBzzUaqhpbsf597xhcgEk5lM/t60gapOyj5NyEY5uW27KVBLSF5krr/ALvbxoAALG2hP5gikl/458I1KiNNephiZriLTUI463iB2l8Myll0OgnYOD/t06R0M2Vw9OUKLSrSm/8AAijFNx6Zk8cZqmjlpvw0wrMKhszeRMOycIEJCU2ilPexMT8UsgE7W9vFkZynpi1ijDaRMxOHyKzpLJNVAaGzgWI3ArSATlvetKKTUeF4bUAWfruo89E8mhaasFJCUhLU0HNjXxiqL+ySaJXaDJKVJIUkKfl/dbSKCACHBppaFFpQV5SGdy2oDAfVrygJ7Kay2GxakO0S7TbSNhS28NSwWcGnvxiWEFJZRUkaEVB8bRQw2HUR9ZAN6AP1rGyMg230MlL9wC96iiXrye3WDhOeYlKP2gkuLeDPfeNJMtMtKqVu9yomgL6msPYPCBILpZ6cgNHe8IlKiuMWzb9IaHMD0P5/MMYZY+lyFl9SQTThX1hlCXDVDjjqGesek4IZmU5Go41D3iZzvsp41VGkrCmhICqkAgl25s493jVWHmgoVX+wurN9R3IBIdqPFiRIDspRNKF7g7i3Mct42x2FHyl1qzipunvC17Qj5tjXjVCslU7MxIajUHhRd+EHkTFPUqrfLl3t9RMNIwaFJDKIB1c6iCSezU2BA7z0cGmxBDD8wl5I+w+Oj0sJHdAU16JUdbn8xvLlhw6T1SWPiHa0Gl4TQKsRvXe70L7wf5BGoBDMK63ieU0Gvo0koS1EbsCPzpaGE4ZB+pNLVAOmzebRlMkjUUvWNvpFwOWvSESkbRG7ZwYTJOUAHMl2S3oOPlE6bgiNLXi72oomWsbkUrd4ycJmlqVmsSHHD8Q2OVxSs9HxsnCA7h8In5aDopA/DW56wzhZCCpI896i1esTOwJ0yYhSB3slUpoKG7bkEO0UcIVlaHFlDTT818oTODR52WDjKSb2jqxJPygOXg8QviCRVBq5cCzXerjnHSonpJZJBIFn6RzXxHJUJh7wYgFIOjfVrF/lYVHHGUfSSPJ8Zv5Kf+SGtAf6lVJtlpqdN4DOSXoQ4vmfncH7QSZKLX12/MBmyzcMPOw2OsRJnr8Qa5f9xDtoW33hVbubjwp/7QytXNyRt5wFSzv4fjnDos3gLlahd/X0P8xoqeS2/KGBMcG4/iF5mor79YdGgXEBOmlyQKcQR/mJfaNUqAqo28mvFeYvStffo0TsWti4fLrwMU4uxc1oiSZBUxKjyBNxd9jpA5sxIJ2GpenjDK5GZRU+WtwWozVDVL6wE4NIO53Jfypwi5P7IXDVITMkLcrDvpsB6QH9BtMUBzhvFISElzTcO77DUwulKyPp8TX0h0X9Es4pPYITwTlIHUGv8weXhlj6CQD+wuR4ac41RKJHDiKeHnDeGw6gwCuQNR+fCOk66NjFvs0+eGaYClTHK/0k3AB1JZosYfEZgCKvW24G7coWlziCM6WD3FU+jjwgsuaAaF0k0IcgE3FLObPE0tlWPT7H86menqb1YC568YJhE1UXJDsOIFA1bO9BAMPiQsHKQAO6SzKJ1SRcM2u8NSARYhjoQS1NDtwiaWimKb2OTZpzJLCr3obAG/FiOkFnYhORTsKKG+nhCiWBqM2n0geA0Nozjz3CAA6mSH3VQ8qOX4QhxTa0O4urGsLOT8pIewSPIPDcuaNq104PfwhNhbKPKjWcnW0YMwpysKHRyBsa9AIVKKbGxjorIDnYU0g7sNmYGwf3aJEvFqcMQ71YE11fhwgqZqmsOIHEtd+OkKeJnNbKOdLWp42eNxOQDWgty5U2iWVHMXB48X/AjRaSwY1534efnAfGGsaZTn49CUvZ9IX+FsSkpylWYqzZcxrVRvoA9tqxGm4ZSi4Up2INbbgvpaMYLCqGVSZiwf8AtbxpvvDHgj8bVjlBcXFlP4p7VR2aJaEiYqfNdQyiyMzlm1ekQu3vj7GucSlIlS0hglQSo95gCaaMbnWKicHmVnWStTMVKqSLhyQ+pgXbJQMNOKg6cinSW1B18LQ7G8caXG37JcnjzcW5S3R84lfG2IQvOhakHgSBd7PH1H4b+OFdo4Qmc3zpCglRAqpCwSFNSoKWLfePhpjrP9Mp6v1olpJ/qpUlnbMWccNI9fysMXikkjwcGeTzJzZ9SmkkXLgM498oHLDBioKVu4D822bSNfm2Go42Id+F+sbSzTnatm6x88taPpHChczSSah6uznlVm84EnDqSO8cxuO63/6MOKBLaD/O1YHMUWsGr+Noan6QLQvkZWnW7c4wUg1puPdY0W4P8/gR7IWLp3o1vKGUC0aT0NqeVA1oUxMkEB6jb2awzMSOIetKiE1hqDfl4FodjAl0KzUjlpb8QhPSGqxbiPvaKMz35/xE7HpdtdbesWQJMulaEQXWSHLMANnFfsIx8oajz/mCCUxYG9QTqRTbg8DAO8UETX2DlBRsB75dIelg/wCD5PCMuazuevsQ4lZuXPP7WeOlZmOhmTOJe/ma+28YItKVB8tK1GZJb8dIxKWGYNavvnDISDUsOOhrfgKwhvZVoUmy5iGWnvtQkUUpNDlWP3HZQYilCIq4PHoWBlWPEJNjQjT+I0kqNGcAlxbrW93heVhMk1QCQoFlAEOk1yqBvU0tveAlUuw1cOuiirFgFitzSgJJPIDWCSq95Q3ypBogcd1Gx2jQ4YEGgTu4FCLuBRmqDBPli3h1ZzaJpV6K4Jy3Iadnpflx+5eMkEps7cacG00B6QNOxDgdG131pBWUHceJPe/EJKEl7N5cot9Itvvdi1BBVFKbgANWtL/91dL8YF8gjStTrpw097xklzXg1Ac2ppybUQvbZrUezYSg5oGalNQeVP4jKG1Y048jf1rGxYDvAChILN+OMapnSyzFnsLOwta1trxlP6NUjXEMFBhpVjfoOnnGDMJDMwpW/L/MbYmelCFK73dF3YHKHahcHSI47XmrBKUZA3Li7kt0ZoOGKUl0F8sV+0fxk5WhFdOUc18TYdcyWSM6mDBmdjlLUuKCKYxs1J70xI0b6tH0oLQFPaysywmWqblYAhNDxfM4FRcGxirFCWN2hWbJCcOEtWfPv+iqp9QOrpNOcN9l/Ds8rSUBaVOGIBpxfSPrEvEhg+UKYsCQ1GoDqaEcYYTLJa4fwDacvzDJ/wBQlVcTzI/02Cd8hHAypiEAFwRub1d/daw8VEu+bjc+OkFQmYpNSgKOwJ4WLfiGTLpYPpsBxOkeROduz0+a+hFaQePR/R41Mt3cCnT7CHSp7M4r/iF1gkUamkYmZdikyXd/LjAvkAC7ji45bkQxMl2dxQ3/AMV08Y0Mramnu8OTZz0KzJLGz8q++MI4tA1BB4m3B/5iivnXpof8+MK4iSCHc8i7U0PSH45UwJIiTkhKVFswoz0L2obs9HfSE50opJJWaAF2SzF7uHoX1itjpLoIzEv4VvY31eJeKwYKVAEhxUq50ck208Y9DHKyHLFk5WJUumUEaEunMNCwdtI8lMwUyJPF7wbIpaknIzO9XFQ1G0/EMIkzGpl8FfmKLrok4OW2T8PLFiLc+evWHhKIq9dtC9DexpE+UokXZr2H+YfkTAWAUN6MS2msbK0DjoOaVYVDCzF9mPnDEqeQEggPTnTrWBFwz8RQagXps9oPJCt761DbV5wmVFSuxz5aifpmPU/Su/GmnlXnBsOFFyEqLMKJJFwwcPtHe/C2KV2j2ZNwq5iv1EoBIUVKBV+6UpRuQ4KTux3jiuwMRMkmdPClS8oOGlpBIzTVVmqIeplpDcynaMlij36+xcPIk7Vbvo0+WoOSF/UR9CiAKEht3L1hoJLH63OuRVdtPWL/APpupQx6hnUoGUsl1KOY5kMS5qeMZ7dl4uVOxGIE2dLSnEJTK77pXmcq/puRkAADUuYX8EZQ5WMeeccjxqjn0LJJfM4uyVFuYAoaawQqvUvSigadBa0O9lY5f/UEzUFSCuatSk5ixCkrUEmveFv4jqViV2vhkzZfcxMsDMgmoJqUK3SSHSr+RC4+Opxbi9jp+VLFNKS1r8HGJQQ4ObSplkVd2J0/xG65tQ6gNuPOu5bjDE5azJkImKmdz54KFkuCJhFQTUiwMKszgG7hiWFHem/033iTJBQlRXhyc48mb1qVXDB2ZvHhWBYjCZkZspyaKUjusW1IYc+MNYSdLE+QZweUFpKyfpYPlJ4BTE0s8dP298PYtM04jDTVTQTny5za+TKTkWhqMGh+HBzjyv36EZvK+OfGl17ODm9kpIKS7WLJcBxqQKaXZoWlfDSh/wDGohDkDOhQNLB9NfCOt7FxRV2hKWM6M89bpchsyZiilQ3D2hr47WTjMoLlSZaUgksCokAs7Cpg0pLG5RfuqAeb+6otVq7OCV8IzFq784vshBKjvUs541i7h+yUyh8vKtJplC3CjTpmJraOw+I8OMJKlYeSSj5mYzJgLLWEAO6xWpO9g0c3gO3lYeYFBaigfXLUvM4IPeTnPdULgjjA5O/jnL/S0BiySaeWC/29nlJypokuDXKk34Fto3yMLEPQAg8BRr2gv+m/bQmY8ISVN+nWT3nSSFS24Eh78TC3xl20hGJxWfOVJV3cpJI7qairJakKl4jWNS3d9DV5TeRw1pWGVMGiVElm7qn6OAX1jUzq0Cn17qrcSz8WhDtft7MUpUuYFnDSSklRoVSkqoXoo1rrHe/FUifNlYVMkrzKIzFKyhgUfUouCQK71jY+Cm5Xev8AoqfluPHS3/w4tc8i5NaWN2G6RA18Qqj3SU8ahhSC9qz5ykqkLUuYmTOWULWp1ZQ6QHuahwecdL8F9s5kSsJNOZM3DrUkqJJJE2alaCSXPcykf+J2gsfi45ycUwsnlTxwUuJyMyhJY3ew+wgYX/clYAF2UzC5IKfN6Q7i5KsNOnFQf9Kyg7staqYfW37zwlkR1v8AqMr+nIBJYqU4BLK7uoF4KPjVjcpvoGXl3kUIq79nz5SXLEKfUZVORo7JppX8xkCtUq4OlQHVwNvSOg7M7GK+zZ2IlGYnEy1Tsi0qUFKSP/rLmxDgbEvCGPxGJwqTJnTJixOw4UtExefIorUUkEuzJSAQDVzsIa/GioqVsGPlTlLgkuyBMk0UyVKZiWSS1w5aw4mkTV/tBFCad0a9ffWO6+B+30yZWPzaShND6sFIbk5R/wAo4BSSQNRRyOF/H7QyMKin9mvI3OUa6AYoJNksdwGI8IFLQoi6TxZX4h6ZMJqWc+Z39jWFThHr3eog4uheRW7IsiY50rpD8mQL8X7rDWJ+HV722pDYLMGd2LbNy56xRIig12UCTQEggG9BlbV+A91hiQtQaxswBA4A1PKkLSp26Wyglm3oai8M4OaHsWu7EPrta0IkiyD2dD8H9srwuNlzFECWr+lNDucqyGUdBlOVWusN/GfbctWImKSAmSlZSlkuCpS/6q6aqUDXYJ3ETexZAKs5ajF9CdG4A/aB9rpTMzBP0lYCzsNT/uDeJ6r52uL6D+NRnzXZ0/8Ap3PSjFKmrUhEpMtaApSwKlSCAAS7MDXhG3aXZ8xWIxJlzMOJU+aF5lTQ1LKygu9SCGc0iP2JIeaVGzNxqxtDeIRlUpR/uZLGvVqjWFPMlFQo39O5ZHK9jEhCUY1IStJlSixmEgA/0ykqu9Vg2FAYn4TtCdhVpnS2MxDJUygpChqg5XBFq3BD6QfCkKmAkX/BfbnAsN2QJjftscyabOOPnCvmXpVso+HT5O1SLHxf2yjE/InIBAMshaTdCs4zBQGorzjPbnY8uUJapc8TUzMwKiQ7pyksRRmPRheJGJWFKQksad1aaJWx0GhFeG0MTsWqYAFZWSCEBIyhIqSya1cX14xmTLCSk5Lb6Bw4pRcFF6V2adnyULny0TSPlH5mZR0/pqIVXWx6cYo9g/Pw0yWZU5H6YEFf9RJlmX+4iWTnSvYAXifKOVTsOXMKo1xv0hrDdmnNnUWIqbP4gs0DizqCSS6C8jDzbbemNSMemb2mmeMqZQm5nWoJLfLUh2Jq6qtxjPxsfmYgzJa0lOVGVQUCApGYhxehAhFGUznDM/LQA9IPi5aTMCQbs7vatmjpeT+3jW7sCPjJZFK/Vfgp9o9rox8qWRlRiJb5payAFBQD5FnukOAb7iCfCuJGHlThiVpYq/pAqRMLZKsEFTB94nY5CEoCXCRepGu+8CwGLkoSTmTWtNW4g1gv1dS5cdiX41x4J6v8kvsTtiXge0Zc+eVf1JakTSxUUFZSQotVnRVtDGfjb4fVPxM2dJm4YyZrKzmakEd1IOZNVG1gDyilgJcuYczpWw1am1CHBr5+COPwKDNJyAFxWzajkem8bj8xKNTXQx+NeRuDrVHOdrIGJmqTIAUkIRKllSwgqEqUEZjmLJBKXrVo+mfFZTOlYYSpkszJKgpxMSkpISwIJ4ho5leFQg91IdXeLBmcAmKOKlZgkAs5qens0jn5tppLsGXibi76/g0xkhpa5i1y1TZiwyELzZQXUokjc0ZyzwrikLlIw0xJSZklLjKtKiF/NWrKWLkKSpjpUiMT8QAlYUQyS4c2AfU9TEv/AKwVFIw8pU2hBU2RFye6VQqGRtvhGhjxUkpv7/Oi98Z9qjGLQiSKZErLkJBUoWUon9iSRXdTRZ+O+0Zc2VLMpaJmQqKgFpoMt2JrbSOA7QxmKUSfkSwzAjOHrariPdo/ERDJxEhUuv1CqfH+TFbySlGSau/5J1ijGUGrVfwdf2fiUI7Lm4dS5QmzzNCUGYm0zVRBIAyufCIaOySoBWImSgiRJIShM0LXNyZ1ITTTMpr2AEJ9lD5ktcxwzKTLpYXJNqk+ATCc9fyiAFfUklQdwXcMPKD+W6i10FDBVtS7f0OfDvZ0qenEmZivkKTKysQk5ge+XzVUMyE0TWOc+cFCoYjZxxo3GGsMuYkLytQZi4fgeRhIhtPO9ONYPVJBJNSbb7NSuqtNbvrzjXOrfyH5jVRZqDfp090jMuaGunwSfuI1bBZzElTUAbXTS3rFIzAXYABm4alzxf0iSCToOGu5t94dkYf+5y78ugB5xXJI8uDKf6tJaoYAM1XBFOUMYdyoMkA6kuTQat08+UJCWhKWTnC30VSzijXqTqKwfMsMVd5L1IPe6iz8mJhD/grhJ+zosPNCZVZrqN2DAvyD2oKxrgi7pJASQ1N7g2rX81eJkjKwIyl2avX8/iGxLDgjXp6XteJ2iyHRU7LAlrJKmYHmdL8YIuaFLJKxlUX/AHGj0q1+G0S0LLGpAHhfgHs1xvG4nu1XYC5YDgAwavCFOI6NJ2imVJEwqzZU1tmfUWYtvD5x6WCEcO81xZhx1MRU1LOLAWuxGr1gyVFNQQXr5h+fTeFSWqG1eyhiZAMpIBGcVDO4N0tT3WM4ScFpBo6g9Tr68ODQuJxT+0g3FLa8HgHZs7ukPQLWBwZb1rQXidxtBquRawiwCFOQzWO9vWGVKCiVFQyCgYuHNLNfnERYOha5cUI6uHEaHEKSfq7ocs53Dg2f8QKx2g3G3otSkJ+aFAslzVjxa/MVjmfjTGzvnAJJ+WyUskpq7d4lqiv0vDicQXUkvdmDlndwA7gFzXhCuOxJAApQ1LuR52tDsK4y+xc8XL2SfmKxCQFAomgsCQS4tS7aGtordmdmTEsVLOUO1SR3nYl6NfwhdGPKanNeimFf91qekITviIhYykjLswuNwNesWSc56ikTqEMS2y/2WmcJxzrQnuBLFgb65RW5i1ikVJSCTVyLbHw+8fNMLjpk6cO8oKScylXYPrXUtHQS+z5pLqnEJJCgmpKCDxuCPeyM+Drk0vwFiy83ygmdROUkkMoWCSSDoK6Vg06ehYASsDKTzLDSnVokoWpBAfQOWylwzvtyjysRYks7u9A56bDhEXH6LHDqz3aMoTJgQohSQM6gLEqKsoO4DFRGsVJOKQhOhIBDNxJo4pExDO4SSogJPHK/iKkwD5z1tXmCd6mnpSDW9L0LWNexsrJVmLkGihTXUM+oHjC/xBiBMlpCSCSWsAGatxoH8RCmMxQQANVUSlIdStd7axLnSZ01RKliWQ6cqQFHjUsHcNTaKMUH2wMjV0tsa7NlCSJknOAmYgqReij3VJduRjMySli8wKUEnKkAmoJNaDcxIThpwmKMub8zIMrqFHNSkXrQPGEdskEIUkomWysK7s9GvTwizi30SKUV3r6LHZ01KUrCiKhtKgghn3raJhmaG3O2z+XhBZgcu9KWdxvGqwNQ/jx3G8cg2vYvMmcabfmAow9P8fkRriFqcpT9Wrt3Om/CFhhZf7sxVrVUNSJZytkaUnTX3fyggI26b8/WAqme2pvteNpEw3CST6RWeWmipIcCrXoTw9BFGTNCuG7Utavh4xDlTS9WHmDzZvOKOGKq1DbZacr8oRKJZin6HZSUpW1kr0qMpNR/yrTrDgQ723fxarV/zEfEYoZC2hBDWoegfjFCXilqFAkACpKn11YdLvCpRZTjkuh5K7P7LkG9fxWDBWh9T6WPhEtExVCCglnDZnBerV9doaTi1Ad4OOBq9Wor1hUoj45EUJU1msATR9bHS0HXdIuToL8iGfQeEISZ4VY3a1h/5eHpBpneTly21N32zbc+MIlF2URYypQZxqd6bmjM7PAuz1PKSo3USf8AmSptnarwvjlqCKHvk5WDCq6OOVfCDS5QCQwcMwYab86QLjSNu5DMyawU9waX6X1eMTA5Bd+v3sB+IGTcqBetjRm0HLrBpEsbFw33f18oF0gjRBzDQjRy9vGNVSqFkhgdCeY1DWNr0hpIBfk7VfqDy8jGFy7Uce215QHLYab9k6fgwUmjJNaHjo9kwCV2LLZiCa6q4UtX0i0wytw62sddKc4CZxB0f+7QHju8GskqpHcIye0Dw/ZaZYYJAOjUJ5kuTSCyw21RWtaW6fmAzJ5SczNW5sfBVjxgWHnXcFhUmr1c1OsC1J7ZypMe+Yz204N/MZSqni511gRmg+z7PLnAyas/d1bS4pbg4gFEY2OKZbd4eNTRxUHV/KEZc1jWpu48Bc1/iBhRZ9SwCvT7wCYCAaMA5NnI5wyOOtAN+xfEYlcueoiUVggBwwKdSG0DudLwKXJmTAM5+Wk6JLqVqXP7Ryh0IKntsb8LabU4wBM3+mkpJcgWfbha0Up60SuFvb0biYUjKkIyh6W341if2hlmpZSe9ooEBqeLQ8qYNyRXNX0f3SEppa5DXqR9oOC2Dk2qFMHjVAFK095LV32NILPxgZ+NOZ36wNKh82jOUcDZVDTnBpjOxLtXgXs/KHOr6JlyrsHKUkBjV6k3c61haZOYkOBwLPDGIkAggswOoFC52ib+jBcljU68YZGhGV1pkjJmNbk24PSG5R1HrtCcpRqX4QT5jWuekPaPOi6D/MY1Dnbq/swVE+wVbYWB56iF5IZyer3PCCCTR6jYD7+EDQak/Q5PxAMsgBtHNqkNpWKUtJfukVuAwflxpflESalOZA3NdSwGvlDow6WHdHFiHFdCIXJFWOTsq4ViSxcZQdC/jzMOyAzGwcVy0UNb+I6XiBLQpJKpRobpVVyKgaM+kUMNjvmJzfSXYjV7fiEyiVY526emPGVqGcXv3m0ZrnQ6WtDaCkgK/aQ9+Ng+u/WFcPNZtTUAaswp72gE7HGW4SASuwJH1a/SBRu8eR3hTi3op5KDsMk5prvRJ/8AZV+ZCdtTD5JplIbWtvpa5tr1hLDqShAyk0vQOovU1d/8Qb54N2bmR1YaWhco2Njpb9jiF3GarkkEEFg1yNPdILNclPGh4c6MHhCWrUcXYg7NTj+YIF13pXmDQv0D84W0GtlCWpIA7wJ6FnehG4vfUxuTmsWGj6NxBszbNCWdJIBPB6XNrdK/zBjOTXajgAJtw1L/AHhTiGu6RtOIALUcHYgvpU15+kSsZ20lKi6Cmju3dNASaA5aUhyb3mr3dyLG9Q/KzRz3aEhyQMhJOZyo1qW/cCdS0UYYJvYrPOUFcRT/AK5MLkT5VS4TlNtB9I8fWKk3FzFHKpZlMkEEMQ5t9R1bRzENXaaiUlmAc90JDi1vOp9Y1xHaUxbpK7HNZm4EJDW1G8WvH1o8xZ6TttnY4GfnAPeoKmjFgOVOFYMJHkbMKlzt0Mchgu2zLADpLft/dVnHHrFTDduylFicp4gMTwI1OsSzwST0X4vKhJJN7LGbvOwYHXo77u/rCWKJAqpiBbxsRofUwyiZmDUYl9BcUrtrCXaE1KXILE6VcinieEBFO6H5J/tsKstSptfXbXn4wtIDZkkUSSbiyhmF+ZvtGqsQbhBL6qU3UAP57wvMxCnSspDMEmpequ6Xy0rTrDlEnlkWn9DOJUqwYNUkeQFKnrpC0yclIJYUrWpNWq9yY3/VEg5wS7l6Fq1tWnKERO+YrN+1P0h+F28w+kHGP2Jnk+uw2HQS6lJBJsCR3QKgB+vUwKacqg1KGhrtR3ggUpyQzvrry1hHH40JyZhWtiaPrrYwxLZPNqMQ05RYu7tro1vvCC8HmJLrD7W4s46xt+tC3VmdQ6U8HaMonJa3n/MNSollJMioU3vq0EQdTzLH3wgKT784wkk8AIcRJjMqbV7F6OfPjDCZgY+HKkJtSj+semL7ux15xlBqVDiZhzFQIISGerPrDsjEF3UwGhS7E8vd4m4fu0v7f1hsTXS1HJq+gtSBY2EihIWpYO70pUBmS/Cg8DG8nGETJjOApIJbuh3I29ISl4hrHmbOA/pGcPNSVFZYCyRXR7sz1Lwvj2PU6oqLxqiCpLISzjMHN65QGprWsLSCpSwt1Ad4IoPp5M1aVpCU3EfMo/dSz/8Ac1Am7MNzBUYypJLAUFXq9WbwjONIP5OTtlqRiy7TLkEOLKpccQ9oZSpmAN3pVg9QPQRBxM0gJf8AuBAtq22xOsFk4hjU8qm5FTCnC+iiOb0yv+tYOKU2odBrWDfqX1Pj7cUiKcV9Vq6vyciN0YomliBWt9oF4hq8gr/qqsbX90HsRuMcmgLPv4gcDSIoxHUVuX91cxidiHBGp38eTPcRnxB/qKVlY4u1hT/FuloWxGEC2J7xZmZ2GtzUxLXPLEmrf41sY0mYwsovo2/pBrFXQqXkxa2hg4AMCgJvqQKa9dLxrjMGvKKE7sBWjGwsBSEcP2mTcudyfDz1g8vtIk3re7Xob1aGVNE3PHJULqwqgKA1rrmd97vGkyQtzQuncAUNa0ike0zlLk7Gp50rV4XVjipQDsCQC5HppBJyFuOP7KXZssy0AKIciw24iNfnkjMRpbYOGAPEBzvC/wCvBoVb7nTccoxLx/dAOoYvw7rQri7sr+WNJWOqml6Vu5qAdqW/xAp04NlVtVzQ+vtoTRjBlZy+vQ6RrOxIDk6V0A40EaoAPNowcUUpUg0ZhzSSA+mjgx6diwr6EkgBgolsvI0JiXNWVpKq0DpBrR+N9Iak44rTStA4298IbxJflvTYWZOWASpfdGoTXXUwmpCiPmE5lUJcacDvG+LmUy2dQdyeemkYmLCKixun7h/SNSoXJ/YCcsEhSdSQ+9H0jHR+kBwxu1qtw8YIEK4eMGIbEC8FQpqR4XEbG8EAbJXWBhLknSt4Iuw6R6X9PT7xxpioZ6tx39Y3kTmLN4m0eFxGVXHKMZwVanDHgTfoIwua7gW1O3LjGsn7/iBS7dY4KxtE8CwLc4IrE0AqBemjWgU+w5CNT9oyglJoMueX+olqilB0jQYsg/iNE2jGsYc5MKnEHf34xkYjqNYXl3jaOozkw4ntYnxjwxPv3eAGMmOo7mxgYyPKxIN4WMZTf3tG0dzYMpI/MbontX1gh/MaTLRx3RqZ8elTC7k8hGY8Y6jLYVU+z1MYTiGr4/mAnSMxlGuTCfqdXoetY0xeIdJgSf3coyv6en2jUjHJhBNs2g9YHMk3ILfeMSbRuv7Rx12LmeSGJsevj4wdKRcl7MTWAGwgsn6RGg2wKF3PFoKB1jSVY84NJ+kRpx//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25</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609600" y="97077"/>
            <a:ext cx="7924800" cy="6636586"/>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762000" y="2209800"/>
            <a:ext cx="79248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Ratifique la autoridad de la Biblia </a:t>
            </a:r>
            <a:r>
              <a:rPr lang="es-PR" sz="3600" dirty="0" smtClean="0">
                <a:solidFill>
                  <a:srgbClr val="FF0000"/>
                </a:solidFill>
              </a:rPr>
              <a:t>(Mateo 5:17-19)</a:t>
            </a:r>
          </a:p>
          <a:p>
            <a:pPr marL="346075" indent="-346075">
              <a:spcAft>
                <a:spcPts val="600"/>
              </a:spcAft>
              <a:buFont typeface="Wingdings" pitchFamily="2" charset="2"/>
              <a:buAutoNum type="arabicPeriod"/>
            </a:pPr>
            <a:r>
              <a:rPr lang="es-PR" sz="3600" dirty="0" smtClean="0"/>
              <a:t>Elévese por encima de la mediocridad </a:t>
            </a:r>
            <a:r>
              <a:rPr lang="es-PR" sz="3600" dirty="0" smtClean="0">
                <a:solidFill>
                  <a:srgbClr val="FF0000"/>
                </a:solidFill>
              </a:rPr>
              <a:t>(Mateo 5:20, 48)</a:t>
            </a:r>
          </a:p>
          <a:p>
            <a:pPr marL="346075" indent="-346075">
              <a:spcAft>
                <a:spcPts val="600"/>
              </a:spcAft>
              <a:buFont typeface="Wingdings" pitchFamily="2" charset="2"/>
              <a:buAutoNum type="arabicPeriod"/>
            </a:pPr>
            <a:r>
              <a:rPr lang="es-PR" sz="3600" dirty="0" smtClean="0"/>
              <a:t>Vaya más allá de lo superficial      </a:t>
            </a:r>
            <a:r>
              <a:rPr lang="es-PR" sz="3600" dirty="0" smtClean="0">
                <a:solidFill>
                  <a:srgbClr val="FF0000"/>
                </a:solidFill>
              </a:rPr>
              <a:t>(Mateo 5:21-22, 27-28, 31-34, 38-39, 43-44)</a:t>
            </a:r>
          </a:p>
        </p:txBody>
      </p:sp>
      <p:sp>
        <p:nvSpPr>
          <p:cNvPr id="7" name="Slide Number Placeholder 5"/>
          <p:cNvSpPr>
            <a:spLocks noGrp="1"/>
          </p:cNvSpPr>
          <p:nvPr>
            <p:ph type="sldNum" sz="quarter" idx="12"/>
          </p:nvPr>
        </p:nvSpPr>
        <p:spPr/>
        <p:txBody>
          <a:bodyPr/>
          <a:lstStyle/>
          <a:p>
            <a:fld id="{5A691704-8AD3-4869-913C-6C059867AFF4}" type="slidenum">
              <a:rPr lang="en-US"/>
              <a:pPr/>
              <a:t>3</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17443">
                                            <p:txEl>
                                              <p:pRg st="1" end="1"/>
                                            </p:txEl>
                                          </p:spTgt>
                                        </p:tgtEl>
                                        <p:attrNameLst>
                                          <p:attrName>style.visibility</p:attrName>
                                        </p:attrNameLst>
                                      </p:cBhvr>
                                      <p:to>
                                        <p:strVal val="visible"/>
                                      </p:to>
                                    </p:set>
                                    <p:animEffect transition="in" filter="fade">
                                      <p:cBhvr>
                                        <p:cTn id="10" dur="2000"/>
                                        <p:tgtEl>
                                          <p:spTgt spid="31744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17443">
                                            <p:txEl>
                                              <p:pRg st="2" end="2"/>
                                            </p:txEl>
                                          </p:spTgt>
                                        </p:tgtEl>
                                        <p:attrNameLst>
                                          <p:attrName>style.visibility</p:attrName>
                                        </p:attrNameLst>
                                      </p:cBhvr>
                                      <p:to>
                                        <p:strVal val="visible"/>
                                      </p:to>
                                    </p:set>
                                    <p:animEffect transition="in" filter="fade">
                                      <p:cBhvr>
                                        <p:cTn id="13"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209800"/>
            <a:ext cx="9144000" cy="3276600"/>
          </a:xfrm>
          <a:prstGeom prst="rect">
            <a:avLst/>
          </a:prstGeom>
        </p:spPr>
      </p:pic>
      <p:sp>
        <p:nvSpPr>
          <p:cNvPr id="65539" name="Rectangle 3"/>
          <p:cNvSpPr>
            <a:spLocks noGrp="1" noChangeArrowheads="1"/>
          </p:cNvSpPr>
          <p:nvPr>
            <p:ph type="body" idx="1"/>
          </p:nvPr>
        </p:nvSpPr>
        <p:spPr>
          <a:xfrm>
            <a:off x="304800" y="2849418"/>
            <a:ext cx="8382000" cy="1570182"/>
          </a:xfrm>
          <a:noFill/>
          <a:ln/>
        </p:spPr>
        <p:txBody>
          <a:bodyPr/>
          <a:lstStyle/>
          <a:p>
            <a:pPr>
              <a:buNone/>
            </a:pPr>
            <a:r>
              <a:rPr lang="es-ES" dirty="0" smtClean="0">
                <a:latin typeface="Papyrus" pitchFamily="66" charset="0"/>
              </a:rPr>
              <a:t>	 “Sed, pues, vosotros perfectos, como vuestro Padre que está en los cielos es perfecto. " (Mateo 5.48, RVR60)</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5</a:t>
            </a:fld>
            <a:endParaRPr lang="en-US"/>
          </a:p>
        </p:txBody>
      </p:sp>
      <p:sp>
        <p:nvSpPr>
          <p:cNvPr id="9" name="Rectangle 3"/>
          <p:cNvSpPr>
            <a:spLocks noGrp="1" noChangeArrowheads="1"/>
          </p:cNvSpPr>
          <p:nvPr>
            <p:ph type="title"/>
          </p:nvPr>
        </p:nvSpPr>
        <p:spPr>
          <a:xfrm>
            <a:off x="1295400" y="0"/>
            <a:ext cx="7620000" cy="1676400"/>
          </a:xfrm>
        </p:spPr>
        <p:txBody>
          <a:bodyPr/>
          <a:lstStyle/>
          <a:p>
            <a:pPr marL="742950" indent="-742950">
              <a:spcAft>
                <a:spcPts val="600"/>
              </a:spcAft>
              <a:buFont typeface="+mj-lt"/>
              <a:buAutoNum type="arabicPeriod"/>
            </a:pPr>
            <a:r>
              <a:rPr lang="es-PR" sz="4000" dirty="0" smtClean="0"/>
              <a:t>Ratifique la autoridad de la Biblia     </a:t>
            </a:r>
            <a:r>
              <a:rPr lang="es-PR" sz="4000" dirty="0" smtClean="0">
                <a:solidFill>
                  <a:srgbClr val="FF0000"/>
                </a:solidFill>
              </a:rPr>
              <a:t>(Mateo 5:17-19)</a:t>
            </a:r>
          </a:p>
        </p:txBody>
      </p:sp>
      <p:pic>
        <p:nvPicPr>
          <p:cNvPr id="26626" name="Picture 2" descr="http://www.facsimile-editions.com/shared/images/ds/isaiah-scroll.l.jpg"/>
          <p:cNvPicPr>
            <a:picLocks noChangeAspect="1" noChangeArrowheads="1"/>
          </p:cNvPicPr>
          <p:nvPr/>
        </p:nvPicPr>
        <p:blipFill>
          <a:blip r:embed="rId2"/>
          <a:srcRect/>
          <a:stretch>
            <a:fillRect/>
          </a:stretch>
        </p:blipFill>
        <p:spPr bwMode="auto">
          <a:xfrm>
            <a:off x="101451" y="2133600"/>
            <a:ext cx="8926917" cy="4724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1. Ratifique la autoridad de la Biblia     </a:t>
            </a:r>
            <a:r>
              <a:rPr lang="es-PR" dirty="0" smtClean="0">
                <a:solidFill>
                  <a:srgbClr val="FF0000"/>
                </a:solidFill>
              </a:rPr>
              <a:t>(Mateo 5:17-19)</a:t>
            </a:r>
            <a:endParaRPr lang="es-PR" dirty="0">
              <a:solidFill>
                <a:srgbClr val="FF0000"/>
              </a:solidFill>
            </a:endParaRPr>
          </a:p>
        </p:txBody>
      </p:sp>
      <p:sp>
        <p:nvSpPr>
          <p:cNvPr id="3" name="Content Placeholder 2"/>
          <p:cNvSpPr>
            <a:spLocks noGrp="1"/>
          </p:cNvSpPr>
          <p:nvPr>
            <p:ph idx="1"/>
          </p:nvPr>
        </p:nvSpPr>
        <p:spPr>
          <a:xfrm>
            <a:off x="457200" y="1905000"/>
            <a:ext cx="8497888" cy="4952999"/>
          </a:xfrm>
        </p:spPr>
        <p:txBody>
          <a:bodyPr/>
          <a:lstStyle/>
          <a:p>
            <a:r>
              <a:rPr lang="es-ES" sz="2600" dirty="0" smtClean="0">
                <a:cs typeface="Times New Roman" pitchFamily="18" charset="0"/>
              </a:rPr>
              <a:t>No penséis que he venido para abrogar la ley o los profetas; no he venido para abrogar, sino para cumplir. Porque de cierto os digo que hasta que pasen el cielo y la tierra, ni una jota ni una tilde pasará de la ley, hasta que todo se haya cumplido. De manera que cualquiera que quebrante uno de estos mandamientos muy pequeños, y así enseñe a los hombres, muy pequeño será llamado en el reino de los cielos; mas cualquiera que los haga y los enseñe, éste será llamado grande en el reino de los cielos</a:t>
            </a:r>
            <a:r>
              <a:rPr lang="es-ES" sz="2400" dirty="0" smtClean="0">
                <a:cs typeface="Times New Roman" pitchFamily="18" charset="0"/>
              </a:rPr>
              <a:t>.</a:t>
            </a:r>
          </a:p>
          <a:p>
            <a:pPr>
              <a:buNone/>
            </a:pPr>
            <a:r>
              <a:rPr lang="es-PR" sz="2400" dirty="0" smtClean="0"/>
              <a:t>					            </a:t>
            </a:r>
            <a:r>
              <a:rPr lang="es-PR" sz="2400" dirty="0" smtClean="0">
                <a:solidFill>
                  <a:srgbClr val="FF0000"/>
                </a:solidFill>
              </a:rPr>
              <a:t>(Mateo 5:17-19)</a:t>
            </a:r>
            <a:endParaRPr lang="es-PR" sz="2400" dirty="0" smtClean="0"/>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6</a:t>
            </a:fld>
            <a:endParaRPr lang="en-US"/>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304800" y="2057400"/>
            <a:ext cx="8534400" cy="3657600"/>
          </a:xfrm>
        </p:spPr>
        <p:txBody>
          <a:bodyPr/>
          <a:lstStyle/>
          <a:p>
            <a:pPr>
              <a:buNone/>
            </a:pPr>
            <a:r>
              <a:rPr lang="es-ES" dirty="0" smtClean="0"/>
              <a:t>	</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Ratifique la autoridad de la Biblia     </a:t>
            </a:r>
            <a:r>
              <a:rPr lang="es-PR" sz="4000" dirty="0" smtClean="0">
                <a:solidFill>
                  <a:srgbClr val="FF0000"/>
                </a:solidFill>
              </a:rPr>
              <a:t>(Mateo 5:17-19)</a:t>
            </a:r>
          </a:p>
        </p:txBody>
      </p:sp>
      <p:sp>
        <p:nvSpPr>
          <p:cNvPr id="5" name="Rectangle 4"/>
          <p:cNvSpPr/>
          <p:nvPr/>
        </p:nvSpPr>
        <p:spPr>
          <a:xfrm>
            <a:off x="228600" y="2057400"/>
            <a:ext cx="4876800" cy="4401205"/>
          </a:xfrm>
          <a:prstGeom prst="rect">
            <a:avLst/>
          </a:prstGeom>
        </p:spPr>
        <p:txBody>
          <a:bodyPr wrap="square">
            <a:spAutoFit/>
          </a:bodyPr>
          <a:lstStyle/>
          <a:p>
            <a:r>
              <a:rPr lang="es-PR" sz="2800" dirty="0" smtClean="0">
                <a:cs typeface="Times New Roman" pitchFamily="18" charset="0"/>
              </a:rPr>
              <a:t>La revelación de Jesús como Salvador es importantísimo, pero no es algo novedoso, sino una profecía expuesta desde el Antiguo Testamento. Luego vemos que esto fue preparado de antemano por Dios Padre, quien supo que la humanidad iba a necesitar un salvador.</a:t>
            </a:r>
            <a:endParaRPr lang="es-PR" sz="2800" dirty="0">
              <a:cs typeface="Times New Roman" pitchFamily="18" charset="0"/>
            </a:endParaRPr>
          </a:p>
        </p:txBody>
      </p:sp>
      <p:pic>
        <p:nvPicPr>
          <p:cNvPr id="25602" name="Picture 2" descr="http://christian-art.biz/images/itisfinished272s.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5168347" y="1828800"/>
            <a:ext cx="3975653" cy="5029200"/>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pPr>
              <a:buNone/>
            </a:pPr>
            <a:r>
              <a:rPr lang="es-ES" dirty="0" smtClean="0"/>
              <a:t>	</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Ratifique la autoridad de la Biblia     </a:t>
            </a:r>
            <a:r>
              <a:rPr lang="es-PR" sz="4000" dirty="0" smtClean="0">
                <a:solidFill>
                  <a:srgbClr val="FF0000"/>
                </a:solidFill>
              </a:rPr>
              <a:t>(Mateo 5:17-19)</a:t>
            </a:r>
          </a:p>
        </p:txBody>
      </p:sp>
      <p:sp>
        <p:nvSpPr>
          <p:cNvPr id="5" name="Rectangle 4"/>
          <p:cNvSpPr/>
          <p:nvPr/>
        </p:nvSpPr>
        <p:spPr>
          <a:xfrm>
            <a:off x="152400" y="2025908"/>
            <a:ext cx="4572000" cy="4832092"/>
          </a:xfrm>
          <a:prstGeom prst="rect">
            <a:avLst/>
          </a:prstGeom>
        </p:spPr>
        <p:txBody>
          <a:bodyPr>
            <a:spAutoFit/>
          </a:bodyPr>
          <a:lstStyle/>
          <a:p>
            <a:r>
              <a:rPr lang="es-PR" dirty="0" smtClean="0"/>
              <a:t> </a:t>
            </a:r>
            <a:r>
              <a:rPr lang="es-PR" sz="2800" dirty="0" smtClean="0"/>
              <a:t>Con ese punto en mente Jesús declara su propósito: no vino a destruir ni ridiculizar los hechos pasados, sino a cumplir aquello que se había prometido desde el principio. Jesús es el mismo Dios del Antiguo Testamento, y va a cumplir los requisitos de su Padre.</a:t>
            </a:r>
            <a:endParaRPr lang="es-PR" sz="2800" dirty="0"/>
          </a:p>
        </p:txBody>
      </p:sp>
      <p:sp>
        <p:nvSpPr>
          <p:cNvPr id="24578" name="AutoShape 2" descr="https://encrypted-tbn2.gstatic.com/images?q=tbn:ANd9GcS0gC1C28Q1Z3ffH0sLhW7JWQPiqj82i33M-b1pmxp6TlK2_wkc1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pic>
        <p:nvPicPr>
          <p:cNvPr id="24584" name="Picture 8" descr="http://cdn.lifehopeandtruth.com/image-cache/End_of_Law_3_350_200_80_c1_left_center.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Lst>
          </a:blip>
          <a:srcRect/>
          <a:stretch>
            <a:fillRect/>
          </a:stretch>
        </p:blipFill>
        <p:spPr bwMode="auto">
          <a:xfrm>
            <a:off x="4743450" y="3733800"/>
            <a:ext cx="4400550" cy="3124200"/>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228600" y="2057400"/>
            <a:ext cx="8534400" cy="3657600"/>
          </a:xfrm>
        </p:spPr>
        <p:txBody>
          <a:bodyPr/>
          <a:lstStyle/>
          <a:p>
            <a:pPr>
              <a:buNone/>
            </a:pPr>
            <a:r>
              <a:rPr lang="es-ES" dirty="0" smtClean="0"/>
              <a:t>	</a:t>
            </a:r>
          </a:p>
        </p:txBody>
      </p:sp>
      <p:sp>
        <p:nvSpPr>
          <p:cNvPr id="6" name="Rectangle 3"/>
          <p:cNvSpPr>
            <a:spLocks noGrp="1" noChangeArrowheads="1"/>
          </p:cNvSpPr>
          <p:nvPr>
            <p:ph type="title"/>
          </p:nvPr>
        </p:nvSpPr>
        <p:spPr>
          <a:xfrm>
            <a:off x="1295400" y="671512"/>
            <a:ext cx="7620000" cy="1004888"/>
          </a:xfrm>
        </p:spPr>
        <p:txBody>
          <a:bodyPr/>
          <a:lstStyle/>
          <a:p>
            <a:pPr marL="742950" indent="-742950">
              <a:spcAft>
                <a:spcPts val="600"/>
              </a:spcAft>
              <a:buFont typeface="+mj-lt"/>
              <a:buAutoNum type="arabicPeriod"/>
            </a:pPr>
            <a:r>
              <a:rPr lang="es-PR" sz="4000" dirty="0" smtClean="0"/>
              <a:t>Ratifique la autoridad de la Biblia     </a:t>
            </a:r>
            <a:r>
              <a:rPr lang="es-PR" sz="4000" dirty="0" smtClean="0">
                <a:solidFill>
                  <a:srgbClr val="FF0000"/>
                </a:solidFill>
              </a:rPr>
              <a:t>(Mateo 5:17-19)</a:t>
            </a:r>
          </a:p>
        </p:txBody>
      </p:sp>
      <p:sp>
        <p:nvSpPr>
          <p:cNvPr id="5" name="Rectangle 4"/>
          <p:cNvSpPr/>
          <p:nvPr/>
        </p:nvSpPr>
        <p:spPr>
          <a:xfrm>
            <a:off x="152400" y="2025908"/>
            <a:ext cx="4572000" cy="4832092"/>
          </a:xfrm>
          <a:prstGeom prst="rect">
            <a:avLst/>
          </a:prstGeom>
        </p:spPr>
        <p:txBody>
          <a:bodyPr>
            <a:spAutoFit/>
          </a:bodyPr>
          <a:lstStyle/>
          <a:p>
            <a:r>
              <a:rPr lang="es-PR" dirty="0" smtClean="0"/>
              <a:t> </a:t>
            </a:r>
            <a:r>
              <a:rPr lang="es-PR" sz="2800" dirty="0" smtClean="0"/>
              <a:t>Esto marca el comienzo del Reino de los Cielos. Este gobierno justo de Dios no solo estará en el cielo, sino que comienza con nosotros, La Iglesia. En este Reino, las leyes de Dios se cumplen, no como manera de obtener justificación, sino como la única forma justa de vivir.</a:t>
            </a:r>
            <a:endParaRPr lang="es-PR" sz="2800" dirty="0"/>
          </a:p>
        </p:txBody>
      </p:sp>
      <p:sp>
        <p:nvSpPr>
          <p:cNvPr id="24578" name="AutoShape 2" descr="https://encrypted-tbn2.gstatic.com/images?q=tbn:ANd9GcS0gC1C28Q1Z3ffH0sLhW7JWQPiqj82i33M-b1pmxp6TlK2_wkc1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pic>
        <p:nvPicPr>
          <p:cNvPr id="77826" name="Picture 2" descr="http://claimthevictory.org/sermons/wp-content/uploads/2012/06/kingdomofgod.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4692892" y="2743200"/>
            <a:ext cx="4451107" cy="4114801"/>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85578</TotalTime>
  <Words>1172</Words>
  <Application>Microsoft Office PowerPoint</Application>
  <PresentationFormat>On-screen Show (4:3)</PresentationFormat>
  <Paragraphs>114</Paragraphs>
  <Slides>25</Slides>
  <Notes>7</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25</vt:i4>
      </vt:variant>
    </vt:vector>
  </HeadingPairs>
  <TitlesOfParts>
    <vt:vector size="35" baseType="lpstr">
      <vt:lpstr>Arial</vt:lpstr>
      <vt:lpstr>Calibri</vt:lpstr>
      <vt:lpstr>Candara</vt:lpstr>
      <vt:lpstr>Papyrus</vt:lpstr>
      <vt:lpstr>Tahoma</vt:lpstr>
      <vt:lpstr>Times New Roman</vt:lpstr>
      <vt:lpstr>Wingdings</vt:lpstr>
      <vt:lpstr>Blends</vt:lpstr>
      <vt:lpstr>1_Office Theme</vt:lpstr>
      <vt:lpstr>Office Theme</vt:lpstr>
      <vt:lpstr>PowerPoint Presentation</vt:lpstr>
      <vt:lpstr>Tema General</vt:lpstr>
      <vt:lpstr>Bosquejo de Estudio</vt:lpstr>
      <vt:lpstr>Texto Clave</vt:lpstr>
      <vt:lpstr>Ratifique la autoridad de la Biblia     (Mateo 5:17-19)</vt:lpstr>
      <vt:lpstr>1. Ratifique la autoridad de la Biblia     (Mateo 5:17-19)</vt:lpstr>
      <vt:lpstr>Ratifique la autoridad de la Biblia     (Mateo 5:17-19)</vt:lpstr>
      <vt:lpstr>Ratifique la autoridad de la Biblia     (Mateo 5:17-19)</vt:lpstr>
      <vt:lpstr>Ratifique la autoridad de la Biblia     (Mateo 5:17-19)</vt:lpstr>
      <vt:lpstr>Ratifique la autoridad de la Biblia     (Mateo 5:17-19)</vt:lpstr>
      <vt:lpstr>Elévese por encima de la mediocridad (Mateo 5:20, 48)</vt:lpstr>
      <vt:lpstr>Elévese por encima de la mediocridad (Mateo 5:20, 48)</vt:lpstr>
      <vt:lpstr>Elévese por encima de la mediocridad (Mateo 5:20, 48)</vt:lpstr>
      <vt:lpstr>Elévese por encima de la mediocridad (Mateo 5:20, 48)</vt:lpstr>
      <vt:lpstr>Vaya más allá de lo superficial   (Mateo 5:21-22, 27-28, 31-34, 38-39, 43-44)</vt:lpstr>
      <vt:lpstr>Vaya más allá de lo superficial   (Mateo 5:21-22, 27-28, 31-34, 38-39, 43-44)</vt:lpstr>
      <vt:lpstr>Vaya más allá de lo superficial   (Mateo 5:21-22, 27-28, 31-34, 38-39, 43-44)</vt:lpstr>
      <vt:lpstr>Vaya más allá de lo superficial   (Mateo 5:21-22, 27-28, 31-34, 38-39, 43-44)</vt:lpstr>
      <vt:lpstr>Vaya más allá de lo superficial   (Mateo 5:21-22, 27-28, 31-34, 38-39, 43-44)</vt:lpstr>
      <vt:lpstr>Vaya más allá de lo superficial   (Mateo 5:21-22, 27-28, 31-34, 38-39, 43-44)</vt:lpstr>
      <vt:lpstr>Vaya más allá de lo superficial   (Mateo 5:21-22, 27-28, 31-34, 38-39, 43-44)</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expectativas elevadas_090813</dc:title>
  <dc:creator>José L Ortega, Jr</dc:creator>
  <cp:lastModifiedBy>Tito Ortega</cp:lastModifiedBy>
  <cp:revision>3725</cp:revision>
  <dcterms:created xsi:type="dcterms:W3CDTF">2007-01-24T21:53:34Z</dcterms:created>
  <dcterms:modified xsi:type="dcterms:W3CDTF">2013-09-08T01:22:18Z</dcterms:modified>
</cp:coreProperties>
</file>