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38"/>
  </p:notesMasterIdLst>
  <p:handoutMasterIdLst>
    <p:handoutMasterId r:id="rId39"/>
  </p:handoutMasterIdLst>
  <p:sldIdLst>
    <p:sldId id="794" r:id="rId4"/>
    <p:sldId id="804" r:id="rId5"/>
    <p:sldId id="1170" r:id="rId6"/>
    <p:sldId id="1168" r:id="rId7"/>
    <p:sldId id="416" r:id="rId8"/>
    <p:sldId id="287" r:id="rId9"/>
    <p:sldId id="1179" r:id="rId10"/>
    <p:sldId id="1171" r:id="rId11"/>
    <p:sldId id="622" r:id="rId12"/>
    <p:sldId id="1174" r:id="rId13"/>
    <p:sldId id="1180" r:id="rId14"/>
    <p:sldId id="1181" r:id="rId15"/>
    <p:sldId id="1183" r:id="rId16"/>
    <p:sldId id="1161" r:id="rId17"/>
    <p:sldId id="1182" r:id="rId18"/>
    <p:sldId id="652" r:id="rId19"/>
    <p:sldId id="1172" r:id="rId20"/>
    <p:sldId id="1175" r:id="rId21"/>
    <p:sldId id="1176" r:id="rId22"/>
    <p:sldId id="1177" r:id="rId23"/>
    <p:sldId id="1184" r:id="rId24"/>
    <p:sldId id="1186" r:id="rId25"/>
    <p:sldId id="1185" r:id="rId26"/>
    <p:sldId id="1187" r:id="rId27"/>
    <p:sldId id="1162" r:id="rId28"/>
    <p:sldId id="922" r:id="rId29"/>
    <p:sldId id="1173" r:id="rId30"/>
    <p:sldId id="1178" r:id="rId31"/>
    <p:sldId id="1188" r:id="rId32"/>
    <p:sldId id="1189" r:id="rId33"/>
    <p:sldId id="1164" r:id="rId34"/>
    <p:sldId id="1155" r:id="rId35"/>
    <p:sldId id="1169" r:id="rId36"/>
    <p:sldId id="1133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86" d="100"/>
          <a:sy n="86" d="100"/>
        </p:scale>
        <p:origin x="134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55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7510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638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87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75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221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80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02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847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94485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664105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61090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59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87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92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73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10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33839"/>
            <a:ext cx="9144000" cy="6891839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1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er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dirty="0" smtClean="0">
                <a:latin typeface="+mj-lt"/>
              </a:rPr>
              <a:t>1:               Lo que significa seguir a Jesús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“La </a:t>
            </a:r>
            <a:r>
              <a:rPr lang="es-PR" sz="4400" dirty="0" err="1" smtClean="0">
                <a:latin typeface="+mn-lt"/>
              </a:rPr>
              <a:t>motivacíon</a:t>
            </a:r>
            <a:r>
              <a:rPr lang="es-PR" sz="4400" dirty="0" smtClean="0">
                <a:latin typeface="+mn-lt"/>
              </a:rPr>
              <a:t> correcta”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15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septiembre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/>
              <a:t>Mateo 6:1-13, 16-18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Cuando damos (vv. 1-4)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“… de </a:t>
            </a:r>
            <a:r>
              <a:rPr lang="en-US" dirty="0" err="1" smtClean="0"/>
              <a:t>cierto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digo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tienen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recompensa</a:t>
            </a:r>
            <a:r>
              <a:rPr lang="en-US" dirty="0" smtClean="0"/>
              <a:t>. </a:t>
            </a:r>
            <a:r>
              <a:rPr lang="en-US" dirty="0" err="1" smtClean="0"/>
              <a:t>Mas</a:t>
            </a:r>
            <a:r>
              <a:rPr lang="en-US" dirty="0" smtClean="0"/>
              <a:t> </a:t>
            </a:r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tú</a:t>
            </a:r>
            <a:r>
              <a:rPr lang="en-US" dirty="0" smtClean="0"/>
              <a:t> des </a:t>
            </a:r>
            <a:r>
              <a:rPr lang="en-US" dirty="0" err="1" smtClean="0"/>
              <a:t>limosna</a:t>
            </a:r>
            <a:r>
              <a:rPr lang="en-US" dirty="0" smtClean="0"/>
              <a:t>, no </a:t>
            </a:r>
            <a:r>
              <a:rPr lang="en-US" dirty="0" err="1" smtClean="0"/>
              <a:t>sepa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izquierda</a:t>
            </a:r>
            <a:r>
              <a:rPr lang="en-US" dirty="0" smtClean="0"/>
              <a:t> lo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hace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derecha</a:t>
            </a:r>
            <a:r>
              <a:rPr lang="en-US" dirty="0" smtClean="0"/>
              <a:t>,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sea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limosna</a:t>
            </a:r>
            <a:r>
              <a:rPr lang="en-US" dirty="0" smtClean="0"/>
              <a:t> en </a:t>
            </a:r>
            <a:r>
              <a:rPr lang="en-US" dirty="0" err="1" smtClean="0"/>
              <a:t>secreto</a:t>
            </a:r>
            <a:r>
              <a:rPr lang="en-US" dirty="0" smtClean="0"/>
              <a:t>; y </a:t>
            </a:r>
            <a:r>
              <a:rPr lang="en-US" dirty="0" err="1" smtClean="0"/>
              <a:t>tu</a:t>
            </a:r>
            <a:r>
              <a:rPr lang="en-US" dirty="0" smtClean="0"/>
              <a:t> Padre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lo </a:t>
            </a:r>
            <a:r>
              <a:rPr lang="en-US" dirty="0" err="1" smtClean="0"/>
              <a:t>secreto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recompensará</a:t>
            </a:r>
            <a:r>
              <a:rPr lang="en-US" dirty="0" smtClean="0"/>
              <a:t> en </a:t>
            </a:r>
            <a:r>
              <a:rPr lang="en-US" dirty="0" err="1" smtClean="0"/>
              <a:t>público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pic>
        <p:nvPicPr>
          <p:cNvPr id="6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711166"/>
            <a:ext cx="1066799" cy="107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Cuando damos (vv. 1-4)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Jesús</a:t>
            </a:r>
            <a:r>
              <a:rPr lang="en-US" dirty="0" smtClean="0"/>
              <a:t> no </a:t>
            </a:r>
            <a:r>
              <a:rPr lang="en-US" dirty="0" err="1" smtClean="0"/>
              <a:t>dijo</a:t>
            </a:r>
            <a:r>
              <a:rPr lang="en-US" dirty="0" smtClean="0"/>
              <a:t>: “</a:t>
            </a:r>
            <a:r>
              <a:rPr lang="en-US" i="1" dirty="0" smtClean="0"/>
              <a:t>Si, </a:t>
            </a:r>
            <a:r>
              <a:rPr lang="en-US" i="1" dirty="0" err="1" smtClean="0"/>
              <a:t>pues</a:t>
            </a:r>
            <a:r>
              <a:rPr lang="en-US" i="1" dirty="0" smtClean="0"/>
              <a:t>, dais </a:t>
            </a:r>
            <a:r>
              <a:rPr lang="en-US" i="1" dirty="0" err="1" smtClean="0"/>
              <a:t>limosna</a:t>
            </a:r>
            <a:r>
              <a:rPr lang="en-US" dirty="0" smtClean="0"/>
              <a:t>”, </a:t>
            </a:r>
            <a:r>
              <a:rPr lang="en-US" dirty="0" err="1" smtClean="0"/>
              <a:t>sino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dijo</a:t>
            </a:r>
            <a:r>
              <a:rPr lang="en-US" dirty="0" smtClean="0"/>
              <a:t>: “</a:t>
            </a:r>
            <a:r>
              <a:rPr lang="en-US" i="1" dirty="0" err="1" smtClean="0"/>
              <a:t>Cuando</a:t>
            </a:r>
            <a:r>
              <a:rPr lang="en-US" i="1" dirty="0" smtClean="0"/>
              <a:t>, </a:t>
            </a:r>
            <a:r>
              <a:rPr lang="en-US" i="1" dirty="0" err="1" smtClean="0"/>
              <a:t>pues</a:t>
            </a:r>
            <a:r>
              <a:rPr lang="en-US" i="1" dirty="0" smtClean="0"/>
              <a:t> , des </a:t>
            </a:r>
            <a:r>
              <a:rPr lang="en-US" i="1" dirty="0" err="1" smtClean="0"/>
              <a:t>limosna</a:t>
            </a:r>
            <a:r>
              <a:rPr lang="en-US" dirty="0" smtClean="0"/>
              <a:t>”.</a:t>
            </a:r>
          </a:p>
          <a:p>
            <a:r>
              <a:rPr lang="en-US" dirty="0" smtClean="0"/>
              <a:t>Dar se </a:t>
            </a:r>
            <a:r>
              <a:rPr lang="en-US" dirty="0" err="1" smtClean="0"/>
              <a:t>consideraba</a:t>
            </a:r>
            <a:r>
              <a:rPr lang="en-US" dirty="0" smtClean="0"/>
              <a:t> un </a:t>
            </a:r>
            <a:r>
              <a:rPr lang="en-US" dirty="0" err="1" smtClean="0"/>
              <a:t>acto</a:t>
            </a:r>
            <a:r>
              <a:rPr lang="en-US" dirty="0" smtClean="0"/>
              <a:t> de </a:t>
            </a:r>
            <a:r>
              <a:rPr lang="en-US" dirty="0" err="1" smtClean="0"/>
              <a:t>devoción</a:t>
            </a:r>
            <a:r>
              <a:rPr lang="en-US" dirty="0" smtClean="0"/>
              <a:t> </a:t>
            </a:r>
            <a:r>
              <a:rPr lang="en-US" dirty="0" err="1" smtClean="0"/>
              <a:t>espiritual</a:t>
            </a:r>
            <a:r>
              <a:rPr lang="en-US" dirty="0" smtClean="0"/>
              <a:t> a Dios</a:t>
            </a:r>
          </a:p>
          <a:p>
            <a:pPr lvl="1"/>
            <a:r>
              <a:rPr lang="en-US" dirty="0" err="1" smtClean="0"/>
              <a:t>Ver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2060"/>
                </a:solidFill>
              </a:rPr>
              <a:t>Deut. 15:7-11</a:t>
            </a:r>
            <a:r>
              <a:rPr lang="en-US" dirty="0" smtClean="0"/>
              <a:t> y </a:t>
            </a:r>
            <a:r>
              <a:rPr lang="en-US" dirty="0" smtClean="0">
                <a:solidFill>
                  <a:srgbClr val="002060"/>
                </a:solidFill>
              </a:rPr>
              <a:t>Prov. 14:31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pic>
        <p:nvPicPr>
          <p:cNvPr id="6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711166"/>
            <a:ext cx="1066799" cy="107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Cuando damos (vv. 1-4)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i="1" dirty="0" smtClean="0"/>
              <a:t>no </a:t>
            </a:r>
            <a:r>
              <a:rPr lang="en-US" i="1" dirty="0" err="1" smtClean="0"/>
              <a:t>hagas</a:t>
            </a:r>
            <a:r>
              <a:rPr lang="en-US" i="1" dirty="0" smtClean="0"/>
              <a:t> </a:t>
            </a:r>
            <a:r>
              <a:rPr lang="en-US" i="1" dirty="0" err="1" smtClean="0"/>
              <a:t>tocar</a:t>
            </a:r>
            <a:r>
              <a:rPr lang="en-US" i="1" dirty="0" smtClean="0"/>
              <a:t> </a:t>
            </a:r>
            <a:r>
              <a:rPr lang="en-US" i="1" dirty="0" err="1" smtClean="0"/>
              <a:t>trompeta</a:t>
            </a:r>
            <a:r>
              <a:rPr lang="en-US" i="1" dirty="0" smtClean="0"/>
              <a:t> </a:t>
            </a:r>
            <a:r>
              <a:rPr lang="en-US" i="1" dirty="0" err="1" smtClean="0"/>
              <a:t>delante</a:t>
            </a:r>
            <a:r>
              <a:rPr lang="en-US" i="1" dirty="0" smtClean="0"/>
              <a:t> de </a:t>
            </a:r>
            <a:r>
              <a:rPr lang="en-US" i="1" dirty="0" err="1" smtClean="0"/>
              <a:t>ti</a:t>
            </a:r>
            <a:r>
              <a:rPr lang="en-US" dirty="0" smtClean="0"/>
              <a:t>” se </a:t>
            </a:r>
            <a:r>
              <a:rPr lang="en-US" dirty="0" err="1" smtClean="0"/>
              <a:t>refiere</a:t>
            </a:r>
            <a:r>
              <a:rPr lang="en-US" dirty="0" smtClean="0"/>
              <a:t> a </a:t>
            </a:r>
            <a:r>
              <a:rPr lang="en-US" dirty="0" err="1" smtClean="0"/>
              <a:t>unos</a:t>
            </a:r>
            <a:r>
              <a:rPr lang="en-US" dirty="0" smtClean="0"/>
              <a:t> </a:t>
            </a:r>
            <a:r>
              <a:rPr lang="en-US" dirty="0" err="1" smtClean="0"/>
              <a:t>cofres</a:t>
            </a:r>
            <a:r>
              <a:rPr lang="en-US" dirty="0" smtClean="0"/>
              <a:t> con forma de </a:t>
            </a:r>
            <a:r>
              <a:rPr lang="en-US" dirty="0" err="1" smtClean="0"/>
              <a:t>trompeta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se </a:t>
            </a:r>
            <a:r>
              <a:rPr lang="en-US" dirty="0" err="1" smtClean="0"/>
              <a:t>encontraban</a:t>
            </a:r>
            <a:r>
              <a:rPr lang="en-US" dirty="0" smtClean="0"/>
              <a:t> en el </a:t>
            </a:r>
            <a:r>
              <a:rPr lang="en-US" dirty="0" err="1" smtClean="0"/>
              <a:t>templo</a:t>
            </a:r>
            <a:r>
              <a:rPr lang="en-US" dirty="0" smtClean="0"/>
              <a:t> en </a:t>
            </a:r>
            <a:r>
              <a:rPr lang="en-US" dirty="0" err="1" smtClean="0"/>
              <a:t>Jerusalén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declaración</a:t>
            </a:r>
            <a:r>
              <a:rPr lang="en-US" dirty="0" smtClean="0"/>
              <a:t> no </a:t>
            </a:r>
            <a:r>
              <a:rPr lang="en-US" dirty="0" err="1" smtClean="0"/>
              <a:t>contradice</a:t>
            </a:r>
            <a:r>
              <a:rPr lang="en-US" dirty="0" smtClean="0"/>
              <a:t> lo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Jesús</a:t>
            </a:r>
            <a:r>
              <a:rPr lang="en-US" dirty="0" smtClean="0"/>
              <a:t> </a:t>
            </a:r>
            <a:r>
              <a:rPr lang="en-US" dirty="0" err="1" smtClean="0"/>
              <a:t>dijo</a:t>
            </a:r>
            <a:r>
              <a:rPr lang="en-US" dirty="0" smtClean="0"/>
              <a:t> en </a:t>
            </a:r>
            <a:r>
              <a:rPr lang="en-US" dirty="0" smtClean="0">
                <a:solidFill>
                  <a:srgbClr val="002060"/>
                </a:solidFill>
              </a:rPr>
              <a:t>Mateo 5:16</a:t>
            </a:r>
            <a:r>
              <a:rPr lang="en-US" dirty="0" smtClean="0"/>
              <a:t>.</a:t>
            </a:r>
          </a:p>
          <a:p>
            <a:r>
              <a:rPr lang="en-US" dirty="0" smtClean="0"/>
              <a:t>Los </a:t>
            </a:r>
            <a:r>
              <a:rPr lang="en-US" dirty="0" err="1" smtClean="0"/>
              <a:t>actores</a:t>
            </a:r>
            <a:r>
              <a:rPr lang="en-US" dirty="0" smtClean="0"/>
              <a:t> (</a:t>
            </a:r>
            <a:r>
              <a:rPr lang="en-US" dirty="0" err="1" smtClean="0"/>
              <a:t>palabra</a:t>
            </a:r>
            <a:r>
              <a:rPr lang="en-US" dirty="0" smtClean="0"/>
              <a:t> de la </a:t>
            </a:r>
            <a:r>
              <a:rPr lang="en-US" dirty="0" err="1" smtClean="0"/>
              <a:t>que</a:t>
            </a:r>
            <a:r>
              <a:rPr lang="en-US" dirty="0" smtClean="0"/>
              <a:t> se </a:t>
            </a:r>
            <a:r>
              <a:rPr lang="en-US" dirty="0" err="1" smtClean="0"/>
              <a:t>deriva</a:t>
            </a:r>
            <a:r>
              <a:rPr lang="en-US" dirty="0" smtClean="0"/>
              <a:t> </a:t>
            </a:r>
            <a:r>
              <a:rPr lang="en-US" i="1" dirty="0" err="1" smtClean="0"/>
              <a:t>hipócrita</a:t>
            </a:r>
            <a:r>
              <a:rPr lang="en-US" dirty="0" smtClean="0"/>
              <a:t>) </a:t>
            </a:r>
            <a:r>
              <a:rPr lang="en-US" dirty="0" err="1" smtClean="0"/>
              <a:t>buscaban</a:t>
            </a:r>
            <a:r>
              <a:rPr lang="en-US" dirty="0" smtClean="0"/>
              <a:t> el </a:t>
            </a:r>
            <a:r>
              <a:rPr lang="en-US" dirty="0" err="1" smtClean="0"/>
              <a:t>aplauso</a:t>
            </a:r>
            <a:r>
              <a:rPr lang="en-US" dirty="0" smtClean="0"/>
              <a:t>, y </a:t>
            </a:r>
            <a:r>
              <a:rPr lang="en-US" dirty="0" err="1" smtClean="0"/>
              <a:t>esa</a:t>
            </a:r>
            <a:r>
              <a:rPr lang="en-US" dirty="0" smtClean="0"/>
              <a:t> era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mejor</a:t>
            </a:r>
            <a:r>
              <a:rPr lang="en-US" dirty="0" smtClean="0"/>
              <a:t> </a:t>
            </a:r>
            <a:r>
              <a:rPr lang="en-US" dirty="0" err="1" smtClean="0"/>
              <a:t>recompensa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pic>
        <p:nvPicPr>
          <p:cNvPr id="6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711166"/>
            <a:ext cx="1066799" cy="107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Cuando damos (vv. 1-4)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Dios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recompensa</a:t>
            </a:r>
            <a:r>
              <a:rPr lang="en-US" dirty="0" smtClean="0"/>
              <a:t> con </a:t>
            </a:r>
            <a:r>
              <a:rPr lang="en-US" dirty="0" err="1" smtClean="0"/>
              <a:t>cosas</a:t>
            </a:r>
            <a:r>
              <a:rPr lang="en-US" dirty="0" smtClean="0"/>
              <a:t> </a:t>
            </a:r>
            <a:r>
              <a:rPr lang="en-US" dirty="0" err="1" smtClean="0"/>
              <a:t>mejores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el </a:t>
            </a:r>
            <a:r>
              <a:rPr lang="en-US" dirty="0" err="1" smtClean="0"/>
              <a:t>aplauso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personas.</a:t>
            </a:r>
            <a:endParaRPr lang="en-US" dirty="0"/>
          </a:p>
          <a:p>
            <a:pPr lvl="1"/>
            <a:r>
              <a:rPr lang="en-US" dirty="0" err="1" smtClean="0"/>
              <a:t>Ver</a:t>
            </a:r>
            <a:r>
              <a:rPr lang="en-US" dirty="0" smtClean="0"/>
              <a:t> Lucas 12:33</a:t>
            </a:r>
          </a:p>
          <a:p>
            <a:r>
              <a:rPr lang="en-US" dirty="0" err="1" smtClean="0"/>
              <a:t>Nuestra</a:t>
            </a:r>
            <a:r>
              <a:rPr lang="en-US" dirty="0" smtClean="0"/>
              <a:t> </a:t>
            </a:r>
            <a:r>
              <a:rPr lang="en-US" dirty="0" err="1" smtClean="0"/>
              <a:t>motivación</a:t>
            </a:r>
            <a:r>
              <a:rPr lang="en-US" dirty="0" smtClean="0"/>
              <a:t> </a:t>
            </a:r>
            <a:r>
              <a:rPr lang="en-US" dirty="0" err="1" smtClean="0"/>
              <a:t>debe</a:t>
            </a:r>
            <a:r>
              <a:rPr lang="en-US" dirty="0" smtClean="0"/>
              <a:t> ser la </a:t>
            </a:r>
            <a:r>
              <a:rPr lang="en-US" dirty="0" err="1" smtClean="0"/>
              <a:t>correcta</a:t>
            </a:r>
            <a:r>
              <a:rPr lang="en-US" dirty="0" smtClean="0"/>
              <a:t>: </a:t>
            </a:r>
            <a:r>
              <a:rPr lang="en-US" dirty="0" err="1" smtClean="0"/>
              <a:t>suplir</a:t>
            </a:r>
            <a:r>
              <a:rPr lang="en-US" dirty="0" smtClean="0"/>
              <a:t> la </a:t>
            </a:r>
            <a:r>
              <a:rPr lang="en-US" dirty="0" err="1" smtClean="0"/>
              <a:t>necesidad</a:t>
            </a:r>
            <a:r>
              <a:rPr lang="en-US" dirty="0" smtClean="0"/>
              <a:t> </a:t>
            </a:r>
            <a:r>
              <a:rPr lang="en-US" dirty="0" err="1" smtClean="0"/>
              <a:t>porque</a:t>
            </a:r>
            <a:r>
              <a:rPr lang="en-US" dirty="0" smtClean="0"/>
              <a:t> </a:t>
            </a:r>
            <a:r>
              <a:rPr lang="en-US" dirty="0" err="1" smtClean="0"/>
              <a:t>sentimos</a:t>
            </a:r>
            <a:r>
              <a:rPr lang="en-US" dirty="0" smtClean="0"/>
              <a:t> </a:t>
            </a:r>
            <a:r>
              <a:rPr lang="en-US" dirty="0" err="1" smtClean="0"/>
              <a:t>compasión</a:t>
            </a:r>
            <a:r>
              <a:rPr lang="en-US" dirty="0" smtClean="0"/>
              <a:t>. </a:t>
            </a:r>
            <a:r>
              <a:rPr lang="en-US" dirty="0" err="1" smtClean="0"/>
              <a:t>Eso</a:t>
            </a:r>
            <a:r>
              <a:rPr lang="en-US" dirty="0" smtClean="0"/>
              <a:t> </a:t>
            </a:r>
            <a:r>
              <a:rPr lang="en-US" dirty="0" err="1" smtClean="0"/>
              <a:t>incluye</a:t>
            </a:r>
            <a:r>
              <a:rPr lang="en-US" dirty="0" smtClean="0"/>
              <a:t> la </a:t>
            </a:r>
            <a:r>
              <a:rPr lang="en-US" dirty="0" err="1" smtClean="0"/>
              <a:t>necesidad</a:t>
            </a:r>
            <a:r>
              <a:rPr lang="en-US" dirty="0" smtClean="0"/>
              <a:t> </a:t>
            </a:r>
            <a:r>
              <a:rPr lang="en-US" dirty="0" err="1" smtClean="0"/>
              <a:t>espiritual</a:t>
            </a:r>
            <a:r>
              <a:rPr lang="en-US" dirty="0" smtClean="0"/>
              <a:t>,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importante</a:t>
            </a:r>
            <a:r>
              <a:rPr lang="en-US" dirty="0" smtClean="0"/>
              <a:t>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pic>
        <p:nvPicPr>
          <p:cNvPr id="6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711166"/>
            <a:ext cx="1066799" cy="107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Preguntas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Serán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siguientes</a:t>
            </a:r>
            <a:r>
              <a:rPr lang="en-US" dirty="0" smtClean="0"/>
              <a:t> </a:t>
            </a:r>
            <a:r>
              <a:rPr lang="en-US" dirty="0" err="1" smtClean="0"/>
              <a:t>excusas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no </a:t>
            </a:r>
            <a:r>
              <a:rPr lang="en-US" dirty="0" err="1" smtClean="0"/>
              <a:t>dar</a:t>
            </a:r>
            <a:r>
              <a:rPr lang="en-US" dirty="0" smtClean="0"/>
              <a:t>, </a:t>
            </a:r>
            <a:r>
              <a:rPr lang="en-US" dirty="0" err="1" smtClean="0"/>
              <a:t>válidas</a:t>
            </a:r>
            <a:r>
              <a:rPr lang="en-US" dirty="0" smtClean="0"/>
              <a:t> </a:t>
            </a:r>
            <a:r>
              <a:rPr lang="en-US" dirty="0" err="1" smtClean="0"/>
              <a:t>delante</a:t>
            </a:r>
            <a:r>
              <a:rPr lang="en-US" dirty="0" smtClean="0"/>
              <a:t> de Dios? </a:t>
            </a:r>
          </a:p>
          <a:p>
            <a:pPr lvl="1"/>
            <a:r>
              <a:rPr lang="en-US" dirty="0" smtClean="0"/>
              <a:t>“No </a:t>
            </a:r>
            <a:r>
              <a:rPr lang="en-US" dirty="0" err="1" smtClean="0"/>
              <a:t>doy</a:t>
            </a:r>
            <a:r>
              <a:rPr lang="en-US" dirty="0" smtClean="0"/>
              <a:t> </a:t>
            </a:r>
            <a:r>
              <a:rPr lang="en-US" dirty="0" err="1" smtClean="0"/>
              <a:t>porque</a:t>
            </a:r>
            <a:r>
              <a:rPr lang="en-US" dirty="0" smtClean="0"/>
              <a:t> los </a:t>
            </a:r>
            <a:r>
              <a:rPr lang="en-US" dirty="0" err="1" smtClean="0"/>
              <a:t>impuestos</a:t>
            </a:r>
            <a:r>
              <a:rPr lang="en-US" dirty="0" smtClean="0"/>
              <a:t> del </a:t>
            </a:r>
            <a:r>
              <a:rPr lang="en-US" dirty="0" err="1" smtClean="0"/>
              <a:t>país</a:t>
            </a:r>
            <a:r>
              <a:rPr lang="en-US" dirty="0" smtClean="0"/>
              <a:t> </a:t>
            </a:r>
            <a:r>
              <a:rPr lang="en-US" dirty="0" err="1" smtClean="0"/>
              <a:t>financian</a:t>
            </a:r>
            <a:r>
              <a:rPr lang="en-US" dirty="0" smtClean="0"/>
              <a:t> </a:t>
            </a:r>
            <a:r>
              <a:rPr lang="en-US" dirty="0" err="1" smtClean="0"/>
              <a:t>múltiples</a:t>
            </a:r>
            <a:r>
              <a:rPr lang="en-US" dirty="0" smtClean="0"/>
              <a:t> </a:t>
            </a:r>
            <a:r>
              <a:rPr lang="en-US" dirty="0" err="1" smtClean="0"/>
              <a:t>servicios</a:t>
            </a:r>
            <a:r>
              <a:rPr lang="en-US" dirty="0" smtClean="0"/>
              <a:t> </a:t>
            </a:r>
            <a:r>
              <a:rPr lang="en-US" dirty="0" err="1" smtClean="0"/>
              <a:t>sociales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personas con </a:t>
            </a:r>
            <a:r>
              <a:rPr lang="en-US" dirty="0" err="1" smtClean="0"/>
              <a:t>escasos</a:t>
            </a:r>
            <a:r>
              <a:rPr lang="en-US" dirty="0" smtClean="0"/>
              <a:t> </a:t>
            </a:r>
            <a:r>
              <a:rPr lang="en-US" dirty="0" err="1" smtClean="0"/>
              <a:t>ingresos</a:t>
            </a:r>
            <a:r>
              <a:rPr lang="en-US" dirty="0" smtClean="0"/>
              <a:t>” </a:t>
            </a:r>
          </a:p>
          <a:p>
            <a:pPr lvl="1"/>
            <a:r>
              <a:rPr lang="en-US" dirty="0" smtClean="0"/>
              <a:t>“Son </a:t>
            </a:r>
            <a:r>
              <a:rPr lang="en-US" dirty="0" err="1" smtClean="0"/>
              <a:t>pobres</a:t>
            </a:r>
            <a:r>
              <a:rPr lang="en-US" dirty="0" smtClean="0"/>
              <a:t> </a:t>
            </a:r>
            <a:r>
              <a:rPr lang="en-US" dirty="0" err="1" smtClean="0"/>
              <a:t>porque</a:t>
            </a:r>
            <a:r>
              <a:rPr lang="en-US" dirty="0" smtClean="0"/>
              <a:t> no </a:t>
            </a:r>
            <a:r>
              <a:rPr lang="en-US" dirty="0" err="1" smtClean="0"/>
              <a:t>quieren</a:t>
            </a:r>
            <a:r>
              <a:rPr lang="en-US" dirty="0" smtClean="0"/>
              <a:t> </a:t>
            </a:r>
            <a:r>
              <a:rPr lang="en-US" dirty="0" err="1" smtClean="0"/>
              <a:t>trabajar</a:t>
            </a:r>
            <a:r>
              <a:rPr lang="en-US" dirty="0" smtClean="0"/>
              <a:t>” </a:t>
            </a:r>
          </a:p>
          <a:p>
            <a:pPr lvl="1"/>
            <a:r>
              <a:rPr lang="en-US" dirty="0" smtClean="0"/>
              <a:t>“Los </a:t>
            </a:r>
            <a:r>
              <a:rPr lang="en-US" dirty="0" err="1" smtClean="0"/>
              <a:t>pobres</a:t>
            </a:r>
            <a:r>
              <a:rPr lang="en-US" dirty="0" smtClean="0"/>
              <a:t> </a:t>
            </a:r>
            <a:r>
              <a:rPr lang="en-US" dirty="0" err="1" smtClean="0"/>
              <a:t>quieren</a:t>
            </a:r>
            <a:r>
              <a:rPr lang="en-US" dirty="0" smtClean="0"/>
              <a:t> </a:t>
            </a:r>
            <a:r>
              <a:rPr lang="en-US" dirty="0" err="1" smtClean="0"/>
              <a:t>recibir</a:t>
            </a:r>
            <a:r>
              <a:rPr lang="en-US" dirty="0" smtClean="0"/>
              <a:t> sin </a:t>
            </a:r>
            <a:r>
              <a:rPr lang="en-US" dirty="0" err="1" smtClean="0"/>
              <a:t>dar</a:t>
            </a:r>
            <a:r>
              <a:rPr lang="en-US" dirty="0" smtClean="0"/>
              <a:t> nada a </a:t>
            </a:r>
            <a:r>
              <a:rPr lang="en-US" dirty="0" err="1" smtClean="0"/>
              <a:t>cambio</a:t>
            </a:r>
            <a:r>
              <a:rPr lang="en-US" dirty="0" smtClean="0"/>
              <a:t>” </a:t>
            </a:r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Están</a:t>
            </a:r>
            <a:r>
              <a:rPr lang="en-US" dirty="0" smtClean="0"/>
              <a:t> </a:t>
            </a:r>
            <a:r>
              <a:rPr lang="en-US" dirty="0" err="1" smtClean="0"/>
              <a:t>así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malas</a:t>
            </a:r>
            <a:r>
              <a:rPr lang="en-US" dirty="0" smtClean="0"/>
              <a:t> </a:t>
            </a:r>
            <a:r>
              <a:rPr lang="en-US" dirty="0" err="1" smtClean="0"/>
              <a:t>decisiones</a:t>
            </a:r>
            <a:r>
              <a:rPr lang="en-US" dirty="0" smtClean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711166"/>
            <a:ext cx="1066799" cy="107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Preguntas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mejor</a:t>
            </a:r>
            <a:r>
              <a:rPr lang="en-US" dirty="0" smtClean="0"/>
              <a:t>: la </a:t>
            </a:r>
            <a:r>
              <a:rPr lang="en-US" dirty="0" err="1" smtClean="0"/>
              <a:t>recompensa</a:t>
            </a:r>
            <a:r>
              <a:rPr lang="en-US" dirty="0" smtClean="0"/>
              <a:t> de Dios, o la de los hombres?</a:t>
            </a:r>
          </a:p>
          <a:p>
            <a:r>
              <a:rPr lang="en-US" dirty="0" smtClean="0"/>
              <a:t>¿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podemos</a:t>
            </a:r>
            <a:r>
              <a:rPr lang="en-US" dirty="0" smtClean="0"/>
              <a:t> </a:t>
            </a:r>
            <a:r>
              <a:rPr lang="en-US" dirty="0" err="1" smtClean="0"/>
              <a:t>determinar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tenemos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motivación</a:t>
            </a:r>
            <a:r>
              <a:rPr lang="en-US" dirty="0" smtClean="0"/>
              <a:t> </a:t>
            </a:r>
            <a:r>
              <a:rPr lang="en-US" dirty="0" err="1" smtClean="0"/>
              <a:t>pura</a:t>
            </a:r>
            <a:r>
              <a:rPr lang="en-US" dirty="0" smtClean="0"/>
              <a:t> </a:t>
            </a:r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damos</a:t>
            </a:r>
            <a:r>
              <a:rPr lang="en-US" dirty="0" smtClean="0"/>
              <a:t>?</a:t>
            </a:r>
          </a:p>
          <a:p>
            <a:r>
              <a:rPr lang="en-US" dirty="0" smtClean="0"/>
              <a:t>¿</a:t>
            </a:r>
            <a:r>
              <a:rPr lang="en-US" dirty="0" err="1" smtClean="0"/>
              <a:t>Cuáles</a:t>
            </a:r>
            <a:r>
              <a:rPr lang="en-US" dirty="0" smtClean="0"/>
              <a:t> </a:t>
            </a:r>
            <a:r>
              <a:rPr lang="en-US" dirty="0" err="1" smtClean="0"/>
              <a:t>pudieran</a:t>
            </a:r>
            <a:r>
              <a:rPr lang="en-US" dirty="0" smtClean="0"/>
              <a:t> ser </a:t>
            </a:r>
            <a:r>
              <a:rPr lang="en-US" dirty="0" err="1" smtClean="0"/>
              <a:t>algunas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recompensas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Dios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?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711166"/>
            <a:ext cx="1066799" cy="107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900" dirty="0" smtClean="0"/>
              <a:t>Cuando oramos (vv. 5-13)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pic>
        <p:nvPicPr>
          <p:cNvPr id="2050" name="Picture 2" descr="C:\Program Files (x86)\Microsoft Office\MEDIA\CAGCAT10\j0149407.wm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905000"/>
            <a:ext cx="3810000" cy="45358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900" dirty="0" smtClean="0"/>
              <a:t>Cuando oramos (vv. 5-13)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“Y </a:t>
            </a:r>
            <a:r>
              <a:rPr lang="en-US" dirty="0" err="1" smtClean="0"/>
              <a:t>cuando</a:t>
            </a:r>
            <a:r>
              <a:rPr lang="en-US" dirty="0" smtClean="0"/>
              <a:t> ores, no seas </a:t>
            </a:r>
            <a:r>
              <a:rPr lang="en-US" dirty="0" err="1" smtClean="0"/>
              <a:t>como</a:t>
            </a:r>
            <a:r>
              <a:rPr lang="en-US" dirty="0" smtClean="0"/>
              <a:t> los </a:t>
            </a:r>
            <a:r>
              <a:rPr lang="en-US" dirty="0" err="1" smtClean="0"/>
              <a:t>hipócritas</a:t>
            </a:r>
            <a:r>
              <a:rPr lang="en-US" dirty="0" smtClean="0"/>
              <a:t>; </a:t>
            </a:r>
            <a:r>
              <a:rPr lang="en-US" dirty="0" err="1" smtClean="0"/>
              <a:t>porque</a:t>
            </a:r>
            <a:r>
              <a:rPr lang="en-US" dirty="0" smtClean="0"/>
              <a:t> </a:t>
            </a:r>
            <a:r>
              <a:rPr lang="en-US" dirty="0" err="1" smtClean="0"/>
              <a:t>ellos</a:t>
            </a:r>
            <a:r>
              <a:rPr lang="en-US" dirty="0" smtClean="0"/>
              <a:t> </a:t>
            </a:r>
            <a:r>
              <a:rPr lang="en-US" dirty="0" err="1" smtClean="0"/>
              <a:t>aman</a:t>
            </a:r>
            <a:r>
              <a:rPr lang="en-US" dirty="0" smtClean="0"/>
              <a:t> el </a:t>
            </a:r>
            <a:r>
              <a:rPr lang="en-US" dirty="0" err="1" smtClean="0"/>
              <a:t>orar</a:t>
            </a:r>
            <a:r>
              <a:rPr lang="en-US" dirty="0" smtClean="0"/>
              <a:t> en pie en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sinagogas</a:t>
            </a:r>
            <a:r>
              <a:rPr lang="en-US" dirty="0" smtClean="0"/>
              <a:t> y en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esquinas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calles</a:t>
            </a:r>
            <a:r>
              <a:rPr lang="en-US" dirty="0" smtClean="0"/>
              <a:t>, </a:t>
            </a:r>
            <a:r>
              <a:rPr lang="en-US" dirty="0" err="1" smtClean="0"/>
              <a:t>para</a:t>
            </a:r>
            <a:r>
              <a:rPr lang="en-US" dirty="0" smtClean="0"/>
              <a:t> ser </a:t>
            </a:r>
            <a:r>
              <a:rPr lang="en-US" dirty="0" err="1" smtClean="0"/>
              <a:t>vistos</a:t>
            </a:r>
            <a:r>
              <a:rPr lang="en-US" dirty="0" smtClean="0"/>
              <a:t> de los hombres; de </a:t>
            </a:r>
            <a:r>
              <a:rPr lang="en-US" dirty="0" err="1" smtClean="0"/>
              <a:t>cierto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digo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tienen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recompensa</a:t>
            </a:r>
            <a:r>
              <a:rPr lang="en-US" dirty="0" smtClean="0"/>
              <a:t>. </a:t>
            </a:r>
            <a:r>
              <a:rPr lang="en-US" dirty="0" err="1" smtClean="0"/>
              <a:t>Mas</a:t>
            </a:r>
            <a:r>
              <a:rPr lang="en-US" dirty="0" smtClean="0"/>
              <a:t> </a:t>
            </a:r>
            <a:r>
              <a:rPr lang="en-US" dirty="0" err="1" smtClean="0"/>
              <a:t>tú</a:t>
            </a:r>
            <a:r>
              <a:rPr lang="en-US" dirty="0" smtClean="0"/>
              <a:t>, </a:t>
            </a:r>
            <a:r>
              <a:rPr lang="en-US" dirty="0" err="1" smtClean="0"/>
              <a:t>cuando</a:t>
            </a:r>
            <a:r>
              <a:rPr lang="en-US" dirty="0" smtClean="0"/>
              <a:t> ores, </a:t>
            </a:r>
            <a:r>
              <a:rPr lang="en-US" dirty="0" err="1" smtClean="0"/>
              <a:t>entra</a:t>
            </a:r>
            <a:r>
              <a:rPr lang="en-US" dirty="0" smtClean="0"/>
              <a:t> en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aposento</a:t>
            </a:r>
            <a:r>
              <a:rPr lang="en-US" dirty="0" smtClean="0"/>
              <a:t>, y </a:t>
            </a:r>
            <a:r>
              <a:rPr lang="en-US" dirty="0" err="1" smtClean="0"/>
              <a:t>cerrada</a:t>
            </a:r>
            <a:r>
              <a:rPr lang="en-US" dirty="0" smtClean="0"/>
              <a:t> la </a:t>
            </a:r>
            <a:r>
              <a:rPr lang="en-US" dirty="0" err="1" smtClean="0"/>
              <a:t>puerta</a:t>
            </a:r>
            <a:r>
              <a:rPr lang="en-US" dirty="0" smtClean="0"/>
              <a:t>, </a:t>
            </a:r>
            <a:r>
              <a:rPr lang="en-US" dirty="0" err="1" smtClean="0"/>
              <a:t>ora</a:t>
            </a:r>
            <a:r>
              <a:rPr lang="en-US" dirty="0" smtClean="0"/>
              <a:t> a </a:t>
            </a:r>
            <a:r>
              <a:rPr lang="en-US" dirty="0" err="1" smtClean="0"/>
              <a:t>tu</a:t>
            </a:r>
            <a:r>
              <a:rPr lang="en-US" dirty="0" smtClean="0"/>
              <a:t> Padre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en </a:t>
            </a:r>
            <a:r>
              <a:rPr lang="en-US" dirty="0" err="1" smtClean="0"/>
              <a:t>secreto</a:t>
            </a:r>
            <a:r>
              <a:rPr lang="en-US" dirty="0" smtClean="0"/>
              <a:t>; y </a:t>
            </a:r>
            <a:r>
              <a:rPr lang="en-US" dirty="0" err="1" smtClean="0"/>
              <a:t>tu</a:t>
            </a:r>
            <a:r>
              <a:rPr lang="en-US" dirty="0" smtClean="0"/>
              <a:t> Padre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lo…”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pic>
        <p:nvPicPr>
          <p:cNvPr id="6" name="Picture 2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34000"/>
            <a:ext cx="1219200" cy="14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900" dirty="0" smtClean="0"/>
              <a:t>Cuando oramos (vv. 5-13)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“… </a:t>
            </a:r>
            <a:r>
              <a:rPr lang="en-US" dirty="0" err="1" smtClean="0"/>
              <a:t>secreto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recomensará</a:t>
            </a:r>
            <a:r>
              <a:rPr lang="en-US" dirty="0" smtClean="0"/>
              <a:t> en </a:t>
            </a:r>
            <a:r>
              <a:rPr lang="en-US" dirty="0" err="1" smtClean="0"/>
              <a:t>público</a:t>
            </a:r>
            <a:r>
              <a:rPr lang="en-US" dirty="0" smtClean="0"/>
              <a:t>. Y </a:t>
            </a:r>
            <a:r>
              <a:rPr lang="en-US" dirty="0" err="1" smtClean="0"/>
              <a:t>orando</a:t>
            </a:r>
            <a:r>
              <a:rPr lang="en-US" dirty="0" smtClean="0"/>
              <a:t>, no </a:t>
            </a:r>
            <a:r>
              <a:rPr lang="en-US" dirty="0" err="1" smtClean="0"/>
              <a:t>uséis</a:t>
            </a:r>
            <a:r>
              <a:rPr lang="en-US" dirty="0" smtClean="0"/>
              <a:t> </a:t>
            </a:r>
            <a:r>
              <a:rPr lang="en-US" dirty="0" err="1" smtClean="0"/>
              <a:t>vanas</a:t>
            </a:r>
            <a:r>
              <a:rPr lang="en-US" dirty="0" smtClean="0"/>
              <a:t> </a:t>
            </a:r>
            <a:r>
              <a:rPr lang="en-US" dirty="0" err="1" smtClean="0"/>
              <a:t>repeticiones</a:t>
            </a:r>
            <a:r>
              <a:rPr lang="en-US" dirty="0" smtClean="0"/>
              <a:t>, </a:t>
            </a:r>
            <a:r>
              <a:rPr lang="en-US" dirty="0" err="1" smtClean="0"/>
              <a:t>como</a:t>
            </a:r>
            <a:r>
              <a:rPr lang="en-US" dirty="0" smtClean="0"/>
              <a:t> los gentiles,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piensan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palabrería</a:t>
            </a:r>
            <a:r>
              <a:rPr lang="en-US" dirty="0" smtClean="0"/>
              <a:t> </a:t>
            </a:r>
            <a:r>
              <a:rPr lang="en-US" dirty="0" err="1" smtClean="0"/>
              <a:t>serán</a:t>
            </a:r>
            <a:r>
              <a:rPr lang="en-US" dirty="0" smtClean="0"/>
              <a:t> </a:t>
            </a:r>
            <a:r>
              <a:rPr lang="en-US" dirty="0" err="1" smtClean="0"/>
              <a:t>oídos</a:t>
            </a:r>
            <a:r>
              <a:rPr lang="en-US" dirty="0" smtClean="0"/>
              <a:t>. No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hagáis</a:t>
            </a:r>
            <a:r>
              <a:rPr lang="en-US" dirty="0" smtClean="0"/>
              <a:t>, </a:t>
            </a:r>
            <a:r>
              <a:rPr lang="en-US" dirty="0" err="1" smtClean="0"/>
              <a:t>pues</a:t>
            </a:r>
            <a:r>
              <a:rPr lang="en-US" dirty="0" smtClean="0"/>
              <a:t>, </a:t>
            </a:r>
            <a:r>
              <a:rPr lang="en-US" dirty="0" err="1" smtClean="0"/>
              <a:t>semejantes</a:t>
            </a:r>
            <a:r>
              <a:rPr lang="en-US" dirty="0" smtClean="0"/>
              <a:t> a </a:t>
            </a:r>
            <a:r>
              <a:rPr lang="en-US" dirty="0" err="1" smtClean="0"/>
              <a:t>ellos</a:t>
            </a:r>
            <a:r>
              <a:rPr lang="en-US" dirty="0" smtClean="0"/>
              <a:t>; </a:t>
            </a:r>
            <a:r>
              <a:rPr lang="en-US" dirty="0" err="1" smtClean="0"/>
              <a:t>porque</a:t>
            </a:r>
            <a:r>
              <a:rPr lang="en-US" dirty="0" smtClean="0"/>
              <a:t> </a:t>
            </a:r>
            <a:r>
              <a:rPr lang="en-US" dirty="0" err="1" smtClean="0"/>
              <a:t>vuestro</a:t>
            </a:r>
            <a:r>
              <a:rPr lang="en-US" dirty="0" smtClean="0"/>
              <a:t> Padre </a:t>
            </a:r>
            <a:r>
              <a:rPr lang="en-US" dirty="0" err="1" smtClean="0"/>
              <a:t>sabe</a:t>
            </a:r>
            <a:r>
              <a:rPr lang="en-US" dirty="0" smtClean="0"/>
              <a:t> de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cosas</a:t>
            </a:r>
            <a:r>
              <a:rPr lang="en-US" dirty="0" smtClean="0"/>
              <a:t> </a:t>
            </a:r>
            <a:r>
              <a:rPr lang="en-US" dirty="0" err="1" smtClean="0"/>
              <a:t>tenéis</a:t>
            </a:r>
            <a:r>
              <a:rPr lang="en-US" dirty="0" smtClean="0"/>
              <a:t> </a:t>
            </a:r>
            <a:r>
              <a:rPr lang="en-US" dirty="0" err="1" smtClean="0"/>
              <a:t>necesidad</a:t>
            </a:r>
            <a:r>
              <a:rPr lang="en-US" dirty="0" smtClean="0"/>
              <a:t>, antes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vosotros</a:t>
            </a:r>
            <a:r>
              <a:rPr lang="en-US" dirty="0" smtClean="0"/>
              <a:t> le </a:t>
            </a:r>
            <a:r>
              <a:rPr lang="en-US" dirty="0" err="1" smtClean="0"/>
              <a:t>pidáis</a:t>
            </a:r>
            <a:r>
              <a:rPr lang="en-US" dirty="0" smtClean="0"/>
              <a:t>. </a:t>
            </a:r>
            <a:r>
              <a:rPr lang="en-US" dirty="0" err="1" smtClean="0"/>
              <a:t>Vosotros</a:t>
            </a:r>
            <a:r>
              <a:rPr lang="en-US" dirty="0" smtClean="0"/>
              <a:t> </a:t>
            </a:r>
            <a:r>
              <a:rPr lang="en-US" dirty="0" err="1" smtClean="0"/>
              <a:t>pues</a:t>
            </a:r>
            <a:r>
              <a:rPr lang="en-US" dirty="0" smtClean="0"/>
              <a:t>, </a:t>
            </a:r>
            <a:r>
              <a:rPr lang="en-US" dirty="0" err="1" smtClean="0"/>
              <a:t>oraréis</a:t>
            </a:r>
            <a:r>
              <a:rPr lang="en-US" dirty="0" smtClean="0"/>
              <a:t> </a:t>
            </a:r>
            <a:r>
              <a:rPr lang="en-US" dirty="0" err="1" smtClean="0"/>
              <a:t>así</a:t>
            </a:r>
            <a:r>
              <a:rPr lang="en-US" dirty="0" smtClean="0"/>
              <a:t>: Padre </a:t>
            </a:r>
            <a:r>
              <a:rPr lang="en-US" dirty="0" err="1" smtClean="0"/>
              <a:t>nuestro</a:t>
            </a:r>
            <a:r>
              <a:rPr lang="en-US" dirty="0" smtClean="0"/>
              <a:t>,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estás</a:t>
            </a:r>
            <a:r>
              <a:rPr lang="en-US" dirty="0" smtClean="0"/>
              <a:t> en los </a:t>
            </a:r>
            <a:r>
              <a:rPr lang="en-US" dirty="0" err="1" smtClean="0"/>
              <a:t>cielos</a:t>
            </a:r>
            <a:r>
              <a:rPr lang="en-US" dirty="0" smtClean="0"/>
              <a:t>,…”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pic>
        <p:nvPicPr>
          <p:cNvPr id="6" name="Picture 2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34000"/>
            <a:ext cx="1219200" cy="14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900" dirty="0" smtClean="0"/>
              <a:t>Cuando oramos (vv. 5-13)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82688" y="2057400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“… </a:t>
            </a:r>
            <a:r>
              <a:rPr lang="en-US" dirty="0" err="1" smtClean="0"/>
              <a:t>santificado</a:t>
            </a:r>
            <a:r>
              <a:rPr lang="en-US" dirty="0" smtClean="0"/>
              <a:t> sea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nombre</a:t>
            </a:r>
            <a:r>
              <a:rPr lang="en-US" dirty="0" smtClean="0"/>
              <a:t>. </a:t>
            </a:r>
            <a:r>
              <a:rPr lang="en-US" dirty="0" err="1" smtClean="0"/>
              <a:t>Venga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reino</a:t>
            </a:r>
            <a:r>
              <a:rPr lang="en-US" dirty="0" smtClean="0"/>
              <a:t>. </a:t>
            </a:r>
            <a:r>
              <a:rPr lang="en-US" dirty="0" err="1" smtClean="0"/>
              <a:t>Hágase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voluntad</a:t>
            </a:r>
            <a:r>
              <a:rPr lang="en-US" dirty="0" smtClean="0"/>
              <a:t>, </a:t>
            </a:r>
            <a:r>
              <a:rPr lang="en-US" dirty="0" err="1" smtClean="0"/>
              <a:t>como</a:t>
            </a:r>
            <a:r>
              <a:rPr lang="en-US" dirty="0" smtClean="0"/>
              <a:t> en el </a:t>
            </a:r>
            <a:r>
              <a:rPr lang="en-US" dirty="0" err="1" smtClean="0"/>
              <a:t>cielo</a:t>
            </a:r>
            <a:r>
              <a:rPr lang="en-US" dirty="0" smtClean="0"/>
              <a:t>, </a:t>
            </a:r>
            <a:r>
              <a:rPr lang="en-US" dirty="0" err="1" smtClean="0"/>
              <a:t>así</a:t>
            </a:r>
            <a:r>
              <a:rPr lang="en-US" dirty="0" smtClean="0"/>
              <a:t> </a:t>
            </a:r>
            <a:r>
              <a:rPr lang="en-US" dirty="0" err="1" smtClean="0"/>
              <a:t>también</a:t>
            </a:r>
            <a:r>
              <a:rPr lang="en-US" dirty="0" smtClean="0"/>
              <a:t> en la </a:t>
            </a:r>
            <a:r>
              <a:rPr lang="en-US" dirty="0" err="1" smtClean="0"/>
              <a:t>tierra</a:t>
            </a:r>
            <a:r>
              <a:rPr lang="en-US" dirty="0" smtClean="0"/>
              <a:t>. El pan </a:t>
            </a:r>
            <a:r>
              <a:rPr lang="en-US" dirty="0" err="1" smtClean="0"/>
              <a:t>nuestro</a:t>
            </a:r>
            <a:r>
              <a:rPr lang="en-US" dirty="0" smtClean="0"/>
              <a:t> de </a:t>
            </a:r>
            <a:r>
              <a:rPr lang="en-US" dirty="0" err="1" smtClean="0"/>
              <a:t>cada</a:t>
            </a:r>
            <a:r>
              <a:rPr lang="en-US" dirty="0" smtClean="0"/>
              <a:t> </a:t>
            </a:r>
            <a:r>
              <a:rPr lang="en-US" dirty="0" err="1" smtClean="0"/>
              <a:t>día</a:t>
            </a:r>
            <a:r>
              <a:rPr lang="en-US" dirty="0" smtClean="0"/>
              <a:t>, </a:t>
            </a:r>
            <a:r>
              <a:rPr lang="en-US" dirty="0" err="1" smtClean="0"/>
              <a:t>dánoslo</a:t>
            </a:r>
            <a:r>
              <a:rPr lang="en-US" dirty="0" smtClean="0"/>
              <a:t> </a:t>
            </a:r>
            <a:r>
              <a:rPr lang="en-US" dirty="0" err="1" smtClean="0"/>
              <a:t>hoy</a:t>
            </a:r>
            <a:r>
              <a:rPr lang="en-US" dirty="0" smtClean="0"/>
              <a:t>. Y </a:t>
            </a:r>
            <a:r>
              <a:rPr lang="en-US" dirty="0" err="1" smtClean="0"/>
              <a:t>perdónanos</a:t>
            </a:r>
            <a:r>
              <a:rPr lang="en-US" dirty="0" smtClean="0"/>
              <a:t> </a:t>
            </a:r>
            <a:r>
              <a:rPr lang="en-US" dirty="0" err="1" smtClean="0"/>
              <a:t>nuestras</a:t>
            </a:r>
            <a:r>
              <a:rPr lang="en-US" dirty="0" smtClean="0"/>
              <a:t> </a:t>
            </a:r>
            <a:r>
              <a:rPr lang="en-US" dirty="0" err="1" smtClean="0"/>
              <a:t>deudas</a:t>
            </a:r>
            <a:r>
              <a:rPr lang="en-US" dirty="0" smtClean="0"/>
              <a:t>,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también</a:t>
            </a:r>
            <a:r>
              <a:rPr lang="en-US" dirty="0" smtClean="0"/>
              <a:t> </a:t>
            </a:r>
            <a:r>
              <a:rPr lang="en-US" dirty="0" err="1" smtClean="0"/>
              <a:t>nosotros</a:t>
            </a:r>
            <a:r>
              <a:rPr lang="en-US" dirty="0" smtClean="0"/>
              <a:t> </a:t>
            </a:r>
            <a:r>
              <a:rPr lang="en-US" dirty="0" err="1" smtClean="0"/>
              <a:t>perdonamos</a:t>
            </a:r>
            <a:r>
              <a:rPr lang="en-US" dirty="0" smtClean="0"/>
              <a:t> a </a:t>
            </a:r>
            <a:r>
              <a:rPr lang="en-US" dirty="0" err="1" smtClean="0"/>
              <a:t>nuestros</a:t>
            </a:r>
            <a:r>
              <a:rPr lang="en-US" dirty="0" smtClean="0"/>
              <a:t> </a:t>
            </a:r>
            <a:r>
              <a:rPr lang="en-US" dirty="0" err="1" smtClean="0"/>
              <a:t>deudores</a:t>
            </a:r>
            <a:r>
              <a:rPr lang="en-US" dirty="0" smtClean="0"/>
              <a:t>. …”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pic>
        <p:nvPicPr>
          <p:cNvPr id="6" name="Picture 2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34000"/>
            <a:ext cx="1219200" cy="14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8153400" cy="1295400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sz="4000" dirty="0" smtClean="0"/>
              <a:t>Tema 1:Lo que significa seguir a Jesús</a:t>
            </a:r>
            <a:endParaRPr lang="en-US" sz="4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1012507" y="2286000"/>
          <a:ext cx="6912293" cy="300228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173480"/>
                <a:gridCol w="2655507"/>
                <a:gridCol w="3083306"/>
              </a:tblGrid>
              <a:tr h="4724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FECHA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TÍTULO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TEXTO BÁSICO</a:t>
                      </a:r>
                      <a:endParaRPr lang="en-US" b="1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1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sept</a:t>
                      </a:r>
                      <a:r>
                        <a:rPr lang="en-US" b="0" baseline="0" dirty="0" smtClean="0"/>
                        <a:t>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Volver</a:t>
                      </a:r>
                      <a:r>
                        <a:rPr lang="en-US" b="0" dirty="0" smtClean="0"/>
                        <a:t> a lo </a:t>
                      </a:r>
                      <a:r>
                        <a:rPr lang="en-US" b="0" dirty="0" err="1" smtClean="0"/>
                        <a:t>básico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Mateo 5:10-16</a:t>
                      </a:r>
                      <a:endParaRPr lang="en-US" b="0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8 </a:t>
                      </a:r>
                      <a:r>
                        <a:rPr lang="en-US" b="0" baseline="0" dirty="0" err="1" smtClean="0"/>
                        <a:t>sept</a:t>
                      </a:r>
                      <a:r>
                        <a:rPr lang="en-US" b="0" baseline="0" dirty="0" smtClean="0"/>
                        <a:t>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Expectativas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elevadas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Mateo 5:17-23,</a:t>
                      </a:r>
                      <a:r>
                        <a:rPr lang="en-US" b="0" baseline="0" dirty="0" smtClean="0"/>
                        <a:t> 27-28, 31-34a, 38-39, 43-44, 48</a:t>
                      </a:r>
                      <a:endParaRPr lang="en-US" b="0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15 </a:t>
                      </a:r>
                      <a:r>
                        <a:rPr lang="en-US" b="0" baseline="0" dirty="0" err="1" smtClean="0"/>
                        <a:t>sept</a:t>
                      </a:r>
                      <a:r>
                        <a:rPr lang="en-US" b="0" baseline="0" dirty="0" smtClean="0"/>
                        <a:t>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Venza</a:t>
                      </a:r>
                      <a:r>
                        <a:rPr lang="en-US" b="0" dirty="0" smtClean="0"/>
                        <a:t> el </a:t>
                      </a:r>
                      <a:r>
                        <a:rPr lang="en-US" b="0" dirty="0" err="1" smtClean="0"/>
                        <a:t>desaliento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Mateo 6:1-13, 16-18</a:t>
                      </a:r>
                      <a:endParaRPr lang="en-US" b="0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22 </a:t>
                      </a:r>
                      <a:r>
                        <a:rPr lang="en-US" b="0" baseline="0" dirty="0" err="1" smtClean="0"/>
                        <a:t>sept</a:t>
                      </a:r>
                      <a:r>
                        <a:rPr lang="en-US" b="0" baseline="0" dirty="0" smtClean="0"/>
                        <a:t>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Las </a:t>
                      </a:r>
                      <a:r>
                        <a:rPr lang="en-US" b="0" dirty="0" err="1" smtClean="0"/>
                        <a:t>relaciones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correctas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Mateo 7:1-12</a:t>
                      </a:r>
                      <a:endParaRPr lang="en-US" b="0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29 </a:t>
                      </a:r>
                      <a:r>
                        <a:rPr lang="en-US" b="0" baseline="0" dirty="0" err="1" smtClean="0"/>
                        <a:t>sept</a:t>
                      </a:r>
                      <a:r>
                        <a:rPr lang="en-US" b="0" baseline="0" dirty="0" smtClean="0"/>
                        <a:t>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Elija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sabiamente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Mateo 7:13-29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900" dirty="0" smtClean="0"/>
              <a:t>Cuando oramos (vv. 5-13)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82688" y="2057400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“… Y no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metas</a:t>
            </a:r>
            <a:r>
              <a:rPr lang="en-US" dirty="0" smtClean="0"/>
              <a:t> en </a:t>
            </a:r>
            <a:r>
              <a:rPr lang="en-US" dirty="0" err="1" smtClean="0"/>
              <a:t>tentación</a:t>
            </a:r>
            <a:r>
              <a:rPr lang="en-US" dirty="0" smtClean="0"/>
              <a:t>, </a:t>
            </a:r>
            <a:r>
              <a:rPr lang="en-US" dirty="0" err="1" smtClean="0"/>
              <a:t>mas</a:t>
            </a:r>
            <a:r>
              <a:rPr lang="en-US" dirty="0" smtClean="0"/>
              <a:t> </a:t>
            </a:r>
            <a:r>
              <a:rPr lang="en-US" dirty="0" err="1" smtClean="0"/>
              <a:t>líbranos</a:t>
            </a:r>
            <a:r>
              <a:rPr lang="en-US" dirty="0" smtClean="0"/>
              <a:t> del mal; </a:t>
            </a:r>
            <a:r>
              <a:rPr lang="en-US" dirty="0" err="1" smtClean="0"/>
              <a:t>porque</a:t>
            </a:r>
            <a:r>
              <a:rPr lang="en-US" dirty="0" smtClean="0"/>
              <a:t> </a:t>
            </a:r>
            <a:r>
              <a:rPr lang="en-US" dirty="0" err="1" smtClean="0"/>
              <a:t>tuyo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el </a:t>
            </a:r>
            <a:r>
              <a:rPr lang="en-US" dirty="0" err="1" smtClean="0"/>
              <a:t>reino</a:t>
            </a:r>
            <a:r>
              <a:rPr lang="en-US" dirty="0" smtClean="0"/>
              <a:t>, y el </a:t>
            </a:r>
            <a:r>
              <a:rPr lang="en-US" dirty="0" err="1" smtClean="0"/>
              <a:t>poder</a:t>
            </a:r>
            <a:r>
              <a:rPr lang="en-US" dirty="0" smtClean="0"/>
              <a:t>, y la </a:t>
            </a:r>
            <a:r>
              <a:rPr lang="en-US" dirty="0" err="1" smtClean="0"/>
              <a:t>gloria</a:t>
            </a:r>
            <a:r>
              <a:rPr lang="en-US" dirty="0" smtClean="0"/>
              <a:t>,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todos</a:t>
            </a:r>
            <a:r>
              <a:rPr lang="en-US" dirty="0" smtClean="0"/>
              <a:t> los </a:t>
            </a:r>
            <a:r>
              <a:rPr lang="en-US" dirty="0" err="1" smtClean="0"/>
              <a:t>siglos</a:t>
            </a:r>
            <a:r>
              <a:rPr lang="en-US" dirty="0" smtClean="0"/>
              <a:t>. </a:t>
            </a:r>
            <a:r>
              <a:rPr lang="en-US" dirty="0" err="1" smtClean="0"/>
              <a:t>Amén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/>
          </a:p>
        </p:txBody>
      </p:sp>
      <p:pic>
        <p:nvPicPr>
          <p:cNvPr id="6" name="Picture 2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34000"/>
            <a:ext cx="1219200" cy="14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900" dirty="0" smtClean="0"/>
              <a:t>Cuando oramos (vv. 5-13)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82688" y="2057400"/>
            <a:ext cx="7772400" cy="4114800"/>
          </a:xfrm>
        </p:spPr>
        <p:txBody>
          <a:bodyPr/>
          <a:lstStyle/>
          <a:p>
            <a:r>
              <a:rPr lang="en-US" dirty="0" smtClean="0"/>
              <a:t>No </a:t>
            </a:r>
            <a:r>
              <a:rPr lang="en-US" dirty="0" err="1" smtClean="0"/>
              <a:t>debemos</a:t>
            </a:r>
            <a:r>
              <a:rPr lang="en-US" dirty="0" smtClean="0"/>
              <a:t> </a:t>
            </a:r>
            <a:r>
              <a:rPr lang="en-US" dirty="0" err="1" smtClean="0"/>
              <a:t>orar</a:t>
            </a:r>
            <a:r>
              <a:rPr lang="en-US" dirty="0" smtClean="0"/>
              <a:t> con la </a:t>
            </a:r>
            <a:r>
              <a:rPr lang="en-US" dirty="0" err="1" smtClean="0"/>
              <a:t>intención</a:t>
            </a:r>
            <a:r>
              <a:rPr lang="en-US" dirty="0" smtClean="0"/>
              <a:t> de </a:t>
            </a:r>
            <a:r>
              <a:rPr lang="en-US" dirty="0" err="1" smtClean="0"/>
              <a:t>que</a:t>
            </a:r>
            <a:r>
              <a:rPr lang="en-US" dirty="0" smtClean="0"/>
              <a:t> la </a:t>
            </a:r>
            <a:r>
              <a:rPr lang="en-US" dirty="0" err="1" smtClean="0"/>
              <a:t>gente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vea</a:t>
            </a:r>
            <a:r>
              <a:rPr lang="en-US" dirty="0" smtClean="0"/>
              <a:t>. Los </a:t>
            </a:r>
            <a:r>
              <a:rPr lang="en-US" dirty="0" err="1" smtClean="0"/>
              <a:t>judíos</a:t>
            </a:r>
            <a:r>
              <a:rPr lang="en-US" dirty="0" smtClean="0"/>
              <a:t> </a:t>
            </a:r>
            <a:r>
              <a:rPr lang="en-US" dirty="0" err="1" smtClean="0"/>
              <a:t>consideraban</a:t>
            </a:r>
            <a:r>
              <a:rPr lang="en-US" dirty="0" smtClean="0"/>
              <a:t> un honor </a:t>
            </a:r>
            <a:r>
              <a:rPr lang="en-US" dirty="0" err="1" smtClean="0"/>
              <a:t>que</a:t>
            </a:r>
            <a:r>
              <a:rPr lang="en-US" dirty="0" smtClean="0"/>
              <a:t> se les </a:t>
            </a:r>
            <a:r>
              <a:rPr lang="en-US" dirty="0" err="1" smtClean="0"/>
              <a:t>pidiera</a:t>
            </a:r>
            <a:r>
              <a:rPr lang="en-US" dirty="0" smtClean="0"/>
              <a:t> </a:t>
            </a:r>
            <a:r>
              <a:rPr lang="en-US" dirty="0" err="1" smtClean="0"/>
              <a:t>orar</a:t>
            </a:r>
            <a:r>
              <a:rPr lang="en-US" dirty="0" smtClean="0"/>
              <a:t> en </a:t>
            </a:r>
            <a:r>
              <a:rPr lang="en-US" dirty="0" err="1" smtClean="0"/>
              <a:t>frente</a:t>
            </a:r>
            <a:r>
              <a:rPr lang="en-US" dirty="0" smtClean="0"/>
              <a:t> de la </a:t>
            </a:r>
            <a:r>
              <a:rPr lang="en-US" dirty="0" err="1" smtClean="0"/>
              <a:t>sinagoga</a:t>
            </a:r>
            <a:r>
              <a:rPr lang="en-US" dirty="0" smtClean="0"/>
              <a:t>, y </a:t>
            </a:r>
            <a:r>
              <a:rPr lang="en-US" dirty="0" err="1" smtClean="0"/>
              <a:t>eso</a:t>
            </a:r>
            <a:r>
              <a:rPr lang="en-US" dirty="0" smtClean="0"/>
              <a:t> </a:t>
            </a:r>
            <a:r>
              <a:rPr lang="en-US" dirty="0" err="1" smtClean="0"/>
              <a:t>podía</a:t>
            </a:r>
            <a:r>
              <a:rPr lang="en-US" dirty="0" smtClean="0"/>
              <a:t> </a:t>
            </a:r>
            <a:r>
              <a:rPr lang="en-US" dirty="0" err="1" smtClean="0"/>
              <a:t>desvirtuar</a:t>
            </a:r>
            <a:r>
              <a:rPr lang="en-US" dirty="0" smtClean="0"/>
              <a:t> el </a:t>
            </a:r>
            <a:r>
              <a:rPr lang="en-US" dirty="0" err="1" smtClean="0"/>
              <a:t>evento</a:t>
            </a:r>
            <a:r>
              <a:rPr lang="en-US" dirty="0" smtClean="0"/>
              <a:t>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/>
          </a:p>
        </p:txBody>
      </p:sp>
      <p:pic>
        <p:nvPicPr>
          <p:cNvPr id="6" name="Picture 2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34000"/>
            <a:ext cx="1219200" cy="14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900" dirty="0" smtClean="0"/>
              <a:t>Cuando oramos (vv. 5-13)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82688" y="2057400"/>
            <a:ext cx="7772400" cy="4114800"/>
          </a:xfrm>
        </p:spPr>
        <p:txBody>
          <a:bodyPr/>
          <a:lstStyle/>
          <a:p>
            <a:r>
              <a:rPr lang="en-US" dirty="0" smtClean="0"/>
              <a:t>No </a:t>
            </a:r>
            <a:r>
              <a:rPr lang="en-US" dirty="0" err="1" smtClean="0"/>
              <a:t>debemos</a:t>
            </a:r>
            <a:r>
              <a:rPr lang="en-US" dirty="0" smtClean="0"/>
              <a:t> </a:t>
            </a:r>
            <a:r>
              <a:rPr lang="en-US" dirty="0" err="1" smtClean="0"/>
              <a:t>orar</a:t>
            </a:r>
            <a:r>
              <a:rPr lang="en-US" dirty="0" smtClean="0"/>
              <a:t> </a:t>
            </a:r>
            <a:r>
              <a:rPr lang="en-US" dirty="0" err="1" smtClean="0"/>
              <a:t>usando</a:t>
            </a:r>
            <a:r>
              <a:rPr lang="en-US" dirty="0" smtClean="0"/>
              <a:t> “</a:t>
            </a:r>
            <a:r>
              <a:rPr lang="en-US" dirty="0" err="1" smtClean="0"/>
              <a:t>vanas</a:t>
            </a:r>
            <a:r>
              <a:rPr lang="en-US" dirty="0" smtClean="0"/>
              <a:t> </a:t>
            </a:r>
            <a:r>
              <a:rPr lang="en-US" dirty="0" err="1" smtClean="0"/>
              <a:t>repeticiones</a:t>
            </a:r>
            <a:r>
              <a:rPr lang="en-US" dirty="0" smtClean="0"/>
              <a:t>”. 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orar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orar</a:t>
            </a:r>
            <a:r>
              <a:rPr lang="en-US" dirty="0" smtClean="0"/>
              <a:t>, o </a:t>
            </a:r>
            <a:r>
              <a:rPr lang="en-US" dirty="0" err="1" smtClean="0"/>
              <a:t>decir</a:t>
            </a:r>
            <a:r>
              <a:rPr lang="en-US" dirty="0" smtClean="0"/>
              <a:t> </a:t>
            </a:r>
            <a:r>
              <a:rPr lang="en-US" dirty="0" err="1" smtClean="0"/>
              <a:t>algunas</a:t>
            </a:r>
            <a:r>
              <a:rPr lang="en-US" dirty="0" smtClean="0"/>
              <a:t> </a:t>
            </a:r>
            <a:r>
              <a:rPr lang="en-US" dirty="0" err="1" smtClean="0"/>
              <a:t>cosas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costumbre</a:t>
            </a:r>
            <a:r>
              <a:rPr lang="en-US" dirty="0" smtClean="0"/>
              <a:t> y sin </a:t>
            </a:r>
            <a:r>
              <a:rPr lang="en-US" dirty="0" err="1" smtClean="0"/>
              <a:t>pensarlas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Esto</a:t>
            </a:r>
            <a:r>
              <a:rPr lang="en-US" dirty="0" smtClean="0"/>
              <a:t> no </a:t>
            </a:r>
            <a:r>
              <a:rPr lang="en-US" dirty="0" err="1" smtClean="0"/>
              <a:t>quiere</a:t>
            </a:r>
            <a:r>
              <a:rPr lang="en-US" dirty="0" smtClean="0"/>
              <a:t> </a:t>
            </a:r>
            <a:r>
              <a:rPr lang="en-US" dirty="0" err="1" smtClean="0"/>
              <a:t>decir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no </a:t>
            </a:r>
            <a:r>
              <a:rPr lang="en-US" dirty="0" err="1" smtClean="0"/>
              <a:t>pidamos</a:t>
            </a:r>
            <a:r>
              <a:rPr lang="en-US" dirty="0" smtClean="0"/>
              <a:t> </a:t>
            </a:r>
            <a:r>
              <a:rPr lang="en-US" dirty="0" err="1" smtClean="0"/>
              <a:t>muchas</a:t>
            </a:r>
            <a:r>
              <a:rPr lang="en-US" dirty="0" smtClean="0"/>
              <a:t> </a:t>
            </a:r>
            <a:r>
              <a:rPr lang="en-US" dirty="0" err="1" smtClean="0"/>
              <a:t>veces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lo </a:t>
            </a:r>
            <a:r>
              <a:rPr lang="en-US" dirty="0" err="1" smtClean="0"/>
              <a:t>mismo</a:t>
            </a:r>
            <a:r>
              <a:rPr lang="en-US" dirty="0" smtClean="0"/>
              <a:t>. </a:t>
            </a:r>
            <a:r>
              <a:rPr lang="en-US" dirty="0" err="1" smtClean="0"/>
              <a:t>Ver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2060"/>
                </a:solidFill>
              </a:rPr>
              <a:t>Mateo 26:39-44</a:t>
            </a:r>
            <a:r>
              <a:rPr lang="en-US" dirty="0" smtClean="0"/>
              <a:t> y </a:t>
            </a:r>
            <a:r>
              <a:rPr lang="en-US" dirty="0" smtClean="0">
                <a:solidFill>
                  <a:srgbClr val="002060"/>
                </a:solidFill>
              </a:rPr>
              <a:t>Lucas 18:1-8</a:t>
            </a:r>
            <a:r>
              <a:rPr lang="en-US" dirty="0" smtClean="0"/>
              <a:t>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/>
          </a:p>
        </p:txBody>
      </p:sp>
      <p:pic>
        <p:nvPicPr>
          <p:cNvPr id="6" name="Picture 2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34000"/>
            <a:ext cx="1219200" cy="14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900" dirty="0" smtClean="0"/>
              <a:t>Cuando oramos (vv. 5-13)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82688" y="2057400"/>
            <a:ext cx="7772400" cy="4114800"/>
          </a:xfrm>
        </p:spPr>
        <p:txBody>
          <a:bodyPr/>
          <a:lstStyle/>
          <a:p>
            <a:r>
              <a:rPr lang="en-US" dirty="0" smtClean="0"/>
              <a:t>Dios </a:t>
            </a:r>
            <a:r>
              <a:rPr lang="en-US" dirty="0" err="1" smtClean="0"/>
              <a:t>sabe</a:t>
            </a:r>
            <a:r>
              <a:rPr lang="en-US" dirty="0" smtClean="0"/>
              <a:t> lo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necesitamos</a:t>
            </a:r>
            <a:r>
              <a:rPr lang="en-US" dirty="0" smtClean="0"/>
              <a:t> sin </a:t>
            </a:r>
            <a:r>
              <a:rPr lang="en-US" dirty="0" err="1" smtClean="0"/>
              <a:t>tener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pedirle</a:t>
            </a:r>
            <a:r>
              <a:rPr lang="en-US" dirty="0" smtClean="0"/>
              <a:t>, </a:t>
            </a:r>
            <a:r>
              <a:rPr lang="en-US" dirty="0" err="1" smtClean="0"/>
              <a:t>pero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pide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le </a:t>
            </a:r>
            <a:r>
              <a:rPr lang="en-US" dirty="0" err="1" smtClean="0"/>
              <a:t>pidamos</a:t>
            </a:r>
            <a:r>
              <a:rPr lang="en-US" dirty="0" smtClean="0"/>
              <a:t> </a:t>
            </a:r>
            <a:r>
              <a:rPr lang="en-US" dirty="0" err="1" smtClean="0"/>
              <a:t>comoquiera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Ver</a:t>
            </a:r>
            <a:r>
              <a:rPr lang="en-US" dirty="0" smtClean="0"/>
              <a:t> Mateo 7:7-11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Oración</a:t>
            </a:r>
            <a:r>
              <a:rPr lang="en-US" dirty="0" smtClean="0"/>
              <a:t> </a:t>
            </a:r>
            <a:r>
              <a:rPr lang="en-US" dirty="0" err="1" smtClean="0"/>
              <a:t>Modelo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sirve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base conceptual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nuestras</a:t>
            </a:r>
            <a:r>
              <a:rPr lang="en-US" dirty="0" smtClean="0"/>
              <a:t> </a:t>
            </a:r>
            <a:r>
              <a:rPr lang="en-US" dirty="0" err="1" smtClean="0"/>
              <a:t>propias</a:t>
            </a:r>
            <a:r>
              <a:rPr lang="en-US" dirty="0" smtClean="0"/>
              <a:t> </a:t>
            </a:r>
            <a:r>
              <a:rPr lang="en-US" dirty="0" err="1" smtClean="0"/>
              <a:t>oraciones</a:t>
            </a:r>
            <a:r>
              <a:rPr lang="en-US" dirty="0" smtClean="0"/>
              <a:t>; no </a:t>
            </a:r>
            <a:r>
              <a:rPr lang="en-US" dirty="0" err="1" smtClean="0"/>
              <a:t>es</a:t>
            </a:r>
            <a:r>
              <a:rPr lang="en-US" dirty="0" smtClean="0"/>
              <a:t> un </a:t>
            </a:r>
            <a:r>
              <a:rPr lang="en-US" dirty="0" err="1" smtClean="0"/>
              <a:t>rezo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repetir</a:t>
            </a:r>
            <a:r>
              <a:rPr lang="en-US" dirty="0" smtClean="0"/>
              <a:t>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/>
          </a:p>
        </p:txBody>
      </p:sp>
      <p:pic>
        <p:nvPicPr>
          <p:cNvPr id="6" name="Picture 2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34000"/>
            <a:ext cx="1219200" cy="14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900" dirty="0" smtClean="0"/>
              <a:t>Cuando oramos (vv. 5-13)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82688" y="2057400"/>
            <a:ext cx="7772400" cy="41148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oración</a:t>
            </a:r>
            <a:r>
              <a:rPr lang="en-US" dirty="0" smtClean="0"/>
              <a:t> </a:t>
            </a:r>
            <a:r>
              <a:rPr lang="en-US" dirty="0" err="1" smtClean="0"/>
              <a:t>debe</a:t>
            </a:r>
            <a:r>
              <a:rPr lang="en-US" dirty="0" smtClean="0"/>
              <a:t> </a:t>
            </a:r>
            <a:r>
              <a:rPr lang="en-US" dirty="0" err="1" smtClean="0"/>
              <a:t>estar</a:t>
            </a:r>
            <a:r>
              <a:rPr lang="en-US" dirty="0" smtClean="0"/>
              <a:t> </a:t>
            </a:r>
            <a:r>
              <a:rPr lang="en-US" dirty="0" err="1" smtClean="0"/>
              <a:t>centrada</a:t>
            </a:r>
            <a:r>
              <a:rPr lang="en-US" dirty="0" smtClean="0"/>
              <a:t> en Dios, </a:t>
            </a:r>
            <a:r>
              <a:rPr lang="en-US" dirty="0" err="1" smtClean="0"/>
              <a:t>honrar</a:t>
            </a:r>
            <a:r>
              <a:rPr lang="en-US" dirty="0" smtClean="0"/>
              <a:t> Su </a:t>
            </a:r>
            <a:r>
              <a:rPr lang="en-US" dirty="0" err="1" smtClean="0"/>
              <a:t>nombre</a:t>
            </a:r>
            <a:r>
              <a:rPr lang="en-US" dirty="0" smtClean="0"/>
              <a:t>, y </a:t>
            </a:r>
            <a:r>
              <a:rPr lang="en-US" dirty="0" err="1" smtClean="0"/>
              <a:t>tiene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fin </a:t>
            </a:r>
            <a:r>
              <a:rPr lang="en-US" dirty="0" err="1" smtClean="0"/>
              <a:t>glorificarlo</a:t>
            </a:r>
            <a:r>
              <a:rPr lang="en-US" dirty="0" smtClean="0"/>
              <a:t>. Surge de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íntima</a:t>
            </a:r>
            <a:r>
              <a:rPr lang="en-US" dirty="0" smtClean="0"/>
              <a:t> </a:t>
            </a:r>
            <a:r>
              <a:rPr lang="en-US" dirty="0" err="1" smtClean="0"/>
              <a:t>relaciión</a:t>
            </a:r>
            <a:r>
              <a:rPr lang="en-US" dirty="0" smtClean="0"/>
              <a:t> con Dios y en </a:t>
            </a:r>
            <a:r>
              <a:rPr lang="en-US" dirty="0" err="1" smtClean="0"/>
              <a:t>ella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 err="1" smtClean="0"/>
              <a:t>implícita</a:t>
            </a:r>
            <a:r>
              <a:rPr lang="en-US" dirty="0" smtClean="0"/>
              <a:t> la </a:t>
            </a:r>
            <a:r>
              <a:rPr lang="en-US" dirty="0" err="1" smtClean="0"/>
              <a:t>confianza</a:t>
            </a:r>
            <a:r>
              <a:rPr lang="en-US" dirty="0" smtClean="0"/>
              <a:t> en Su </a:t>
            </a:r>
            <a:r>
              <a:rPr lang="en-US" dirty="0" err="1" smtClean="0"/>
              <a:t>autoridad</a:t>
            </a:r>
            <a:r>
              <a:rPr lang="en-US" dirty="0" smtClean="0"/>
              <a:t> y Su </a:t>
            </a:r>
            <a:r>
              <a:rPr lang="en-US" dirty="0" err="1" smtClean="0"/>
              <a:t>soberanía</a:t>
            </a:r>
            <a:r>
              <a:rPr lang="en-US" dirty="0" smtClean="0"/>
              <a:t>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/>
          </a:p>
        </p:txBody>
      </p:sp>
      <p:pic>
        <p:nvPicPr>
          <p:cNvPr id="6" name="Picture 2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34000"/>
            <a:ext cx="1219200" cy="14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Preguntas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Cuáles</a:t>
            </a:r>
            <a:r>
              <a:rPr lang="en-US" dirty="0" smtClean="0"/>
              <a:t> son los </a:t>
            </a:r>
            <a:r>
              <a:rPr lang="en-US" dirty="0" err="1" smtClean="0"/>
              <a:t>elementos</a:t>
            </a:r>
            <a:r>
              <a:rPr lang="en-US" dirty="0" smtClean="0"/>
              <a:t> claves de la </a:t>
            </a:r>
            <a:r>
              <a:rPr lang="en-US" dirty="0" err="1" smtClean="0"/>
              <a:t>Oración</a:t>
            </a:r>
            <a:r>
              <a:rPr lang="en-US" dirty="0" smtClean="0"/>
              <a:t> </a:t>
            </a:r>
            <a:r>
              <a:rPr lang="en-US" dirty="0" err="1" smtClean="0"/>
              <a:t>Modelo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Orar</a:t>
            </a:r>
            <a:r>
              <a:rPr lang="en-US" dirty="0" smtClean="0"/>
              <a:t> con </a:t>
            </a:r>
            <a:r>
              <a:rPr lang="en-US" dirty="0" err="1" smtClean="0"/>
              <a:t>elocuencia</a:t>
            </a:r>
            <a:r>
              <a:rPr lang="en-US" dirty="0" smtClean="0"/>
              <a:t> y </a:t>
            </a:r>
            <a:r>
              <a:rPr lang="en-US" dirty="0" err="1" smtClean="0"/>
              <a:t>elegancia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permitido</a:t>
            </a:r>
            <a:r>
              <a:rPr lang="en-US" dirty="0" smtClean="0"/>
              <a:t>, </a:t>
            </a:r>
            <a:r>
              <a:rPr lang="en-US" dirty="0" err="1" smtClean="0"/>
              <a:t>pero</a:t>
            </a:r>
            <a:r>
              <a:rPr lang="en-US" dirty="0" smtClean="0"/>
              <a:t> ¿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sabemos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lo </a:t>
            </a:r>
            <a:r>
              <a:rPr lang="en-US" dirty="0" err="1" smtClean="0"/>
              <a:t>hacemos</a:t>
            </a:r>
            <a:r>
              <a:rPr lang="en-US" dirty="0" smtClean="0"/>
              <a:t> con </a:t>
            </a:r>
            <a:r>
              <a:rPr lang="en-US" dirty="0" err="1" smtClean="0"/>
              <a:t>sinceridad</a:t>
            </a:r>
            <a:r>
              <a:rPr lang="en-US" dirty="0" smtClean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5" name="Picture 2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334000"/>
            <a:ext cx="1219200" cy="14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Cuando ayunamos (vv. 16-18)</a:t>
            </a:r>
            <a:endParaRPr lang="es-PR" sz="4000" b="1" dirty="0"/>
          </a:p>
        </p:txBody>
      </p:sp>
      <p:pic>
        <p:nvPicPr>
          <p:cNvPr id="3074" name="Picture 2" descr="C:\Program Files (x86)\Microsoft Office\MEDIA\CAGCAT10\j021266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1128" y="2057400"/>
            <a:ext cx="4198272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Cuando ayunamos (vv. 16-18)</a:t>
            </a:r>
            <a:endParaRPr lang="es-PR" sz="4000" b="1" dirty="0"/>
          </a:p>
        </p:txBody>
      </p:sp>
      <p:pic>
        <p:nvPicPr>
          <p:cNvPr id="5" name="Picture 2" descr="C:\Program Files (x86)\Microsoft Office\MEDIA\CAGCAT10\j021266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543834"/>
            <a:ext cx="1143000" cy="1161766"/>
          </a:xfrm>
          <a:prstGeom prst="rect">
            <a:avLst/>
          </a:prstGeom>
          <a:noFill/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“</a:t>
            </a:r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ayunéis</a:t>
            </a:r>
            <a:r>
              <a:rPr lang="en-US" dirty="0" smtClean="0"/>
              <a:t>, no </a:t>
            </a:r>
            <a:r>
              <a:rPr lang="en-US" dirty="0" err="1" smtClean="0"/>
              <a:t>seáis</a:t>
            </a:r>
            <a:r>
              <a:rPr lang="en-US" dirty="0" smtClean="0"/>
              <a:t> </a:t>
            </a:r>
            <a:r>
              <a:rPr lang="en-US" dirty="0" err="1" smtClean="0"/>
              <a:t>austeros</a:t>
            </a:r>
            <a:r>
              <a:rPr lang="en-US" dirty="0" smtClean="0"/>
              <a:t>, </a:t>
            </a:r>
            <a:r>
              <a:rPr lang="en-US" dirty="0" err="1" smtClean="0"/>
              <a:t>como</a:t>
            </a:r>
            <a:r>
              <a:rPr lang="en-US" dirty="0" smtClean="0"/>
              <a:t> los </a:t>
            </a:r>
            <a:r>
              <a:rPr lang="en-US" dirty="0" err="1" smtClean="0"/>
              <a:t>hipócritas</a:t>
            </a:r>
            <a:r>
              <a:rPr lang="en-US" dirty="0" smtClean="0"/>
              <a:t>; </a:t>
            </a:r>
            <a:r>
              <a:rPr lang="en-US" dirty="0" err="1" smtClean="0"/>
              <a:t>porque</a:t>
            </a:r>
            <a:r>
              <a:rPr lang="en-US" dirty="0" smtClean="0"/>
              <a:t> </a:t>
            </a:r>
            <a:r>
              <a:rPr lang="en-US" dirty="0" err="1" smtClean="0"/>
              <a:t>ellos</a:t>
            </a:r>
            <a:r>
              <a:rPr lang="en-US" dirty="0" smtClean="0"/>
              <a:t> </a:t>
            </a:r>
            <a:r>
              <a:rPr lang="en-US" dirty="0" err="1" smtClean="0"/>
              <a:t>demudan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rostros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mostrar</a:t>
            </a:r>
            <a:r>
              <a:rPr lang="en-US" dirty="0" smtClean="0"/>
              <a:t> a los hombres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ayunan</a:t>
            </a:r>
            <a:r>
              <a:rPr lang="en-US" dirty="0" smtClean="0"/>
              <a:t>; de </a:t>
            </a:r>
            <a:r>
              <a:rPr lang="en-US" dirty="0" err="1" smtClean="0"/>
              <a:t>cierto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digo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tienen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recompensa</a:t>
            </a:r>
            <a:r>
              <a:rPr lang="en-US" dirty="0" smtClean="0"/>
              <a:t>. </a:t>
            </a:r>
            <a:r>
              <a:rPr lang="en-US" dirty="0" err="1" smtClean="0"/>
              <a:t>Pero</a:t>
            </a:r>
            <a:r>
              <a:rPr lang="en-US" dirty="0" smtClean="0"/>
              <a:t> </a:t>
            </a:r>
            <a:r>
              <a:rPr lang="en-US" dirty="0" err="1" smtClean="0"/>
              <a:t>tú</a:t>
            </a:r>
            <a:r>
              <a:rPr lang="en-US" dirty="0" smtClean="0"/>
              <a:t>, </a:t>
            </a:r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ayunes</a:t>
            </a:r>
            <a:r>
              <a:rPr lang="en-US" dirty="0" smtClean="0"/>
              <a:t>, </a:t>
            </a:r>
            <a:r>
              <a:rPr lang="en-US" dirty="0" err="1" smtClean="0"/>
              <a:t>unge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cabeza</a:t>
            </a:r>
            <a:r>
              <a:rPr lang="en-US" dirty="0" smtClean="0"/>
              <a:t> y lava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rostro</a:t>
            </a:r>
            <a:r>
              <a:rPr lang="en-US" dirty="0" smtClean="0"/>
              <a:t>, </a:t>
            </a:r>
            <a:r>
              <a:rPr lang="en-US" dirty="0" err="1" smtClean="0"/>
              <a:t>para</a:t>
            </a:r>
            <a:r>
              <a:rPr lang="en-US" dirty="0" smtClean="0"/>
              <a:t> no </a:t>
            </a:r>
            <a:r>
              <a:rPr lang="en-US" dirty="0" err="1" smtClean="0"/>
              <a:t>mostrar</a:t>
            </a:r>
            <a:r>
              <a:rPr lang="en-US" dirty="0" smtClean="0"/>
              <a:t> a los hombres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ayunas</a:t>
            </a:r>
            <a:r>
              <a:rPr lang="en-US" dirty="0" smtClean="0"/>
              <a:t>, </a:t>
            </a:r>
            <a:r>
              <a:rPr lang="en-US" dirty="0" err="1" smtClean="0"/>
              <a:t>sino</a:t>
            </a:r>
            <a:r>
              <a:rPr lang="en-US" dirty="0" smtClean="0"/>
              <a:t> a </a:t>
            </a:r>
            <a:r>
              <a:rPr lang="en-US" dirty="0" err="1" smtClean="0"/>
              <a:t>tu</a:t>
            </a:r>
            <a:r>
              <a:rPr lang="en-US" dirty="0" smtClean="0"/>
              <a:t> Padre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en </a:t>
            </a:r>
            <a:r>
              <a:rPr lang="en-US" dirty="0" err="1" smtClean="0"/>
              <a:t>secreto</a:t>
            </a:r>
            <a:r>
              <a:rPr lang="en-US" dirty="0" smtClean="0"/>
              <a:t>;…”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Cuando ayunamos (vv. 16-18)</a:t>
            </a:r>
            <a:endParaRPr lang="es-PR" sz="4000" b="1" dirty="0"/>
          </a:p>
        </p:txBody>
      </p:sp>
      <p:pic>
        <p:nvPicPr>
          <p:cNvPr id="5" name="Picture 2" descr="C:\Program Files (x86)\Microsoft Office\MEDIA\CAGCAT10\j021266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543834"/>
            <a:ext cx="1143000" cy="1161766"/>
          </a:xfrm>
          <a:prstGeom prst="rect">
            <a:avLst/>
          </a:prstGeom>
          <a:noFill/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“… y </a:t>
            </a:r>
            <a:r>
              <a:rPr lang="en-US" dirty="0" err="1" smtClean="0"/>
              <a:t>tu</a:t>
            </a:r>
            <a:r>
              <a:rPr lang="en-US" dirty="0" smtClean="0"/>
              <a:t> Padre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lo </a:t>
            </a:r>
            <a:r>
              <a:rPr lang="en-US" dirty="0" err="1" smtClean="0"/>
              <a:t>secreto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recompensará</a:t>
            </a:r>
            <a:r>
              <a:rPr lang="en-US" dirty="0" smtClean="0"/>
              <a:t> en </a:t>
            </a:r>
            <a:r>
              <a:rPr lang="en-US" dirty="0" err="1" smtClean="0"/>
              <a:t>público</a:t>
            </a:r>
            <a:r>
              <a:rPr lang="en-US" dirty="0" smtClean="0"/>
              <a:t>.”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29</a:t>
            </a:fld>
            <a:endParaRPr lang="en-US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Cuando ayunamos (vv. 16-18)</a:t>
            </a:r>
            <a:endParaRPr lang="es-PR" sz="4000" b="1" dirty="0"/>
          </a:p>
        </p:txBody>
      </p:sp>
      <p:pic>
        <p:nvPicPr>
          <p:cNvPr id="5" name="Picture 2" descr="C:\Program Files (x86)\Microsoft Office\MEDIA\CAGCAT10\j021266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543834"/>
            <a:ext cx="1143000" cy="1161766"/>
          </a:xfrm>
          <a:prstGeom prst="rect">
            <a:avLst/>
          </a:prstGeom>
          <a:noFill/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ayuno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privar</a:t>
            </a:r>
            <a:r>
              <a:rPr lang="en-US" dirty="0" smtClean="0"/>
              <a:t> al </a:t>
            </a:r>
            <a:r>
              <a:rPr lang="en-US" dirty="0" err="1" smtClean="0"/>
              <a:t>cuerpo</a:t>
            </a:r>
            <a:r>
              <a:rPr lang="en-US" dirty="0" smtClean="0"/>
              <a:t> de </a:t>
            </a:r>
            <a:r>
              <a:rPr lang="en-US" dirty="0" err="1" smtClean="0"/>
              <a:t>alimento</a:t>
            </a:r>
            <a:r>
              <a:rPr lang="en-US" dirty="0" smtClean="0"/>
              <a:t>, </a:t>
            </a:r>
            <a:r>
              <a:rPr lang="en-US" dirty="0" err="1" smtClean="0"/>
              <a:t>entretenimiento</a:t>
            </a:r>
            <a:r>
              <a:rPr lang="en-US" dirty="0" smtClean="0"/>
              <a:t>, y </a:t>
            </a:r>
            <a:r>
              <a:rPr lang="en-US" dirty="0" err="1" smtClean="0"/>
              <a:t>descanso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alimentar</a:t>
            </a:r>
            <a:r>
              <a:rPr lang="en-US" dirty="0" smtClean="0"/>
              <a:t>, </a:t>
            </a:r>
            <a:r>
              <a:rPr lang="en-US" dirty="0" err="1" smtClean="0"/>
              <a:t>deleitar</a:t>
            </a:r>
            <a:r>
              <a:rPr lang="en-US" dirty="0" smtClean="0"/>
              <a:t> y </a:t>
            </a:r>
            <a:r>
              <a:rPr lang="en-US" dirty="0" err="1" smtClean="0"/>
              <a:t>sosegar</a:t>
            </a:r>
            <a:r>
              <a:rPr lang="en-US" dirty="0" smtClean="0"/>
              <a:t> el </a:t>
            </a:r>
            <a:r>
              <a:rPr lang="en-US" dirty="0" err="1" smtClean="0"/>
              <a:t>espíritu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8153400" cy="1295400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sz="4000" dirty="0" smtClean="0"/>
              <a:t>Tema 1:Lo que significa seguir a Jesús</a:t>
            </a:r>
            <a:endParaRPr lang="en-US" sz="4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1012507" y="2286000"/>
          <a:ext cx="6912293" cy="300228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173480"/>
                <a:gridCol w="2655507"/>
                <a:gridCol w="3083306"/>
              </a:tblGrid>
              <a:tr h="472440">
                <a:tc>
                  <a:txBody>
                    <a:bodyPr/>
                    <a:lstStyle/>
                    <a:p>
                      <a:r>
                        <a:rPr lang="en-US" dirty="0" smtClean="0"/>
                        <a:t>FECHA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TÍTULO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TEXTO BÁSICO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1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sept</a:t>
                      </a:r>
                      <a:r>
                        <a:rPr lang="en-US" b="0" baseline="0" dirty="0" smtClean="0"/>
                        <a:t>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Volver</a:t>
                      </a:r>
                      <a:r>
                        <a:rPr lang="en-US" b="0" dirty="0" smtClean="0"/>
                        <a:t> a lo </a:t>
                      </a:r>
                      <a:r>
                        <a:rPr lang="en-US" b="0" dirty="0" err="1" smtClean="0"/>
                        <a:t>básico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Mateo 5:10-16</a:t>
                      </a:r>
                      <a:endParaRPr lang="en-US" b="0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dirty="0" smtClean="0"/>
                        <a:t>8 </a:t>
                      </a:r>
                      <a:r>
                        <a:rPr lang="en-US" b="0" baseline="0" dirty="0" err="1" smtClean="0"/>
                        <a:t>sept</a:t>
                      </a:r>
                      <a:r>
                        <a:rPr lang="en-US" b="0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Expectativas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elevadas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Mateo 5:17-23,</a:t>
                      </a:r>
                      <a:r>
                        <a:rPr lang="en-US" baseline="0" dirty="0" smtClean="0"/>
                        <a:t> 27-28, 31-34a, 38-39, 43-44, 48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15 </a:t>
                      </a:r>
                      <a:r>
                        <a:rPr lang="en-US" b="1" baseline="0" dirty="0" err="1" smtClean="0"/>
                        <a:t>sept</a:t>
                      </a:r>
                      <a:r>
                        <a:rPr lang="en-US" b="1" baseline="0" dirty="0" smtClean="0"/>
                        <a:t>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Venza</a:t>
                      </a:r>
                      <a:r>
                        <a:rPr lang="en-US" b="1" dirty="0" smtClean="0"/>
                        <a:t> el </a:t>
                      </a:r>
                      <a:r>
                        <a:rPr lang="en-US" b="1" dirty="0" err="1" smtClean="0"/>
                        <a:t>desaliento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Mateo 6:1-13, 16-18</a:t>
                      </a:r>
                      <a:endParaRPr lang="en-US" b="1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dirty="0" smtClean="0"/>
                        <a:t>22 </a:t>
                      </a:r>
                      <a:r>
                        <a:rPr lang="en-US" b="0" baseline="0" dirty="0" err="1" smtClean="0"/>
                        <a:t>sept</a:t>
                      </a:r>
                      <a:r>
                        <a:rPr lang="en-US" b="0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Las </a:t>
                      </a:r>
                      <a:r>
                        <a:rPr lang="en-US" dirty="0" err="1" smtClean="0"/>
                        <a:t>relaciones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correctas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Mateo 7:1-12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dirty="0" smtClean="0"/>
                        <a:t>29 </a:t>
                      </a:r>
                      <a:r>
                        <a:rPr lang="en-US" b="0" baseline="0" dirty="0" err="1" smtClean="0"/>
                        <a:t>sept</a:t>
                      </a:r>
                      <a:r>
                        <a:rPr lang="en-US" b="0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Elija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sabiamente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Mateo 7:13-29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30</a:t>
            </a:fld>
            <a:endParaRPr lang="en-US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Cuando ayunamos (vv. 16-18)</a:t>
            </a:r>
            <a:endParaRPr lang="es-PR" sz="4000" b="1" dirty="0"/>
          </a:p>
        </p:txBody>
      </p:sp>
      <p:pic>
        <p:nvPicPr>
          <p:cNvPr id="5" name="Picture 2" descr="C:\Program Files (x86)\Microsoft Office\MEDIA\CAGCAT10\j021266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543834"/>
            <a:ext cx="1143000" cy="1161766"/>
          </a:xfrm>
          <a:prstGeom prst="rect">
            <a:avLst/>
          </a:prstGeom>
          <a:noFill/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ayunemos</a:t>
            </a:r>
            <a:r>
              <a:rPr lang="en-US" dirty="0" smtClean="0"/>
              <a:t> </a:t>
            </a:r>
            <a:r>
              <a:rPr lang="en-US" dirty="0" err="1" smtClean="0"/>
              <a:t>debemos</a:t>
            </a:r>
            <a:r>
              <a:rPr lang="en-US" dirty="0" smtClean="0"/>
              <a:t> </a:t>
            </a:r>
            <a:r>
              <a:rPr lang="en-US" dirty="0" err="1" smtClean="0"/>
              <a:t>cuidar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nuestra</a:t>
            </a:r>
            <a:r>
              <a:rPr lang="en-US" dirty="0" smtClean="0"/>
              <a:t> </a:t>
            </a:r>
            <a:r>
              <a:rPr lang="en-US" dirty="0" err="1" smtClean="0"/>
              <a:t>imagen</a:t>
            </a:r>
            <a:r>
              <a:rPr lang="en-US" dirty="0" smtClean="0"/>
              <a:t> no lo </a:t>
            </a:r>
            <a:r>
              <a:rPr lang="en-US" dirty="0" err="1" smtClean="0"/>
              <a:t>demuestre</a:t>
            </a:r>
            <a:r>
              <a:rPr lang="en-US" dirty="0" smtClean="0"/>
              <a:t>,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inspire </a:t>
            </a:r>
            <a:r>
              <a:rPr lang="en-US" dirty="0" err="1" smtClean="0"/>
              <a:t>lástima</a:t>
            </a:r>
            <a:r>
              <a:rPr lang="en-US" dirty="0" smtClean="0"/>
              <a:t> en los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rodean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El </a:t>
            </a:r>
            <a:r>
              <a:rPr lang="en-US" dirty="0" err="1" smtClean="0"/>
              <a:t>ayuno</a:t>
            </a:r>
            <a:r>
              <a:rPr lang="en-US" dirty="0" smtClean="0"/>
              <a:t> no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humillarnos</a:t>
            </a:r>
            <a:r>
              <a:rPr lang="en-US" dirty="0" smtClean="0"/>
              <a:t>, </a:t>
            </a:r>
            <a:r>
              <a:rPr lang="en-US" dirty="0" err="1" smtClean="0"/>
              <a:t>rebajarnos</a:t>
            </a:r>
            <a:r>
              <a:rPr lang="en-US" dirty="0" smtClean="0"/>
              <a:t>,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hacernos</a:t>
            </a:r>
            <a:r>
              <a:rPr lang="en-US" dirty="0" smtClean="0"/>
              <a:t> </a:t>
            </a:r>
            <a:r>
              <a:rPr lang="en-US" dirty="0" err="1" smtClean="0"/>
              <a:t>sentir</a:t>
            </a:r>
            <a:r>
              <a:rPr lang="en-US" dirty="0" smtClean="0"/>
              <a:t> mal</a:t>
            </a:r>
          </a:p>
          <a:p>
            <a:pPr lvl="1"/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ayunamos</a:t>
            </a:r>
            <a:r>
              <a:rPr lang="en-US" dirty="0" smtClean="0"/>
              <a:t>, </a:t>
            </a:r>
            <a:r>
              <a:rPr lang="en-US" dirty="0" err="1" smtClean="0"/>
              <a:t>consagramos</a:t>
            </a:r>
            <a:r>
              <a:rPr lang="en-US" dirty="0" smtClean="0"/>
              <a:t> el </a:t>
            </a:r>
            <a:r>
              <a:rPr lang="en-US" dirty="0" err="1" smtClean="0"/>
              <a:t>tiempo</a:t>
            </a:r>
            <a:r>
              <a:rPr lang="en-US" dirty="0" smtClean="0"/>
              <a:t> a Dios y </a:t>
            </a:r>
            <a:r>
              <a:rPr lang="en-US" dirty="0" err="1" smtClean="0"/>
              <a:t>probablemente</a:t>
            </a:r>
            <a:r>
              <a:rPr lang="en-US" dirty="0" smtClean="0"/>
              <a:t> no </a:t>
            </a:r>
            <a:r>
              <a:rPr lang="en-US" dirty="0" err="1" smtClean="0"/>
              <a:t>habrá</a:t>
            </a:r>
            <a:r>
              <a:rPr lang="en-US" dirty="0" smtClean="0"/>
              <a:t> </a:t>
            </a:r>
            <a:r>
              <a:rPr lang="en-US" dirty="0" err="1" smtClean="0"/>
              <a:t>gente</a:t>
            </a:r>
            <a:r>
              <a:rPr lang="en-US" dirty="0" smtClean="0"/>
              <a:t> al </a:t>
            </a:r>
            <a:r>
              <a:rPr lang="en-US" dirty="0" err="1" smtClean="0"/>
              <a:t>rededor</a:t>
            </a:r>
            <a:r>
              <a:rPr lang="en-US" dirty="0" smtClean="0"/>
              <a:t> </a:t>
            </a:r>
            <a:r>
              <a:rPr lang="en-US" dirty="0" err="1" smtClean="0"/>
              <a:t>nuestro</a:t>
            </a:r>
            <a:endParaRPr lang="en-US" dirty="0"/>
          </a:p>
          <a:p>
            <a:pPr lvl="1"/>
            <a:r>
              <a:rPr lang="en-US" dirty="0" smtClean="0"/>
              <a:t>Demos </a:t>
            </a:r>
            <a:r>
              <a:rPr lang="en-US" dirty="0" err="1" smtClean="0"/>
              <a:t>buena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, y </a:t>
            </a:r>
            <a:r>
              <a:rPr lang="en-US" dirty="0" err="1" smtClean="0"/>
              <a:t>demostremos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“</a:t>
            </a:r>
            <a:r>
              <a:rPr lang="en-US" dirty="0" err="1" smtClean="0"/>
              <a:t>gozo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servir</a:t>
            </a:r>
            <a:r>
              <a:rPr lang="en-US" dirty="0" smtClean="0"/>
              <a:t> a Cristo”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Preguntas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medidas</a:t>
            </a:r>
            <a:r>
              <a:rPr lang="en-US" dirty="0" smtClean="0"/>
              <a:t> </a:t>
            </a:r>
            <a:r>
              <a:rPr lang="en-US" dirty="0" err="1" smtClean="0"/>
              <a:t>podemos</a:t>
            </a:r>
            <a:r>
              <a:rPr lang="en-US" dirty="0" smtClean="0"/>
              <a:t> </a:t>
            </a:r>
            <a:r>
              <a:rPr lang="en-US" dirty="0" err="1" smtClean="0"/>
              <a:t>tomar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nuestro</a:t>
            </a:r>
            <a:r>
              <a:rPr lang="en-US" dirty="0" smtClean="0"/>
              <a:t> </a:t>
            </a:r>
            <a:r>
              <a:rPr lang="en-US" dirty="0" err="1" smtClean="0"/>
              <a:t>ayuno</a:t>
            </a:r>
            <a:r>
              <a:rPr lang="en-US" dirty="0" smtClean="0"/>
              <a:t> no </a:t>
            </a:r>
            <a:r>
              <a:rPr lang="en-US" dirty="0" err="1" smtClean="0"/>
              <a:t>parezca</a:t>
            </a:r>
            <a:r>
              <a:rPr lang="en-US" dirty="0" smtClean="0"/>
              <a:t> un </a:t>
            </a:r>
            <a:r>
              <a:rPr lang="en-US" dirty="0" err="1" smtClean="0"/>
              <a:t>acto</a:t>
            </a:r>
            <a:r>
              <a:rPr lang="en-US" dirty="0" smtClean="0"/>
              <a:t> de </a:t>
            </a:r>
            <a:r>
              <a:rPr lang="en-US" dirty="0" err="1" smtClean="0"/>
              <a:t>tortura</a:t>
            </a:r>
            <a:r>
              <a:rPr lang="en-US" dirty="0" smtClean="0"/>
              <a:t> y </a:t>
            </a:r>
            <a:r>
              <a:rPr lang="en-US" dirty="0" err="1" smtClean="0"/>
              <a:t>pena</a:t>
            </a:r>
            <a:r>
              <a:rPr lang="en-US" dirty="0" smtClean="0"/>
              <a:t> en </a:t>
            </a:r>
            <a:r>
              <a:rPr lang="en-US" dirty="0" err="1" smtClean="0"/>
              <a:t>público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5" name="Picture 2" descr="C:\Program Files (x86)\Microsoft Office\MEDIA\CAGCAT10\j021266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543834"/>
            <a:ext cx="1143000" cy="11617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Aplicaciones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sz="2800" dirty="0" smtClean="0"/>
              <a:t>Ser hipócritas es sumamente fácil en algunos sentidos. Jesús nos llama a ser íntegros.</a:t>
            </a:r>
          </a:p>
          <a:p>
            <a:r>
              <a:rPr lang="es-PR" sz="2800" dirty="0" smtClean="0"/>
              <a:t>Demos con alegría para ayudar a otros material y espiritualmente, sin esperar recibir algo a cambio.</a:t>
            </a:r>
          </a:p>
          <a:p>
            <a:r>
              <a:rPr lang="es-PR" sz="2800" dirty="0" smtClean="0"/>
              <a:t>Oremos con corazón sincero para que otras personas sean salvas y crezcan en Cristo, sin llamar la atención hacia nosotros mismos.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Aplicaciones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sz="2800" dirty="0" smtClean="0"/>
              <a:t>Nuestras luchas y compromisos espirituales pueden ser señales de que necesitamos orar y ayunar más (en privado).</a:t>
            </a:r>
          </a:p>
          <a:p>
            <a:r>
              <a:rPr lang="es-PR" sz="2800" dirty="0" smtClean="0"/>
              <a:t>Tratemos de agradar a Dios haciendo las cosas correctas, de la manera correcta, con la motivación correcta.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33839"/>
            <a:ext cx="9144000" cy="6891839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33400"/>
            <a:ext cx="74676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371600"/>
            <a:ext cx="7467600" cy="48768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	1</a:t>
            </a:r>
            <a:r>
              <a:rPr lang="es-PR" sz="4400" baseline="30000" dirty="0" smtClean="0"/>
              <a:t>er</a:t>
            </a:r>
            <a:r>
              <a:rPr lang="es-PR" sz="4400" dirty="0" smtClean="0"/>
              <a:t> Trimestre/Tema 1:              Lo que significa seguir a Jesús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“Las relaciones correctas”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22 de septiembre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(Mateo 7:1-12)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Cuando seguimos a Jesús, el porqué tratamos de obedecer a Dios es tan importante como lo que hacemos.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Cuando damos                 		 (</a:t>
            </a:r>
            <a:r>
              <a:rPr lang="es-PR" sz="3600" dirty="0" smtClean="0">
                <a:solidFill>
                  <a:schemeClr val="tx2"/>
                </a:solidFill>
              </a:rPr>
              <a:t>Mateo 6:1-4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Cuando oramos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Mateo 6:5-13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Cuando ayunamos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Mateo 6:16-18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5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5" name="Picture 4" descr="j040014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791200" y="1981200"/>
            <a:ext cx="2615481" cy="32766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33600"/>
            <a:ext cx="9144000" cy="33528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19400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“porque Jehová no mira lo que mira el hombre; pues el hombre mira lo que está delante de sus ojos, pero Jehová mira el corazón.”           (1 Samuel 16:7b,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22313" y="2514600"/>
            <a:ext cx="7772400" cy="1362075"/>
          </a:xfrm>
        </p:spPr>
        <p:txBody>
          <a:bodyPr/>
          <a:lstStyle/>
          <a:p>
            <a:pPr algn="ctr"/>
            <a:r>
              <a:rPr lang="en-US" sz="8000" dirty="0" smtClean="0"/>
              <a:t>MOTIVACIÓN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43000" y="3810000"/>
            <a:ext cx="732925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Mientras</a:t>
            </a:r>
            <a:r>
              <a:rPr lang="en-US" sz="3600" dirty="0" smtClean="0"/>
              <a:t> </a:t>
            </a:r>
            <a:r>
              <a:rPr lang="en-US" sz="3600" dirty="0" err="1" smtClean="0"/>
              <a:t>las</a:t>
            </a:r>
            <a:r>
              <a:rPr lang="en-US" sz="3600" dirty="0" smtClean="0"/>
              <a:t> personas </a:t>
            </a:r>
            <a:r>
              <a:rPr lang="en-US" sz="3600" dirty="0" err="1" smtClean="0"/>
              <a:t>miran</a:t>
            </a:r>
            <a:r>
              <a:rPr lang="en-US" sz="3600" dirty="0" smtClean="0"/>
              <a:t> lo </a:t>
            </a:r>
          </a:p>
          <a:p>
            <a:r>
              <a:rPr lang="en-US" sz="3600" dirty="0" err="1" smtClean="0"/>
              <a:t>externo</a:t>
            </a:r>
            <a:r>
              <a:rPr lang="en-US" sz="3600" dirty="0" smtClean="0"/>
              <a:t>, </a:t>
            </a:r>
            <a:r>
              <a:rPr lang="en-US" sz="3600" dirty="0" err="1" smtClean="0"/>
              <a:t>las</a:t>
            </a:r>
            <a:r>
              <a:rPr lang="en-US" sz="3600" dirty="0" smtClean="0"/>
              <a:t> </a:t>
            </a:r>
            <a:r>
              <a:rPr lang="en-US" sz="3600" dirty="0" err="1" smtClean="0"/>
              <a:t>apariencias</a:t>
            </a:r>
            <a:r>
              <a:rPr lang="en-US" sz="3600" dirty="0" smtClean="0"/>
              <a:t>, Dios </a:t>
            </a:r>
            <a:r>
              <a:rPr lang="en-US" sz="3600" dirty="0" err="1" smtClean="0"/>
              <a:t>mira</a:t>
            </a:r>
            <a:r>
              <a:rPr lang="en-US" sz="3600" dirty="0" smtClean="0"/>
              <a:t> </a:t>
            </a:r>
          </a:p>
          <a:p>
            <a:r>
              <a:rPr lang="en-US" sz="3600" dirty="0" smtClean="0"/>
              <a:t>el </a:t>
            </a:r>
            <a:r>
              <a:rPr lang="en-US" sz="3600" dirty="0" err="1" smtClean="0"/>
              <a:t>corazón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pic>
        <p:nvPicPr>
          <p:cNvPr id="4098" name="Picture 2" descr="C:\Program Files (x86)\Microsoft Office\MEDIA\CAGCAT10\j023524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1301" y="76200"/>
            <a:ext cx="2436499" cy="1676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Cuando damos (vv. 1-4)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  <p:pic>
        <p:nvPicPr>
          <p:cNvPr id="1026" name="Picture 2" descr="C:\Program Files (x86)\Microsoft Office\MEDIA\CAGCAT10\j0222015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028737"/>
            <a:ext cx="4267199" cy="428254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Cuando damos (vv. 1-4)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“</a:t>
            </a:r>
            <a:r>
              <a:rPr lang="en-US" dirty="0" err="1" smtClean="0"/>
              <a:t>Guardaos</a:t>
            </a:r>
            <a:r>
              <a:rPr lang="en-US" dirty="0" smtClean="0"/>
              <a:t> de </a:t>
            </a:r>
            <a:r>
              <a:rPr lang="en-US" dirty="0" err="1" smtClean="0"/>
              <a:t>hacer</a:t>
            </a:r>
            <a:r>
              <a:rPr lang="en-US" dirty="0" smtClean="0"/>
              <a:t> </a:t>
            </a:r>
            <a:r>
              <a:rPr lang="en-US" dirty="0" err="1" smtClean="0"/>
              <a:t>vuestra</a:t>
            </a:r>
            <a:r>
              <a:rPr lang="en-US" dirty="0" smtClean="0"/>
              <a:t> </a:t>
            </a:r>
            <a:r>
              <a:rPr lang="en-US" dirty="0" err="1" smtClean="0"/>
              <a:t>justicia</a:t>
            </a:r>
            <a:r>
              <a:rPr lang="en-US" dirty="0" smtClean="0"/>
              <a:t> </a:t>
            </a:r>
            <a:r>
              <a:rPr lang="en-US" dirty="0" err="1" smtClean="0"/>
              <a:t>delante</a:t>
            </a:r>
            <a:r>
              <a:rPr lang="en-US" dirty="0" smtClean="0"/>
              <a:t> de los hombres, </a:t>
            </a:r>
            <a:r>
              <a:rPr lang="en-US" dirty="0" err="1" smtClean="0"/>
              <a:t>para</a:t>
            </a:r>
            <a:r>
              <a:rPr lang="en-US" dirty="0" smtClean="0"/>
              <a:t> ser </a:t>
            </a:r>
            <a:r>
              <a:rPr lang="en-US" dirty="0" err="1" smtClean="0"/>
              <a:t>vistos</a:t>
            </a:r>
            <a:r>
              <a:rPr lang="en-US" dirty="0" smtClean="0"/>
              <a:t> de </a:t>
            </a:r>
            <a:r>
              <a:rPr lang="en-US" dirty="0" err="1" smtClean="0"/>
              <a:t>ellos</a:t>
            </a:r>
            <a:r>
              <a:rPr lang="en-US" dirty="0" smtClean="0"/>
              <a:t>; de </a:t>
            </a:r>
            <a:r>
              <a:rPr lang="en-US" dirty="0" err="1" smtClean="0"/>
              <a:t>otra</a:t>
            </a:r>
            <a:r>
              <a:rPr lang="en-US" dirty="0" smtClean="0"/>
              <a:t> </a:t>
            </a:r>
            <a:r>
              <a:rPr lang="en-US" dirty="0" err="1" smtClean="0"/>
              <a:t>manera</a:t>
            </a:r>
            <a:r>
              <a:rPr lang="en-US" dirty="0" smtClean="0"/>
              <a:t> no </a:t>
            </a:r>
            <a:r>
              <a:rPr lang="en-US" dirty="0" err="1" smtClean="0"/>
              <a:t>tendréis</a:t>
            </a:r>
            <a:r>
              <a:rPr lang="en-US" dirty="0" smtClean="0"/>
              <a:t> </a:t>
            </a:r>
            <a:r>
              <a:rPr lang="en-US" dirty="0" err="1" smtClean="0"/>
              <a:t>recompensa</a:t>
            </a:r>
            <a:r>
              <a:rPr lang="en-US" dirty="0" smtClean="0"/>
              <a:t> de </a:t>
            </a:r>
            <a:r>
              <a:rPr lang="en-US" dirty="0" err="1" smtClean="0"/>
              <a:t>vuestro</a:t>
            </a:r>
            <a:r>
              <a:rPr lang="en-US" dirty="0" smtClean="0"/>
              <a:t> Padre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en los </a:t>
            </a:r>
            <a:r>
              <a:rPr lang="en-US" dirty="0" err="1" smtClean="0"/>
              <a:t>cielos</a:t>
            </a:r>
            <a:r>
              <a:rPr lang="en-US" dirty="0" smtClean="0"/>
              <a:t>. </a:t>
            </a:r>
            <a:r>
              <a:rPr lang="en-US" dirty="0" err="1" smtClean="0"/>
              <a:t>Cuando</a:t>
            </a:r>
            <a:r>
              <a:rPr lang="en-US" dirty="0" smtClean="0"/>
              <a:t>, </a:t>
            </a:r>
            <a:r>
              <a:rPr lang="en-US" dirty="0" err="1" smtClean="0"/>
              <a:t>pues</a:t>
            </a:r>
            <a:r>
              <a:rPr lang="en-US" dirty="0" smtClean="0"/>
              <a:t>, des </a:t>
            </a:r>
            <a:r>
              <a:rPr lang="en-US" dirty="0" err="1" smtClean="0"/>
              <a:t>limosna</a:t>
            </a:r>
            <a:r>
              <a:rPr lang="en-US" dirty="0" smtClean="0"/>
              <a:t>, no </a:t>
            </a:r>
            <a:r>
              <a:rPr lang="en-US" dirty="0" err="1" smtClean="0"/>
              <a:t>hagas</a:t>
            </a:r>
            <a:r>
              <a:rPr lang="en-US" dirty="0" smtClean="0"/>
              <a:t> </a:t>
            </a:r>
            <a:r>
              <a:rPr lang="en-US" dirty="0" err="1" smtClean="0"/>
              <a:t>tocar</a:t>
            </a:r>
            <a:r>
              <a:rPr lang="en-US" dirty="0" smtClean="0"/>
              <a:t> </a:t>
            </a:r>
            <a:r>
              <a:rPr lang="en-US" dirty="0" err="1" smtClean="0"/>
              <a:t>trompeta</a:t>
            </a:r>
            <a:r>
              <a:rPr lang="en-US" dirty="0" smtClean="0"/>
              <a:t> </a:t>
            </a:r>
            <a:r>
              <a:rPr lang="en-US" dirty="0" err="1" smtClean="0"/>
              <a:t>delante</a:t>
            </a:r>
            <a:r>
              <a:rPr lang="en-US" dirty="0" smtClean="0"/>
              <a:t> de </a:t>
            </a:r>
            <a:r>
              <a:rPr lang="en-US" dirty="0" err="1" smtClean="0"/>
              <a:t>ti</a:t>
            </a:r>
            <a:r>
              <a:rPr lang="en-US" dirty="0" smtClean="0"/>
              <a:t>,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hacen</a:t>
            </a:r>
            <a:r>
              <a:rPr lang="en-US" dirty="0" smtClean="0"/>
              <a:t> los </a:t>
            </a:r>
            <a:r>
              <a:rPr lang="en-US" dirty="0" err="1" smtClean="0"/>
              <a:t>hipócritas</a:t>
            </a:r>
            <a:r>
              <a:rPr lang="en-US" dirty="0" smtClean="0"/>
              <a:t> en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sinagogas</a:t>
            </a:r>
            <a:r>
              <a:rPr lang="en-US" dirty="0" smtClean="0"/>
              <a:t> y en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calles</a:t>
            </a:r>
            <a:r>
              <a:rPr lang="en-US" dirty="0" smtClean="0"/>
              <a:t>, </a:t>
            </a:r>
            <a:r>
              <a:rPr lang="en-US" dirty="0" err="1" smtClean="0"/>
              <a:t>para</a:t>
            </a:r>
            <a:r>
              <a:rPr lang="en-US" dirty="0" smtClean="0"/>
              <a:t> ser </a:t>
            </a:r>
            <a:r>
              <a:rPr lang="en-US" dirty="0" err="1" smtClean="0"/>
              <a:t>alabados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los hombres; …”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pic>
        <p:nvPicPr>
          <p:cNvPr id="6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711166"/>
            <a:ext cx="1066799" cy="107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82777</TotalTime>
  <Words>1035</Words>
  <Application>Microsoft Office PowerPoint</Application>
  <PresentationFormat>On-screen Show (4:3)</PresentationFormat>
  <Paragraphs>179</Paragraphs>
  <Slides>34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Tema 1:Lo que significa seguir a Jesús</vt:lpstr>
      <vt:lpstr>Tema 1:Lo que significa seguir a Jesús</vt:lpstr>
      <vt:lpstr>Tema General</vt:lpstr>
      <vt:lpstr>Bosquejo de Estudio</vt:lpstr>
      <vt:lpstr>Texto Clave</vt:lpstr>
      <vt:lpstr>MOTIVACIÓN</vt:lpstr>
      <vt:lpstr>Cuando damos (vv. 1-4)</vt:lpstr>
      <vt:lpstr>Cuando damos (vv. 1-4)</vt:lpstr>
      <vt:lpstr>Cuando damos (vv. 1-4)</vt:lpstr>
      <vt:lpstr>Cuando damos (vv. 1-4)</vt:lpstr>
      <vt:lpstr>Cuando damos (vv. 1-4)</vt:lpstr>
      <vt:lpstr>Cuando damos (vv. 1-4)</vt:lpstr>
      <vt:lpstr>Preguntas</vt:lpstr>
      <vt:lpstr>Preguntas</vt:lpstr>
      <vt:lpstr>Cuando oramos (vv. 5-13)</vt:lpstr>
      <vt:lpstr>Cuando oramos (vv. 5-13)</vt:lpstr>
      <vt:lpstr>Cuando oramos (vv. 5-13)</vt:lpstr>
      <vt:lpstr>Cuando oramos (vv. 5-13)</vt:lpstr>
      <vt:lpstr>Cuando oramos (vv. 5-13)</vt:lpstr>
      <vt:lpstr>Cuando oramos (vv. 5-13)</vt:lpstr>
      <vt:lpstr>Cuando oramos (vv. 5-13)</vt:lpstr>
      <vt:lpstr>Cuando oramos (vv. 5-13)</vt:lpstr>
      <vt:lpstr>Cuando oramos (vv. 5-13)</vt:lpstr>
      <vt:lpstr>Preguntas</vt:lpstr>
      <vt:lpstr>Cuando ayunamos (vv. 16-18)</vt:lpstr>
      <vt:lpstr>Cuando ayunamos (vv. 16-18)</vt:lpstr>
      <vt:lpstr>Cuando ayunamos (vv. 16-18)</vt:lpstr>
      <vt:lpstr>Cuando ayunamos (vv. 16-18)</vt:lpstr>
      <vt:lpstr>Cuando ayunamos (vv. 16-18)</vt:lpstr>
      <vt:lpstr>Preguntas</vt:lpstr>
      <vt:lpstr>Aplicaciones</vt:lpstr>
      <vt:lpstr>Aplicaciones</vt:lpstr>
      <vt:lpstr>Próximo Estudio Dominical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la_motivacion_correcta_091513</dc:title>
  <dc:creator>JRIVERA</dc:creator>
  <cp:lastModifiedBy>Ortega, Tito (ISB-GSO Inks &amp; Supplies Dev. Mgr.)</cp:lastModifiedBy>
  <cp:revision>3685</cp:revision>
  <dcterms:created xsi:type="dcterms:W3CDTF">2007-01-24T21:53:34Z</dcterms:created>
  <dcterms:modified xsi:type="dcterms:W3CDTF">2013-09-17T19:03:52Z</dcterms:modified>
</cp:coreProperties>
</file>