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23"/>
  </p:notesMasterIdLst>
  <p:handoutMasterIdLst>
    <p:handoutMasterId r:id="rId24"/>
  </p:handoutMasterIdLst>
  <p:sldIdLst>
    <p:sldId id="794" r:id="rId4"/>
    <p:sldId id="1228" r:id="rId5"/>
    <p:sldId id="804" r:id="rId6"/>
    <p:sldId id="416" r:id="rId7"/>
    <p:sldId id="287" r:id="rId8"/>
    <p:sldId id="1237" r:id="rId9"/>
    <p:sldId id="1251" r:id="rId10"/>
    <p:sldId id="1256" r:id="rId11"/>
    <p:sldId id="1257" r:id="rId12"/>
    <p:sldId id="1084" r:id="rId13"/>
    <p:sldId id="1254" r:id="rId14"/>
    <p:sldId id="1258" r:id="rId15"/>
    <p:sldId id="1249" r:id="rId16"/>
    <p:sldId id="1255" r:id="rId17"/>
    <p:sldId id="1259" r:id="rId18"/>
    <p:sldId id="1155" r:id="rId19"/>
    <p:sldId id="561" r:id="rId20"/>
    <p:sldId id="1133" r:id="rId21"/>
    <p:sldId id="908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5" autoAdjust="0"/>
    <p:restoredTop sz="96709" autoAdjust="0"/>
  </p:normalViewPr>
  <p:slideViewPr>
    <p:cSldViewPr>
      <p:cViewPr varScale="1">
        <p:scale>
          <a:sx n="68" d="100"/>
          <a:sy n="68" d="100"/>
        </p:scale>
        <p:origin x="135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19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st-takla.org/Gallery/Bible/Illustrations/Bible-Slides/OT/Jeremiah.html" TargetMode="External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390" y="304800"/>
            <a:ext cx="9170778" cy="62484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Invierno de 2013-14/Tema </a:t>
            </a:r>
            <a:r>
              <a:rPr lang="es-PR" sz="4400" noProof="0" dirty="0" smtClean="0">
                <a:latin typeface="+mj-lt"/>
              </a:rPr>
              <a:t>2</a:t>
            </a:r>
            <a:r>
              <a:rPr lang="es-PR" sz="4400" dirty="0" smtClean="0">
                <a:latin typeface="+mj-lt"/>
              </a:rPr>
              <a:t>:                Profetas menores, mensajes mayores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</a:t>
            </a:r>
            <a:r>
              <a:rPr lang="es-PR" sz="4400" dirty="0" err="1" smtClean="0"/>
              <a:t>Hageo</a:t>
            </a:r>
            <a:r>
              <a:rPr lang="es-PR" sz="4400" dirty="0" smtClean="0"/>
              <a:t>: Un mensaje de esperanza</a:t>
            </a:r>
            <a:r>
              <a:rPr lang="es-PR" sz="4400" dirty="0" smtClean="0">
                <a:latin typeface="+mn-lt"/>
              </a:rPr>
              <a:t>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n-lt"/>
                <a:cs typeface="+mn-cs"/>
              </a:rPr>
              <a:t>26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enero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noProof="0" dirty="0" err="1" smtClean="0"/>
              <a:t>Hageo</a:t>
            </a:r>
            <a:r>
              <a:rPr lang="es-PR" sz="2800" dirty="0" smtClean="0"/>
              <a:t> 1:2-9; 2:4-5, 9, 18-19, 23</a:t>
            </a: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600200" y="762000"/>
            <a:ext cx="7010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/>
              <a:t>Una palabra de aliento              (</a:t>
            </a:r>
            <a:r>
              <a:rPr lang="es-PR" sz="4000" dirty="0" err="1"/>
              <a:t>Hageo</a:t>
            </a:r>
            <a:r>
              <a:rPr lang="es-PR" sz="4000" dirty="0"/>
              <a:t> 2:4-5, 9</a:t>
            </a:r>
            <a:r>
              <a:rPr lang="es-PR" sz="4000" dirty="0" smtClean="0"/>
              <a:t>)</a:t>
            </a:r>
            <a:endParaRPr lang="es-PR" sz="4000" kern="0" dirty="0" smtClean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981200"/>
            <a:ext cx="3848140" cy="4727082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“Pues ahora, </a:t>
            </a:r>
            <a:r>
              <a:rPr lang="es-ES" dirty="0" err="1"/>
              <a:t>Zorobabel</a:t>
            </a:r>
            <a:r>
              <a:rPr lang="es-ES" dirty="0"/>
              <a:t>, esfuérzate, dice Jehová; esfuérzate también, Josué hijo de </a:t>
            </a:r>
            <a:r>
              <a:rPr lang="es-ES" dirty="0" err="1"/>
              <a:t>Josadac</a:t>
            </a:r>
            <a:r>
              <a:rPr lang="es-ES" dirty="0"/>
              <a:t>, sumo sacerdote; y cobrad ánimo, pueblo todo de la tierra, dice Jehová, y trabajad; porque yo estoy con vosotros, dice Jehová de los ejércitos</a:t>
            </a:r>
            <a:r>
              <a:rPr lang="es-ES" dirty="0" smtClean="0"/>
              <a:t>. Según </a:t>
            </a:r>
            <a:r>
              <a:rPr lang="es-ES" dirty="0"/>
              <a:t>el pacto que hice con vosotros cuando salisteis de Egipto, así mi Espíritu estará en medio de vosotros, no temáis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600200" y="762000"/>
            <a:ext cx="7010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/>
              <a:t>Una palabra de aliento              (</a:t>
            </a:r>
            <a:r>
              <a:rPr lang="es-PR" sz="4000" dirty="0" err="1"/>
              <a:t>Hageo</a:t>
            </a:r>
            <a:r>
              <a:rPr lang="es-PR" sz="4000" dirty="0"/>
              <a:t> </a:t>
            </a:r>
            <a:r>
              <a:rPr lang="es-PR" sz="4000" dirty="0" smtClean="0"/>
              <a:t>2:4-5)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val="4225441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La gloria postrera de esta casa será mayor que la primera, ha dicho Jehová de los ejércitos; y daré paz en este lugar, dice Jehová de los ejércitos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600200" y="762000"/>
            <a:ext cx="7010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/>
              <a:t>Una palabra de aliento              (</a:t>
            </a:r>
            <a:r>
              <a:rPr lang="es-PR" sz="4000" dirty="0" err="1"/>
              <a:t>Hageo</a:t>
            </a:r>
            <a:r>
              <a:rPr lang="es-PR" sz="4000" dirty="0"/>
              <a:t> </a:t>
            </a:r>
            <a:r>
              <a:rPr lang="es-PR" sz="4000" dirty="0" smtClean="0"/>
              <a:t>2:9)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val="30020202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600200" y="214313"/>
            <a:ext cx="7543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sz="4000" dirty="0" err="1" smtClean="0"/>
              <a:t>Una</a:t>
            </a:r>
            <a:r>
              <a:rPr lang="en-US" sz="4000" dirty="0" smtClean="0"/>
              <a:t> </a:t>
            </a:r>
            <a:r>
              <a:rPr lang="en-US" sz="4000" dirty="0" err="1"/>
              <a:t>promesa</a:t>
            </a:r>
            <a:r>
              <a:rPr lang="en-US" sz="4000" dirty="0"/>
              <a:t> de </a:t>
            </a:r>
            <a:r>
              <a:rPr lang="en-US" sz="4000" dirty="0" err="1"/>
              <a:t>protección</a:t>
            </a:r>
            <a:r>
              <a:rPr lang="en-US" sz="4000" dirty="0"/>
              <a:t> </a:t>
            </a:r>
            <a:r>
              <a:rPr lang="es-PR" sz="4000" dirty="0"/>
              <a:t>    (</a:t>
            </a:r>
            <a:r>
              <a:rPr lang="es-PR" sz="4000" dirty="0" err="1"/>
              <a:t>Hageo</a:t>
            </a:r>
            <a:r>
              <a:rPr lang="es-PR" sz="4000" dirty="0"/>
              <a:t> 2:18-19, 23)</a:t>
            </a:r>
          </a:p>
        </p:txBody>
      </p:sp>
      <p:pic>
        <p:nvPicPr>
          <p:cNvPr id="10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017713"/>
            <a:ext cx="6135688" cy="4601766"/>
          </a:xfrm>
        </p:spPr>
      </p:pic>
    </p:spTree>
    <p:extLst>
      <p:ext uri="{BB962C8B-B14F-4D97-AF65-F5344CB8AC3E}">
        <p14:creationId xmlns:p14="http://schemas.microsoft.com/office/powerpoint/2010/main" val="2274590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5344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“Meditad, pues, en vuestro corazón, desde este día en adelante, desde el día veinticuatro del noveno mes, desde el día que se echó el cimiento del templo de Jehová; meditad, pues, en vuestro corazón</a:t>
            </a:r>
            <a:r>
              <a:rPr lang="es-ES" dirty="0" smtClean="0"/>
              <a:t>. ¿</a:t>
            </a:r>
            <a:r>
              <a:rPr lang="es-ES" dirty="0"/>
              <a:t>No está aún la simiente en el granero? Ni la vid, ni la higuera, ni el granado, ni el árbol de olivo ha florecido todavía; mas desde este día os bendeciré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600200" y="214313"/>
            <a:ext cx="7543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sz="4000" dirty="0" err="1" smtClean="0"/>
              <a:t>Una</a:t>
            </a:r>
            <a:r>
              <a:rPr lang="en-US" sz="4000" dirty="0" smtClean="0"/>
              <a:t> </a:t>
            </a:r>
            <a:r>
              <a:rPr lang="en-US" sz="4000" dirty="0" err="1"/>
              <a:t>promesa</a:t>
            </a:r>
            <a:r>
              <a:rPr lang="en-US" sz="4000" dirty="0"/>
              <a:t> de </a:t>
            </a:r>
            <a:r>
              <a:rPr lang="en-US" sz="4000" dirty="0" err="1"/>
              <a:t>protección</a:t>
            </a:r>
            <a:r>
              <a:rPr lang="en-US" sz="4000" dirty="0"/>
              <a:t> </a:t>
            </a:r>
            <a:r>
              <a:rPr lang="es-PR" sz="4000" dirty="0"/>
              <a:t>    (</a:t>
            </a:r>
            <a:r>
              <a:rPr lang="es-PR" sz="4000" dirty="0" err="1"/>
              <a:t>Hageo</a:t>
            </a:r>
            <a:r>
              <a:rPr lang="es-PR" sz="4000" dirty="0"/>
              <a:t> </a:t>
            </a:r>
            <a:r>
              <a:rPr lang="es-PR" sz="4000" dirty="0" smtClean="0"/>
              <a:t>2:18-19)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693682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5344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En aquel día, dice Jehová de los ejércitos, te tomaré, oh </a:t>
            </a:r>
            <a:r>
              <a:rPr lang="es-ES" dirty="0" err="1"/>
              <a:t>Zorobabel</a:t>
            </a:r>
            <a:r>
              <a:rPr lang="es-ES" dirty="0"/>
              <a:t> hijo de </a:t>
            </a:r>
            <a:r>
              <a:rPr lang="es-ES" dirty="0" err="1"/>
              <a:t>Salatiel</a:t>
            </a:r>
            <a:r>
              <a:rPr lang="es-ES" dirty="0"/>
              <a:t>, siervo mío, dice Jehová, y te pondré como anillo de sellar; porque yo te escogí, dice Jehová de los ejércitos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600200" y="214313"/>
            <a:ext cx="7543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sz="4000" dirty="0" err="1" smtClean="0"/>
              <a:t>Una</a:t>
            </a:r>
            <a:r>
              <a:rPr lang="en-US" sz="4000" dirty="0" smtClean="0"/>
              <a:t> </a:t>
            </a:r>
            <a:r>
              <a:rPr lang="en-US" sz="4000" dirty="0" err="1"/>
              <a:t>promesa</a:t>
            </a:r>
            <a:r>
              <a:rPr lang="en-US" sz="4000" dirty="0"/>
              <a:t> de </a:t>
            </a:r>
            <a:r>
              <a:rPr lang="en-US" sz="4000" dirty="0" err="1"/>
              <a:t>protección</a:t>
            </a:r>
            <a:r>
              <a:rPr lang="en-US" sz="4000" dirty="0"/>
              <a:t> </a:t>
            </a:r>
            <a:r>
              <a:rPr lang="es-PR" sz="4000" dirty="0"/>
              <a:t>    (</a:t>
            </a:r>
            <a:r>
              <a:rPr lang="es-PR" sz="4000" dirty="0" err="1"/>
              <a:t>Hageo</a:t>
            </a:r>
            <a:r>
              <a:rPr lang="es-PR" sz="4000" dirty="0"/>
              <a:t> </a:t>
            </a:r>
            <a:r>
              <a:rPr lang="es-PR" sz="4000" dirty="0" smtClean="0"/>
              <a:t>2:23</a:t>
            </a:r>
            <a:r>
              <a:rPr lang="es-PR" sz="4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094134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534400" cy="4114800"/>
          </a:xfrm>
        </p:spPr>
        <p:txBody>
          <a:bodyPr/>
          <a:lstStyle/>
          <a:p>
            <a:r>
              <a:rPr lang="es-PR" dirty="0" smtClean="0"/>
              <a:t>Debemos regocijarnos en todo lo que Dios nos haya dado para hacer, sea grande o pequeño.</a:t>
            </a:r>
          </a:p>
          <a:p>
            <a:r>
              <a:rPr lang="es-PR" dirty="0" smtClean="0"/>
              <a:t>Es voluntad de Dios para Su pueblo que lo pongamos primero y lo busquemos, sean cuales fueren las circunstancias.</a:t>
            </a:r>
          </a:p>
          <a:p>
            <a:r>
              <a:rPr lang="es-PR" dirty="0" smtClean="0"/>
              <a:t>Las prioridades que Dios marca nos apremiarán a trabajar diligentemente para promover Sus </a:t>
            </a:r>
            <a:r>
              <a:rPr lang="es-PR" smtClean="0"/>
              <a:t>causas confiando en Él.</a:t>
            </a:r>
            <a:endParaRPr lang="es-P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13, Núm. 2.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88-97.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/>
              <a:t>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Henry.</a:t>
            </a:r>
            <a:r>
              <a:rPr lang="en-US" sz="1600" dirty="0"/>
              <a:t> </a:t>
            </a:r>
            <a:r>
              <a:rPr lang="en-US" sz="1600" dirty="0" smtClean="0"/>
              <a:t>Barcelona: </a:t>
            </a:r>
            <a:r>
              <a:rPr lang="en-US" sz="1600" dirty="0"/>
              <a:t>Editorial CLIE, 1999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2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 smtClean="0">
                <a:hlinkClick r:id="rId3"/>
              </a:rPr>
              <a:t>http://st-takla.org/Gallery/Bible/Illustrations/Bible-Slides/OT/Jeremiah.html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Candara" pitchFamily="34" charset="0"/>
              </a:rPr>
              <a:t>(imágenes bíblicas).</a:t>
            </a:r>
            <a:endParaRPr lang="en-US" sz="1600" dirty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392906"/>
            <a:ext cx="7705531" cy="750094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1143000"/>
            <a:ext cx="7705531" cy="53340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Invierno </a:t>
            </a:r>
            <a:r>
              <a:rPr lang="es-PR" sz="4400" dirty="0">
                <a:solidFill>
                  <a:schemeClr val="bg1"/>
                </a:solidFill>
              </a:rPr>
              <a:t>de 2013-14/Tema </a:t>
            </a:r>
            <a:r>
              <a:rPr lang="es-PR" sz="4400" dirty="0" smtClean="0">
                <a:solidFill>
                  <a:schemeClr val="bg1"/>
                </a:solidFill>
              </a:rPr>
              <a:t>3: Lo que más importa</a:t>
            </a:r>
            <a:endParaRPr lang="es-PR" sz="4400" dirty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>
                <a:solidFill>
                  <a:schemeClr val="bg1"/>
                </a:solidFill>
              </a:rPr>
              <a:t>“La verdad del evangelio”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>
                <a:solidFill>
                  <a:schemeClr val="bg1"/>
                </a:solidFill>
              </a:rPr>
              <a:t>2 de </a:t>
            </a:r>
            <a:r>
              <a:rPr lang="en-US" dirty="0" err="1" smtClean="0">
                <a:solidFill>
                  <a:schemeClr val="bg1"/>
                </a:solidFill>
              </a:rPr>
              <a:t>fe</a:t>
            </a:r>
            <a:r>
              <a:rPr lang="es-PR" dirty="0" err="1" smtClean="0">
                <a:solidFill>
                  <a:schemeClr val="bg1"/>
                </a:solidFill>
              </a:rPr>
              <a:t>brero</a:t>
            </a:r>
            <a:r>
              <a:rPr lang="es-PR" dirty="0" smtClean="0">
                <a:solidFill>
                  <a:schemeClr val="bg1"/>
                </a:solidFill>
              </a:rPr>
              <a:t> de 2014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(1 Timoteo 1:3-7, 12-20)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19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8307" y="0"/>
            <a:ext cx="5907386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876800" y="5029199"/>
            <a:ext cx="2362200" cy="16922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80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0574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 smtClean="0"/>
              <a:t>Esta lección le instará a hallar esperanza reordenando sus prioridades según los propósitos de Dios.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209800"/>
            <a:ext cx="81534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Una cuestión de prioridades                   (</a:t>
            </a:r>
            <a:r>
              <a:rPr lang="es-PR" sz="3600" dirty="0" err="1" smtClean="0">
                <a:solidFill>
                  <a:schemeClr val="tx2"/>
                </a:solidFill>
              </a:rPr>
              <a:t>Hageo</a:t>
            </a:r>
            <a:r>
              <a:rPr lang="es-PR" sz="3600" dirty="0" smtClean="0">
                <a:solidFill>
                  <a:schemeClr val="tx2"/>
                </a:solidFill>
              </a:rPr>
              <a:t> 1:2-9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Una palabra de aliento              (</a:t>
            </a:r>
            <a:r>
              <a:rPr lang="es-PR" sz="3600" dirty="0" err="1" smtClean="0">
                <a:solidFill>
                  <a:schemeClr val="tx2"/>
                </a:solidFill>
              </a:rPr>
              <a:t>Hageo</a:t>
            </a:r>
            <a:r>
              <a:rPr lang="es-PR" sz="3600" dirty="0" smtClean="0">
                <a:solidFill>
                  <a:schemeClr val="tx2"/>
                </a:solidFill>
              </a:rPr>
              <a:t> 2:4-5, 9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n-US" sz="3600" dirty="0" err="1" smtClean="0"/>
              <a:t>Una</a:t>
            </a:r>
            <a:r>
              <a:rPr lang="en-US" sz="3600" dirty="0" smtClean="0"/>
              <a:t> </a:t>
            </a:r>
            <a:r>
              <a:rPr lang="en-US" sz="3600" dirty="0" err="1" smtClean="0"/>
              <a:t>promesa</a:t>
            </a:r>
            <a:r>
              <a:rPr lang="en-US" sz="3600" dirty="0" smtClean="0"/>
              <a:t> de </a:t>
            </a:r>
            <a:r>
              <a:rPr lang="en-US" sz="3600" dirty="0" err="1" smtClean="0"/>
              <a:t>protección</a:t>
            </a:r>
            <a:r>
              <a:rPr lang="en-US" sz="3600" dirty="0" smtClean="0"/>
              <a:t> </a:t>
            </a:r>
            <a:r>
              <a:rPr lang="es-PR" sz="3600" dirty="0" smtClean="0"/>
              <a:t>    (</a:t>
            </a:r>
            <a:r>
              <a:rPr lang="es-PR" sz="3600" dirty="0" err="1" smtClean="0">
                <a:solidFill>
                  <a:schemeClr val="tx2"/>
                </a:solidFill>
              </a:rPr>
              <a:t>Hageo</a:t>
            </a:r>
            <a:r>
              <a:rPr lang="es-PR" sz="3600" dirty="0" smtClean="0">
                <a:solidFill>
                  <a:schemeClr val="tx2"/>
                </a:solidFill>
              </a:rPr>
              <a:t> 2:18-19, 23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0800" y="0"/>
            <a:ext cx="2743200" cy="178624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86000"/>
            <a:ext cx="9144000" cy="29718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819400"/>
            <a:ext cx="8001000" cy="1570182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es-ES" dirty="0">
                <a:latin typeface="Papyrus" panose="03070502060502030205" pitchFamily="66" charset="0"/>
              </a:rPr>
              <a:t>“</a:t>
            </a:r>
            <a:r>
              <a:rPr lang="es-ES" i="1" dirty="0">
                <a:latin typeface="Papyrus" panose="03070502060502030205" pitchFamily="66" charset="0"/>
              </a:rPr>
              <a:t>¿No está aún la simiente en el granero? Ni la vid, ni la higuera, ni el granado, ni el árbol de olivo ha florecido todavía; mas desde este día os bendeciré.</a:t>
            </a:r>
            <a:r>
              <a:rPr lang="es-ES" dirty="0">
                <a:latin typeface="Papyrus" panose="03070502060502030205" pitchFamily="66" charset="0"/>
              </a:rPr>
              <a:t>” (</a:t>
            </a:r>
            <a:r>
              <a:rPr lang="es-ES" dirty="0" err="1">
                <a:latin typeface="Papyrus" panose="03070502060502030205" pitchFamily="66" charset="0"/>
              </a:rPr>
              <a:t>Hageo</a:t>
            </a:r>
            <a:r>
              <a:rPr lang="es-ES" dirty="0">
                <a:latin typeface="Papyrus" panose="03070502060502030205" pitchFamily="66" charset="0"/>
              </a:rPr>
              <a:t> 2.19, RVR60) </a:t>
            </a:r>
          </a:p>
          <a:p>
            <a:pPr marL="0" indent="0">
              <a:buNone/>
            </a:pPr>
            <a:endParaRPr lang="es-ES" dirty="0" smtClean="0">
              <a:latin typeface="Papyrus" panose="03070502060502030205" pitchFamily="66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73152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 Una cuestión de prioridades                   (</a:t>
            </a:r>
            <a:r>
              <a:rPr lang="es-PR" sz="4000" dirty="0" err="1"/>
              <a:t>Hageo</a:t>
            </a:r>
            <a:r>
              <a:rPr lang="es-PR" sz="4000" dirty="0"/>
              <a:t> 1:2-9</a:t>
            </a:r>
            <a:r>
              <a:rPr lang="es-PR" sz="4000" dirty="0" smtClean="0"/>
              <a:t>)</a:t>
            </a:r>
            <a:endParaRPr lang="es-PR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960211"/>
            <a:ext cx="3962400" cy="4745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18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“Así ha hablado Jehová de los ejércitos, diciendo: Este pueblo dice: No ha llegado aún el tiempo, el tiempo de que la casa de Jehová sea reedificada</a:t>
            </a:r>
            <a:r>
              <a:rPr lang="es-ES" dirty="0" smtClean="0"/>
              <a:t>. Entonces </a:t>
            </a:r>
            <a:r>
              <a:rPr lang="es-ES" dirty="0"/>
              <a:t>vino palabra de Jehová por medio del profeta </a:t>
            </a:r>
            <a:r>
              <a:rPr lang="es-ES" dirty="0" err="1"/>
              <a:t>Hageo</a:t>
            </a:r>
            <a:r>
              <a:rPr lang="es-ES" dirty="0"/>
              <a:t>, diciendo:¿Es para vosotros tiempo, para vosotros, de habitar en vuestras casas artesonadas, y esta casa está desierta</a:t>
            </a:r>
            <a:r>
              <a:rPr lang="es-ES" dirty="0" smtClean="0"/>
              <a:t>?...”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73152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 Una cuestión de </a:t>
            </a:r>
            <a:r>
              <a:rPr lang="es-PR" sz="4000" dirty="0" smtClean="0"/>
              <a:t>prioridades (</a:t>
            </a:r>
            <a:r>
              <a:rPr lang="es-PR" sz="4000" dirty="0" err="1" smtClean="0"/>
              <a:t>Hageo</a:t>
            </a:r>
            <a:r>
              <a:rPr lang="es-PR" sz="4000" dirty="0" smtClean="0"/>
              <a:t> </a:t>
            </a:r>
            <a:r>
              <a:rPr lang="es-PR" sz="4000" dirty="0"/>
              <a:t>1:2-9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3461374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Pues </a:t>
            </a:r>
            <a:r>
              <a:rPr lang="es-ES" dirty="0"/>
              <a:t>así ha dicho Jehová de los ejércitos: Meditad bien sobre vuestros caminos</a:t>
            </a:r>
            <a:r>
              <a:rPr lang="es-ES" dirty="0" smtClean="0"/>
              <a:t>. Sembráis </a:t>
            </a:r>
            <a:r>
              <a:rPr lang="es-ES" dirty="0"/>
              <a:t>mucho, y recogéis poco; coméis, y no os saciáis; bebéis, y no quedáis satisfechos; os vestís, y no os calentáis; y el que trabaja a jornal recibe su jornal en saco roto. Así ha dicho Jehová de los ejércitos: Meditad sobre vuestros caminos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73152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 Una cuestión de </a:t>
            </a:r>
            <a:r>
              <a:rPr lang="es-PR" sz="4000" dirty="0" smtClean="0"/>
              <a:t>prioridades (</a:t>
            </a:r>
            <a:r>
              <a:rPr lang="es-PR" sz="4000" dirty="0" err="1" smtClean="0"/>
              <a:t>Hageo</a:t>
            </a:r>
            <a:r>
              <a:rPr lang="es-PR" sz="4000" dirty="0" smtClean="0"/>
              <a:t> </a:t>
            </a:r>
            <a:r>
              <a:rPr lang="es-PR" sz="4000" dirty="0"/>
              <a:t>1:2-9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42733028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 Subid </a:t>
            </a:r>
            <a:r>
              <a:rPr lang="es-ES" dirty="0"/>
              <a:t>al monte, y traed madera, y reedificad la casa; y pondré en ella mi voluntad, y seré glorificado, ha dicho Jehová. Buscáis mucho, y halláis poco; y encerráis en casa, y yo lo disiparé en un soplo. ¿Por qué? dice Jehová de los ejércitos. Por cuanto mi casa está desierta, y cada uno de vosotros corre a su propia casa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73152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 Una cuestión de </a:t>
            </a:r>
            <a:r>
              <a:rPr lang="es-PR" sz="4000" dirty="0" smtClean="0"/>
              <a:t>prioridades (</a:t>
            </a:r>
            <a:r>
              <a:rPr lang="es-PR" sz="4000" dirty="0" err="1" smtClean="0"/>
              <a:t>Hageo</a:t>
            </a:r>
            <a:r>
              <a:rPr lang="es-PR" sz="4000" dirty="0" smtClean="0"/>
              <a:t> </a:t>
            </a:r>
            <a:r>
              <a:rPr lang="es-PR" sz="4000" dirty="0"/>
              <a:t>1:2-9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14057499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88762</TotalTime>
  <Words>904</Words>
  <Application>Microsoft Office PowerPoint</Application>
  <PresentationFormat>On-screen Show (4:3)</PresentationFormat>
  <Paragraphs>69</Paragraphs>
  <Slides>19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Candara</vt:lpstr>
      <vt:lpstr>Papyrus</vt:lpstr>
      <vt:lpstr>Tahoma</vt:lpstr>
      <vt:lpstr>Wingdings</vt:lpstr>
      <vt:lpstr>Blends</vt:lpstr>
      <vt:lpstr>1_Office Theme</vt:lpstr>
      <vt:lpstr>Office Theme</vt:lpstr>
      <vt:lpstr>PowerPoint Presentation</vt:lpstr>
      <vt:lpstr>PowerPoint Presentation</vt:lpstr>
      <vt:lpstr>Tema General</vt:lpstr>
      <vt:lpstr>Bosquejo de Estudio</vt:lpstr>
      <vt:lpstr>Texto Clave</vt:lpstr>
      <vt:lpstr> Una cuestión de prioridades                   (Hageo 1:2-9)</vt:lpstr>
      <vt:lpstr> Una cuestión de prioridades (Hageo 1:2-9)</vt:lpstr>
      <vt:lpstr> Una cuestión de prioridades (Hageo 1:2-9)</vt:lpstr>
      <vt:lpstr> Una cuestión de prioridades (Hageo 1:2-9)</vt:lpstr>
      <vt:lpstr>PowerPoint Presentation</vt:lpstr>
      <vt:lpstr>PowerPoint Presentation</vt:lpstr>
      <vt:lpstr>PowerPoint Presentation</vt:lpstr>
      <vt:lpstr>Una promesa de protección     (Hageo 2:18-19, 23)</vt:lpstr>
      <vt:lpstr>Una promesa de protección     (Hageo 2:18-19)</vt:lpstr>
      <vt:lpstr>Una promesa de protección     (Hageo 2:23)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hageo_un_mensaje_de_esperanza_012614.pptx</dc:title>
  <dc:creator>JRIVERA</dc:creator>
  <cp:lastModifiedBy>Tito Ortega</cp:lastModifiedBy>
  <cp:revision>3968</cp:revision>
  <dcterms:created xsi:type="dcterms:W3CDTF">2007-01-24T21:53:34Z</dcterms:created>
  <dcterms:modified xsi:type="dcterms:W3CDTF">2014-01-26T21:05:52Z</dcterms:modified>
</cp:coreProperties>
</file>