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9"/>
  </p:notesMasterIdLst>
  <p:handoutMasterIdLst>
    <p:handoutMasterId r:id="rId20"/>
  </p:handoutMasterIdLst>
  <p:sldIdLst>
    <p:sldId id="794" r:id="rId3"/>
    <p:sldId id="1228" r:id="rId4"/>
    <p:sldId id="804" r:id="rId5"/>
    <p:sldId id="416" r:id="rId6"/>
    <p:sldId id="287" r:id="rId7"/>
    <p:sldId id="1237" r:id="rId8"/>
    <p:sldId id="1251" r:id="rId9"/>
    <p:sldId id="1256" r:id="rId10"/>
    <p:sldId id="1084" r:id="rId11"/>
    <p:sldId id="1254" r:id="rId12"/>
    <p:sldId id="1249" r:id="rId13"/>
    <p:sldId id="1255" r:id="rId14"/>
    <p:sldId id="1155" r:id="rId15"/>
    <p:sldId id="561" r:id="rId16"/>
    <p:sldId id="1133" r:id="rId17"/>
    <p:sldId id="90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 Lo que más</a:t>
            </a:r>
            <a:r>
              <a:rPr lang="en-US" sz="4400" dirty="0" smtClean="0">
                <a:latin typeface="+mj-lt"/>
              </a:rPr>
              <a:t> </a:t>
            </a:r>
            <a:r>
              <a:rPr lang="es-PR" sz="4400" dirty="0" smtClean="0">
                <a:latin typeface="+mj-lt"/>
              </a:rPr>
              <a:t>importa</a:t>
            </a:r>
            <a:endParaRPr kumimoji="0" lang="es-PR" sz="4400" b="0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La práctica de la piedad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febrero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1 Timoteo </a:t>
            </a:r>
            <a:r>
              <a:rPr lang="es-PR" sz="2800" dirty="0" smtClean="0"/>
              <a:t>4:7-10; Tito 3:1-9)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“Los diáconos asimismo deben ser honestos, sin doblez, no dados a mucho vino, no codiciosos de ganancias deshonestas</a:t>
            </a:r>
            <a:r>
              <a:rPr lang="es-ES" dirty="0" smtClean="0"/>
              <a:t>; que </a:t>
            </a:r>
            <a:r>
              <a:rPr lang="es-ES" dirty="0"/>
              <a:t>guarden el misterio de la fe con limpia conciencia</a:t>
            </a:r>
            <a:r>
              <a:rPr lang="es-ES" dirty="0" smtClean="0"/>
              <a:t>. Y </a:t>
            </a:r>
            <a:r>
              <a:rPr lang="es-ES" dirty="0"/>
              <a:t>éstos también sean sometidos a prueba primero, y entonces ejerzan el diaconado, si son irreprensibles</a:t>
            </a:r>
            <a:r>
              <a:rPr lang="es-ES" dirty="0" smtClean="0"/>
              <a:t>. Las </a:t>
            </a:r>
            <a:r>
              <a:rPr lang="es-ES" dirty="0"/>
              <a:t>mujeres asimismo sean honestas, no calumniadoras, sino sobrias, fieles en todo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La base de la piedad                      (Tito 3:1-8a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La </a:t>
            </a:r>
            <a:r>
              <a:rPr lang="es-PR" sz="4000" dirty="0"/>
              <a:t>devoción</a:t>
            </a:r>
            <a:r>
              <a:rPr lang="en-US" sz="4000" dirty="0"/>
              <a:t> de la </a:t>
            </a:r>
            <a:r>
              <a:rPr lang="en-US" sz="4000" dirty="0" err="1"/>
              <a:t>piedad</a:t>
            </a:r>
            <a:r>
              <a:rPr lang="en-US" sz="4000" dirty="0"/>
              <a:t>                         </a:t>
            </a:r>
            <a:r>
              <a:rPr lang="es-PR" sz="4000" dirty="0"/>
              <a:t>(Tito 3:8b-9)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2093913"/>
            <a:ext cx="6807485" cy="4535487"/>
          </a:xfrm>
        </p:spPr>
      </p:pic>
    </p:spTree>
    <p:extLst>
      <p:ext uri="{BB962C8B-B14F-4D97-AF65-F5344CB8AC3E}">
        <p14:creationId xmlns:p14="http://schemas.microsoft.com/office/powerpoint/2010/main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“Esto te escribo, aunque tengo la esperanza de ir pronto a verte</a:t>
            </a:r>
            <a:r>
              <a:rPr lang="es-ES" dirty="0" smtClean="0"/>
              <a:t>, para </a:t>
            </a:r>
            <a:r>
              <a:rPr lang="es-ES" dirty="0"/>
              <a:t>que si tardo, sepas cómo debes conducirte en la casa de Dios, que es la iglesia del Dios viviente, columna y baluarte de la verdad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La </a:t>
            </a:r>
            <a:r>
              <a:rPr lang="es-PR" sz="4000" dirty="0"/>
              <a:t>devoción</a:t>
            </a:r>
            <a:r>
              <a:rPr lang="en-US" sz="4000" dirty="0"/>
              <a:t> de la </a:t>
            </a:r>
            <a:r>
              <a:rPr lang="en-US" sz="4000" dirty="0" err="1"/>
              <a:t>piedad</a:t>
            </a:r>
            <a:r>
              <a:rPr lang="en-US" sz="4000" dirty="0"/>
              <a:t>                         </a:t>
            </a:r>
            <a:r>
              <a:rPr lang="es-PR" sz="4000" dirty="0"/>
              <a:t>(Tito 3:8b-9)</a:t>
            </a:r>
          </a:p>
        </p:txBody>
      </p:sp>
    </p:spTree>
    <p:extLst>
      <p:ext uri="{BB962C8B-B14F-4D97-AF65-F5344CB8AC3E}">
        <p14:creationId xmlns:p14="http://schemas.microsoft.com/office/powerpoint/2010/main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EL entrenamiento para la piedad no es opcional para los creyentes.</a:t>
            </a:r>
          </a:p>
          <a:p>
            <a:r>
              <a:rPr lang="es-PR" dirty="0" smtClean="0"/>
              <a:t>La fe y el comportamiento son acciones vitales para todo aquel que camina con Cristo.</a:t>
            </a:r>
          </a:p>
          <a:p>
            <a:r>
              <a:rPr lang="es-PR" dirty="0" smtClean="0"/>
              <a:t>No se puede vivir una vida piadosa fuera de una relación con Cristo y el poder de Su Espíritu viviendo dentro de nosotros.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119-128.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</a:t>
            </a:r>
            <a:r>
              <a:rPr lang="es-PR" sz="4400" dirty="0" smtClean="0">
                <a:solidFill>
                  <a:schemeClr val="bg1"/>
                </a:solidFill>
              </a:rPr>
              <a:t>3: Lo que más importa</a:t>
            </a:r>
            <a:endParaRPr lang="es-PR" sz="4400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“La recompensa de la perseverancia”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23 de febrero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(2 Timoteo 2:1-13)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89000"/>
              </a:schemeClr>
            </a:gs>
            <a:gs pos="52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461"/>
            <a:ext cx="9144000" cy="675053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3657600"/>
            <a:ext cx="32004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Esta lección examina la disciplina y la base de la piedad.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Los beneficios de la piedad             (</a:t>
            </a:r>
            <a:r>
              <a:rPr lang="es-PR" sz="3600" dirty="0" smtClean="0">
                <a:solidFill>
                  <a:schemeClr val="tx2"/>
                </a:solidFill>
              </a:rPr>
              <a:t>1 Timoteo 4:7-10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La base de la piedad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Tito 3:1-8a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3600" dirty="0" smtClean="0"/>
              <a:t>La </a:t>
            </a:r>
            <a:r>
              <a:rPr lang="es-PR" sz="3600" dirty="0" smtClean="0"/>
              <a:t>devoción</a:t>
            </a:r>
            <a:r>
              <a:rPr lang="en-US" sz="3600" dirty="0" smtClean="0"/>
              <a:t> de la </a:t>
            </a:r>
            <a:r>
              <a:rPr lang="en-US" sz="3600" dirty="0" err="1" smtClean="0"/>
              <a:t>piedad</a:t>
            </a:r>
            <a:r>
              <a:rPr lang="en-US" sz="3600" dirty="0" smtClean="0"/>
              <a:t>                         </a:t>
            </a:r>
            <a:r>
              <a:rPr lang="es-PR" sz="3600" dirty="0" smtClean="0"/>
              <a:t>(</a:t>
            </a:r>
            <a:r>
              <a:rPr lang="es-PR" sz="3600" dirty="0">
                <a:solidFill>
                  <a:schemeClr val="tx2"/>
                </a:solidFill>
              </a:rPr>
              <a:t>T</a:t>
            </a:r>
            <a:r>
              <a:rPr lang="es-PR" sz="3600" dirty="0" smtClean="0">
                <a:solidFill>
                  <a:schemeClr val="tx2"/>
                </a:solidFill>
              </a:rPr>
              <a:t>ito 3:8b-9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3124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49418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“</a:t>
            </a:r>
            <a:r>
              <a:rPr lang="es-ES" dirty="0">
                <a:latin typeface="Papyrus" panose="03070502060502030205" pitchFamily="66" charset="0"/>
              </a:rPr>
              <a:t>Ejercítate para la piedad;</a:t>
            </a:r>
            <a:r>
              <a:rPr lang="es-ES" baseline="30000" dirty="0">
                <a:latin typeface="Papyrus" panose="03070502060502030205" pitchFamily="66" charset="0"/>
              </a:rPr>
              <a:t> </a:t>
            </a:r>
            <a:r>
              <a:rPr lang="es-ES" dirty="0" smtClean="0">
                <a:latin typeface="Papyrus" panose="03070502060502030205" pitchFamily="66" charset="0"/>
              </a:rPr>
              <a:t>porque </a:t>
            </a:r>
            <a:r>
              <a:rPr lang="es-ES" dirty="0">
                <a:latin typeface="Papyrus" panose="03070502060502030205" pitchFamily="66" charset="0"/>
              </a:rPr>
              <a:t>el ejercicio corporal para poco es provechoso, pero la piedad para todo </a:t>
            </a:r>
            <a:r>
              <a:rPr lang="es-ES" dirty="0" smtClean="0">
                <a:latin typeface="Papyrus" panose="03070502060502030205" pitchFamily="66" charset="0"/>
              </a:rPr>
              <a:t>aprovecha”               (RVR60 1 Timoteo 3:7b-8a)</a:t>
            </a: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Los beneficios de la </a:t>
            </a:r>
            <a:r>
              <a:rPr lang="es-PR" sz="4000" dirty="0" smtClean="0"/>
              <a:t>piedad (1 </a:t>
            </a:r>
            <a:r>
              <a:rPr lang="es-PR" sz="4000" dirty="0"/>
              <a:t>Timoteo 4:7-10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158746"/>
            <a:ext cx="6019800" cy="439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7</a:t>
            </a:r>
            <a:r>
              <a:rPr lang="es-ES" dirty="0" smtClean="0"/>
              <a:t>Desecha </a:t>
            </a:r>
            <a:r>
              <a:rPr lang="es-ES" dirty="0"/>
              <a:t>las fábulas profanas y de viejas. Ejercítate para la piedad;</a:t>
            </a:r>
            <a:r>
              <a:rPr lang="es-ES" baseline="30000" dirty="0"/>
              <a:t> 8</a:t>
            </a:r>
            <a:r>
              <a:rPr lang="es-ES" dirty="0"/>
              <a:t>porque el ejercicio corporal para poco es provechoso, pero la piedad para todo aprovecha, pues tiene promesa de esta vida presente, y de la venidera.</a:t>
            </a:r>
            <a:r>
              <a:rPr lang="es-ES" baseline="30000" dirty="0"/>
              <a:t> 9</a:t>
            </a:r>
            <a:r>
              <a:rPr lang="es-ES" dirty="0"/>
              <a:t>Palabra fiel es esta, y digna de ser recibida por </a:t>
            </a:r>
            <a:r>
              <a:rPr lang="es-ES" dirty="0" smtClean="0"/>
              <a:t>todos...</a:t>
            </a:r>
            <a:r>
              <a:rPr lang="es-ES" b="1" dirty="0" smtClean="0"/>
              <a:t> </a:t>
            </a:r>
            <a:endParaRPr lang="es-ES" b="1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Los beneficios de la </a:t>
            </a:r>
            <a:r>
              <a:rPr lang="es-PR" sz="4000" dirty="0" smtClean="0"/>
              <a:t>piedad (1 </a:t>
            </a:r>
            <a:r>
              <a:rPr lang="es-PR" sz="4000" dirty="0"/>
              <a:t>Timoteo 4:7-10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...</a:t>
            </a:r>
            <a:r>
              <a:rPr lang="es-ES" b="1" dirty="0"/>
              <a:t> </a:t>
            </a:r>
            <a:r>
              <a:rPr lang="es-ES" baseline="30000" dirty="0" smtClean="0"/>
              <a:t>10</a:t>
            </a:r>
            <a:r>
              <a:rPr lang="es-ES" dirty="0" smtClean="0"/>
              <a:t>Que </a:t>
            </a:r>
            <a:r>
              <a:rPr lang="es-ES" dirty="0"/>
              <a:t>por esto mismo trabajamos y sufrimos oprobios, porque esperamos en el Dios viviente, que es el Salvador de todos los hombres, mayormente de los que creen.</a:t>
            </a:r>
            <a:r>
              <a:rPr lang="es-ES" b="1" dirty="0"/>
              <a:t> 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Los beneficios de la </a:t>
            </a:r>
            <a:r>
              <a:rPr lang="es-PR" sz="4000" dirty="0" smtClean="0"/>
              <a:t>piedad (1 </a:t>
            </a:r>
            <a:r>
              <a:rPr lang="es-PR" sz="4000" dirty="0"/>
              <a:t>Timoteo 4:7-10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508331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La base de la piedad                      (Tito 3:1-8a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128838"/>
            <a:ext cx="6943725" cy="4114800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88991</TotalTime>
  <Words>601</Words>
  <Application>Microsoft Office PowerPoint</Application>
  <PresentationFormat>On-screen Show (4:3)</PresentationFormat>
  <Paragraphs>60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 Los beneficios de la piedad (1 Timoteo 4:7-10)</vt:lpstr>
      <vt:lpstr> Los beneficios de la piedad (1 Timoteo 4:7-10)</vt:lpstr>
      <vt:lpstr> Los beneficios de la piedad (1 Timoteo 4:7-10)</vt:lpstr>
      <vt:lpstr>PowerPoint Presentation</vt:lpstr>
      <vt:lpstr>PowerPoint Presentation</vt:lpstr>
      <vt:lpstr>La devoción de la piedad                         (Tito 3:8b-9)</vt:lpstr>
      <vt:lpstr>La devoción de la piedad                         (Tito 3:8b-9)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 Las Condiciones para el Discipulado Cristiano Estudio 9: Confiar en la Victoria de Dios</dc:title>
  <dc:creator>JRIVERA</dc:creator>
  <cp:lastModifiedBy>Tito Ortega</cp:lastModifiedBy>
  <cp:revision>4000</cp:revision>
  <dcterms:created xsi:type="dcterms:W3CDTF">2007-01-24T21:53:34Z</dcterms:created>
  <dcterms:modified xsi:type="dcterms:W3CDTF">2014-02-16T21:22:09Z</dcterms:modified>
</cp:coreProperties>
</file>