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6"/>
  </p:notesMasterIdLst>
  <p:handoutMasterIdLst>
    <p:handoutMasterId r:id="rId27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51" r:id="rId10"/>
    <p:sldId id="1267" r:id="rId11"/>
    <p:sldId id="1264" r:id="rId12"/>
    <p:sldId id="1084" r:id="rId13"/>
    <p:sldId id="1254" r:id="rId14"/>
    <p:sldId id="1270" r:id="rId15"/>
    <p:sldId id="1268" r:id="rId16"/>
    <p:sldId id="1260" r:id="rId17"/>
    <p:sldId id="1261" r:id="rId18"/>
    <p:sldId id="1271" r:id="rId19"/>
    <p:sldId id="1272" r:id="rId20"/>
    <p:sldId id="1269" r:id="rId21"/>
    <p:sldId id="1155" r:id="rId22"/>
    <p:sldId id="561" r:id="rId23"/>
    <p:sldId id="1133" r:id="rId24"/>
    <p:sldId id="908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A6925A"/>
    <a:srgbClr val="285633"/>
    <a:srgbClr val="CC9900"/>
    <a:srgbClr val="CB7935"/>
    <a:srgbClr val="303030"/>
    <a:srgbClr val="663300"/>
    <a:srgbClr val="993B07"/>
    <a:srgbClr val="996633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5" autoAdjust="0"/>
    <p:restoredTop sz="96709" autoAdjust="0"/>
  </p:normalViewPr>
  <p:slideViewPr>
    <p:cSldViewPr>
      <p:cViewPr varScale="1">
        <p:scale>
          <a:sx n="76" d="100"/>
          <a:sy n="76" d="100"/>
        </p:scale>
        <p:origin x="11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 </a:t>
            </a:r>
            <a:r>
              <a:rPr lang="en-US" sz="4400" cap="small" dirty="0" err="1" smtClean="0">
                <a:latin typeface="+mj-lt"/>
              </a:rPr>
              <a:t>Preguntas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que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hizo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Jesús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¿</a:t>
            </a:r>
            <a:r>
              <a:rPr lang="en-US" sz="4400" dirty="0" err="1" smtClean="0"/>
              <a:t>Ver</a:t>
            </a:r>
            <a:r>
              <a:rPr lang="en-US" sz="4400" dirty="0" smtClean="0"/>
              <a:t> o </a:t>
            </a:r>
            <a:r>
              <a:rPr lang="en-US" sz="4400" dirty="0" err="1" smtClean="0"/>
              <a:t>Reconocer</a:t>
            </a:r>
            <a:r>
              <a:rPr lang="es-PR" sz="4400" dirty="0" smtClean="0"/>
              <a:t>?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20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abril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Juan 20</a:t>
            </a:r>
            <a:r>
              <a:rPr lang="es-PR" sz="2800" dirty="0" smtClean="0"/>
              <a:t>:1-18)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Examine las evidencias           (Juan 20.5-10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4600" y="1877726"/>
            <a:ext cx="4114800" cy="498027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bajándose a mirar, vio los lienzos puestos allí, pero no entró</a:t>
            </a:r>
            <a:r>
              <a:rPr lang="es-ES" dirty="0" smtClean="0"/>
              <a:t>. Luego </a:t>
            </a:r>
            <a:r>
              <a:rPr lang="es-ES" dirty="0"/>
              <a:t>llegó Simón Pedro tras él, y entró en el sepulcro, y vio los lienzos puestos allí</a:t>
            </a:r>
            <a:r>
              <a:rPr lang="es-ES" dirty="0" smtClean="0"/>
              <a:t>, y </a:t>
            </a:r>
            <a:r>
              <a:rPr lang="es-ES" dirty="0"/>
              <a:t>el sudario, que había estado sobre la cabeza de Jesús, no puesto con los lienzos, sino enrollado en un lugar aparte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Examine las evidencias           (Juan 20.5-10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Entonces </a:t>
            </a:r>
            <a:r>
              <a:rPr lang="es-ES" dirty="0"/>
              <a:t>entró también el otro discípulo, que había venido primero al sepulcro; y vio, y creyó</a:t>
            </a:r>
            <a:r>
              <a:rPr lang="es-ES" dirty="0" smtClean="0"/>
              <a:t>. Porque </a:t>
            </a:r>
            <a:r>
              <a:rPr lang="es-ES" dirty="0"/>
              <a:t>aún no habían entendido la Escritura, que era necesario que él resucitase de los muertos</a:t>
            </a:r>
            <a:r>
              <a:rPr lang="es-ES" dirty="0" smtClean="0"/>
              <a:t>. Y </a:t>
            </a:r>
            <a:r>
              <a:rPr lang="es-ES" dirty="0"/>
              <a:t>volvieron los discípulos a los suyos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Examine las evidencias           (Juan 20.5-10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2678054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288925" indent="-288925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Cuál fue la reacción de Juan al entrar en la tumba?</a:t>
            </a:r>
          </a:p>
          <a:p>
            <a:pPr marL="288925" indent="-288925">
              <a:buFont typeface="+mj-lt"/>
              <a:buAutoNum type="arabicPeriod"/>
            </a:pPr>
            <a:r>
              <a:rPr lang="es-ES" dirty="0"/>
              <a:t>¿Qué les faltaba comprender a Pedro y Juan después de mirar dentro de la tumba?</a:t>
            </a:r>
          </a:p>
          <a:p>
            <a:pPr marL="288925" indent="-288925">
              <a:buFont typeface="+mj-lt"/>
              <a:buAutoNum type="arabicPeriod"/>
            </a:pPr>
            <a:r>
              <a:rPr lang="es-ES" dirty="0"/>
              <a:t>¿Por qué es tan importante que sepamos que la tumba estaba vacía?</a:t>
            </a:r>
          </a:p>
          <a:p>
            <a:pPr marL="288925" indent="-288925">
              <a:buFont typeface="+mj-lt"/>
              <a:buAutoNum type="arabicPeriod"/>
            </a:pPr>
            <a:r>
              <a:rPr lang="es-ES" dirty="0"/>
              <a:t>¿En qué sentidos creer en el Señor resucitado le ha cambiado a usted la vida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68473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Responda a Jesús                   (Juan 20.11-18)</a:t>
            </a:r>
            <a:endParaRPr lang="es-PR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4444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24958"/>
            <a:ext cx="83058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“Pero María estaba fuera llorando junto al sepulcro; y mientras lloraba, se inclinó para mirar dentro del sepulcro; y vio a dos ángeles con vestiduras blancas, que estaban sentados el uno a la cabecera, y el otro a los pies, donde el cuerpo de Jesús había sido puesto. Y le dijeron: Mujer, ¿por qué lloras? Les dijo: Porque se han llevado a mi Señor, y no sé dónde le han puesto</a:t>
            </a:r>
            <a:r>
              <a:rPr lang="es-ES" dirty="0" smtClean="0"/>
              <a:t>...”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Responda a Jesús                   (Juan 20.11-18)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24958"/>
            <a:ext cx="83058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Cuando </a:t>
            </a:r>
            <a:r>
              <a:rPr lang="es-ES" dirty="0"/>
              <a:t>había dicho esto, se volvió, y vio a Jesús que estaba allí; mas no sabía que era Jesús. Jesús le dijo: </a:t>
            </a:r>
            <a:r>
              <a:rPr lang="es-ES" dirty="0">
                <a:solidFill>
                  <a:srgbClr val="FF0000"/>
                </a:solidFill>
              </a:rPr>
              <a:t>Mujer, ¿por qué lloras? ¿A quién buscas? </a:t>
            </a:r>
            <a:r>
              <a:rPr lang="es-ES" dirty="0"/>
              <a:t>Ella, pensando que era el hortelano, le dijo: Señor, si tú lo has llevado, dime dónde lo has puesto, y yo lo llevaré. Jesús le dijo: </a:t>
            </a:r>
            <a:r>
              <a:rPr lang="es-ES" dirty="0">
                <a:solidFill>
                  <a:srgbClr val="FF0000"/>
                </a:solidFill>
              </a:rPr>
              <a:t>¡María! </a:t>
            </a:r>
            <a:r>
              <a:rPr lang="es-ES" dirty="0"/>
              <a:t>Volviéndose ella, le dijo: ¡</a:t>
            </a:r>
            <a:r>
              <a:rPr lang="es-ES" dirty="0" err="1"/>
              <a:t>Raboni</a:t>
            </a:r>
            <a:r>
              <a:rPr lang="es-ES" dirty="0"/>
              <a:t>! (que quiere decir, Maestro</a:t>
            </a:r>
            <a:r>
              <a:rPr lang="es-ES" dirty="0" smtClean="0"/>
              <a:t>)...”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Responda a Jesús                   (Juan 20.11-18)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61467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24958"/>
            <a:ext cx="83058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“…Jesús </a:t>
            </a:r>
            <a:r>
              <a:rPr lang="es-ES" dirty="0"/>
              <a:t>le dijo: </a:t>
            </a:r>
            <a:r>
              <a:rPr lang="es-ES" dirty="0">
                <a:solidFill>
                  <a:srgbClr val="FF0000"/>
                </a:solidFill>
              </a:rPr>
              <a:t>No me toques, porque aún no he subido a mi Padre; mas ve a mis hermanos, y diles: Subo a mi Padre y a vuestro Padre, a mi Dios y a vuestro Dios. </a:t>
            </a:r>
            <a:r>
              <a:rPr lang="es-ES" dirty="0"/>
              <a:t>Fue entonces María Magdalena para dar a los discípulos las nuevas de que había visto al Señor, y que él le había dicho estas cosas</a:t>
            </a:r>
            <a:r>
              <a:rPr lang="es-ES" dirty="0" smtClean="0"/>
              <a:t>.”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Responda a Jesús                   (Juan 20.11-18)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9972151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Qué hizo María Magdalena cuando Pedro y Juan salieron de la tumba?</a:t>
            </a:r>
          </a:p>
          <a:p>
            <a:pPr marL="344488" indent="-344488">
              <a:buFont typeface="+mj-lt"/>
              <a:buAutoNum type="arabicPeriod"/>
            </a:pPr>
            <a:r>
              <a:rPr lang="es-ES" dirty="0" smtClean="0"/>
              <a:t>¿Qué le preguntaron los ángeles a María Magdalena?</a:t>
            </a:r>
          </a:p>
          <a:p>
            <a:pPr marL="344488" indent="-34448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Por qué es importante contarles a otros lo que usted ha visto y oído acerca de la resurrección de Jesús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67424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4114800"/>
          </a:xfrm>
        </p:spPr>
        <p:txBody>
          <a:bodyPr/>
          <a:lstStyle/>
          <a:p>
            <a:r>
              <a:rPr lang="es-ES" dirty="0"/>
              <a:t>Debemos reconocer al Señor resucitado y creer en Él para que nuestras vidas sean transformadas.</a:t>
            </a:r>
          </a:p>
          <a:p>
            <a:r>
              <a:rPr lang="es-ES" dirty="0" smtClean="0"/>
              <a:t>No </a:t>
            </a:r>
            <a:r>
              <a:rPr lang="es-ES" dirty="0"/>
              <a:t>todos saben lo que están buscando, los creyentes pueden ayudar a las personas perdidas a encontrar lo que necesitan.</a:t>
            </a:r>
          </a:p>
          <a:p>
            <a:r>
              <a:rPr lang="es-ES" dirty="0"/>
              <a:t>Las Escrituras dan un testimonio poderoso de que Jesús iba a morir y resucitar, son nuestra mejor evidencia de la resurrección.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2A2A2A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6172200" y="3733800"/>
            <a:ext cx="2133600" cy="12954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83-92.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2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15" y="0"/>
            <a:ext cx="9156915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de 2014/Tema 2: </a:t>
            </a:r>
            <a:r>
              <a:rPr lang="es-PR" sz="4400" cap="small" dirty="0" smtClean="0">
                <a:solidFill>
                  <a:schemeClr val="bg1"/>
                </a:solidFill>
              </a:rPr>
              <a:t>Preguntas que hizo Jesús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“Las bendiciones de la santidad”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27 de abril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Levítico</a:t>
            </a:r>
            <a:r>
              <a:rPr lang="en-US" dirty="0" smtClean="0">
                <a:solidFill>
                  <a:schemeClr val="bg1"/>
                </a:solidFill>
              </a:rPr>
              <a:t> 26:3-13, 40-42, 45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8362"/>
            <a:ext cx="48006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Reconocer al Señor resucitado y creer en Él transforma nuestra vida.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99" y="2209800"/>
            <a:ext cx="82296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sz="3600" dirty="0"/>
              <a:t>Busque a Jesús </a:t>
            </a:r>
            <a:r>
              <a:rPr lang="es-ES" sz="3600" dirty="0" smtClean="0"/>
              <a:t>                     (</a:t>
            </a:r>
            <a:r>
              <a:rPr lang="es-ES" sz="3600" dirty="0">
                <a:solidFill>
                  <a:schemeClr val="tx2"/>
                </a:solidFill>
              </a:rPr>
              <a:t>Juan 20.1-4</a:t>
            </a:r>
            <a:r>
              <a:rPr lang="es-ES" sz="3600" dirty="0"/>
              <a:t>)</a:t>
            </a:r>
          </a:p>
          <a:p>
            <a:pPr marL="742950" indent="-742950">
              <a:buFont typeface="+mj-lt"/>
              <a:buAutoNum type="arabicPeriod"/>
            </a:pPr>
            <a:r>
              <a:rPr lang="es-ES" sz="3600" dirty="0"/>
              <a:t>Examine las evidencias </a:t>
            </a:r>
            <a:r>
              <a:rPr lang="es-ES" sz="3600" dirty="0" smtClean="0"/>
              <a:t>          (</a:t>
            </a:r>
            <a:r>
              <a:rPr lang="es-ES" sz="3600" dirty="0">
                <a:solidFill>
                  <a:schemeClr val="tx2"/>
                </a:solidFill>
              </a:rPr>
              <a:t>Juan 20.5-10</a:t>
            </a:r>
            <a:r>
              <a:rPr lang="es-ES" sz="3600" dirty="0"/>
              <a:t>)</a:t>
            </a:r>
          </a:p>
          <a:p>
            <a:pPr marL="742950" indent="-742950">
              <a:buFont typeface="+mj-lt"/>
              <a:buAutoNum type="arabicPeriod"/>
            </a:pPr>
            <a:r>
              <a:rPr lang="es-ES" sz="3600" dirty="0"/>
              <a:t>Responda a Jesús </a:t>
            </a:r>
            <a:r>
              <a:rPr lang="es-ES" sz="3600" dirty="0" smtClean="0"/>
              <a:t>                  (</a:t>
            </a:r>
            <a:r>
              <a:rPr lang="es-ES" sz="3600" dirty="0">
                <a:solidFill>
                  <a:schemeClr val="tx2"/>
                </a:solidFill>
              </a:rPr>
              <a:t>Juan 20.11-18</a:t>
            </a:r>
            <a:r>
              <a:rPr lang="es-ES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4800" y="2209800"/>
            <a:ext cx="9525000" cy="35814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773218"/>
            <a:ext cx="82296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Entonces entró también el otro discípulo, que había venido primero al sepulcro; y vio, y creyó</a:t>
            </a:r>
            <a:r>
              <a:rPr lang="es-ES" i="1" dirty="0" smtClean="0">
                <a:latin typeface="Papyrus" panose="03070502060502030205" pitchFamily="66" charset="0"/>
              </a:rPr>
              <a:t>. Porque </a:t>
            </a:r>
            <a:r>
              <a:rPr lang="es-ES" i="1" dirty="0">
                <a:latin typeface="Papyrus" panose="03070502060502030205" pitchFamily="66" charset="0"/>
              </a:rPr>
              <a:t>aún no habían entendido la Escritura, que era necesario que él resucitase de los muertos.</a:t>
            </a:r>
            <a:r>
              <a:rPr lang="es-ES" dirty="0">
                <a:latin typeface="Papyrus" panose="03070502060502030205" pitchFamily="66" charset="0"/>
              </a:rPr>
              <a:t>” (Juan 20.8–9, RVR60</a:t>
            </a:r>
            <a:r>
              <a:rPr lang="es-ES" dirty="0" smtClean="0">
                <a:latin typeface="Papyrus" panose="03070502060502030205" pitchFamily="66" charset="0"/>
              </a:rPr>
              <a:t>)</a:t>
            </a: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781800" cy="100488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sz="4000" dirty="0"/>
              <a:t>Busque a Jesús                      (Juan 20.1-4</a:t>
            </a:r>
            <a:r>
              <a:rPr lang="es-ES" sz="4000" dirty="0" smtClean="0"/>
              <a:t>)</a:t>
            </a:r>
            <a:endParaRPr lang="es-E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248"/>
          <a:stretch/>
        </p:blipFill>
        <p:spPr>
          <a:xfrm>
            <a:off x="0" y="1684275"/>
            <a:ext cx="9144000" cy="51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“El primer día de la semana, María Magdalena fue de mañana, siendo aún oscuro, al sepulcro; y vio quitada la piedra del sepulcro</a:t>
            </a:r>
            <a:r>
              <a:rPr lang="es-ES" dirty="0" smtClean="0"/>
              <a:t>. Entonces </a:t>
            </a:r>
            <a:r>
              <a:rPr lang="es-ES" dirty="0"/>
              <a:t>corrió, y fue a Simón Pedro y al otro discípulo, aquel al que amaba Jesús, y les dijo: Se han llevado del sepulcro al Señor, y no sabemos dónde le han puesto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781800" cy="100488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sz="4000" dirty="0"/>
              <a:t>Busque a Jesús                      (Juan 20.1-4</a:t>
            </a:r>
            <a:r>
              <a:rPr lang="es-ES" sz="4000" dirty="0" smtClean="0"/>
              <a:t>)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4267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salieron Pedro y el otro discípulo, y fueron al sepulcro</a:t>
            </a:r>
            <a:r>
              <a:rPr lang="es-ES" dirty="0" smtClean="0"/>
              <a:t>. Corrían </a:t>
            </a:r>
            <a:r>
              <a:rPr lang="es-ES" dirty="0"/>
              <a:t>los dos juntos; pero el otro discípulo corrió más aprisa que Pedro, y llegó primero al sepulcro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781800" cy="100488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sz="4000" dirty="0"/>
              <a:t>Busque a Jesús                      (Juan 20.1-4</a:t>
            </a:r>
            <a:r>
              <a:rPr lang="es-ES" sz="4000" dirty="0" smtClean="0"/>
              <a:t>)</a:t>
            </a:r>
            <a:endParaRPr lang="es-E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865" t="-10491" r="1865" b="10491"/>
          <a:stretch/>
        </p:blipFill>
        <p:spPr>
          <a:xfrm>
            <a:off x="5029201" y="1219200"/>
            <a:ext cx="41148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146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/>
              <a:t>¿Qué descubrió María Magdalena al acercarse a la tumba</a:t>
            </a:r>
            <a:r>
              <a:rPr lang="es-ES" dirty="0" smtClean="0"/>
              <a:t>? ¿</a:t>
            </a:r>
            <a:r>
              <a:rPr lang="es-ES" dirty="0"/>
              <a:t>Qué </a:t>
            </a:r>
            <a:r>
              <a:rPr lang="es-ES" dirty="0" smtClean="0"/>
              <a:t>pensó?</a:t>
            </a:r>
            <a:endParaRPr lang="es-ES" dirty="0"/>
          </a:p>
          <a:p>
            <a:pPr marL="344488" indent="-344488">
              <a:buFont typeface="+mj-lt"/>
              <a:buAutoNum type="arabicPeriod"/>
            </a:pPr>
            <a:r>
              <a:rPr lang="es-ES" dirty="0"/>
              <a:t>¿A quién se lo contó María? ¿Qué podemos deducir acerca de lo que María Magdalena pensó del liderazgo de Pedro y Juan?</a:t>
            </a:r>
          </a:p>
          <a:p>
            <a:pPr marL="344488" indent="-344488">
              <a:buFont typeface="+mj-lt"/>
              <a:buAutoNum type="arabicPeriod"/>
            </a:pPr>
            <a:r>
              <a:rPr lang="es-ES" dirty="0"/>
              <a:t>¿A quién debe decirle usted que la tumba está vacía?</a:t>
            </a:r>
          </a:p>
          <a:p>
            <a:pPr marL="344488" indent="-34448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Quién fue el primero en examinar la tumba de Jesús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868284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89694</TotalTime>
  <Words>1093</Words>
  <Application>Microsoft Office PowerPoint</Application>
  <PresentationFormat>On-screen Show (4:3)</PresentationFormat>
  <Paragraphs>88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Busque a Jesús                      (Juan 20.1-4)</vt:lpstr>
      <vt:lpstr>Busque a Jesús                      (Juan 20.1-4)</vt:lpstr>
      <vt:lpstr>Busque a Jesús                      (Juan 20.1-4)</vt:lpstr>
      <vt:lpstr>Preguntas</vt:lpstr>
      <vt:lpstr>PowerPoint Presentation</vt:lpstr>
      <vt:lpstr>PowerPoint Presentation</vt:lpstr>
      <vt:lpstr>PowerPoint Presentation</vt:lpstr>
      <vt:lpstr>Preguntas</vt:lpstr>
      <vt:lpstr>Responda a Jesús                   (Juan 20.11-18)</vt:lpstr>
      <vt:lpstr>Responda a Jesús                   (Juan 20.11-18)</vt:lpstr>
      <vt:lpstr>Responda a Jesús                   (Juan 20.11-18)</vt:lpstr>
      <vt:lpstr>Responda a Jesús                   (Juan 20.11-18)</vt:lpstr>
      <vt:lpstr>Preguntas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ver_o_reconocer_042014.pptx</dc:title>
  <dc:creator>JRIVERA</dc:creator>
  <cp:lastModifiedBy>Tito Ortega</cp:lastModifiedBy>
  <cp:revision>4106</cp:revision>
  <dcterms:created xsi:type="dcterms:W3CDTF">2007-01-24T21:53:34Z</dcterms:created>
  <dcterms:modified xsi:type="dcterms:W3CDTF">2014-04-21T14:33:32Z</dcterms:modified>
</cp:coreProperties>
</file>