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7" r:id="rId1"/>
  </p:sldMasterIdLst>
  <p:sldIdLst>
    <p:sldId id="256" r:id="rId2"/>
    <p:sldId id="257" r:id="rId3"/>
    <p:sldId id="258" r:id="rId4"/>
    <p:sldId id="263" r:id="rId5"/>
    <p:sldId id="265" r:id="rId6"/>
    <p:sldId id="275" r:id="rId7"/>
    <p:sldId id="276" r:id="rId8"/>
    <p:sldId id="277" r:id="rId9"/>
    <p:sldId id="266" r:id="rId10"/>
    <p:sldId id="267" r:id="rId11"/>
    <p:sldId id="278" r:id="rId12"/>
    <p:sldId id="279" r:id="rId13"/>
    <p:sldId id="268" r:id="rId14"/>
    <p:sldId id="269" r:id="rId15"/>
    <p:sldId id="280" r:id="rId16"/>
    <p:sldId id="272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919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323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574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175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548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9/7/2014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37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9/7/2014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350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9/7/2014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609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9/7/2014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090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2A54C80-263E-416B-A8E0-580EDEADCBDC}" type="datetimeFigureOut">
              <a:rPr lang="en-US" smtClean="0"/>
              <a:t>9/7/2014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0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54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1830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97280" y="1014384"/>
            <a:ext cx="10058400" cy="356616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Primera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Sesión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401956"/>
            <a:ext cx="10058400" cy="1143000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La </a:t>
            </a:r>
            <a:r>
              <a:rPr lang="en-US" sz="3600" dirty="0" err="1" smtClean="0">
                <a:solidFill>
                  <a:schemeClr val="tx1"/>
                </a:solidFill>
              </a:rPr>
              <a:t>Presión</a:t>
            </a:r>
            <a:r>
              <a:rPr lang="en-US" sz="3600" dirty="0" smtClean="0">
                <a:solidFill>
                  <a:schemeClr val="tx1"/>
                </a:solidFill>
              </a:rPr>
              <a:t> de </a:t>
            </a:r>
            <a:r>
              <a:rPr lang="en-US" sz="3600" dirty="0" err="1" smtClean="0">
                <a:solidFill>
                  <a:schemeClr val="tx1"/>
                </a:solidFill>
              </a:rPr>
              <a:t>las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Pruebas</a:t>
            </a:r>
            <a:endParaRPr lang="en-US" sz="3600" dirty="0" smtClean="0">
              <a:solidFill>
                <a:schemeClr val="tx1"/>
              </a:solidFill>
            </a:endParaRPr>
          </a:p>
          <a:p>
            <a:r>
              <a:rPr lang="en-US" sz="3600" dirty="0" smtClean="0">
                <a:solidFill>
                  <a:schemeClr val="tx1"/>
                </a:solidFill>
              </a:rPr>
              <a:t>Santiago 1:1-4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" name="Picture 2" descr="http://www.truthortradition.com/wp-content/uploads/2013/09/facing_trials_with_joy-720x3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3122"/>
            <a:ext cx="68580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27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Santiago 1:3</a:t>
            </a:r>
            <a:endParaRPr lang="en-US" sz="6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r>
              <a:rPr lang="es-ES" sz="3400" dirty="0" smtClean="0"/>
              <a:t>“sabiendo que la prueba de vuestra fe produce paciencia.”</a:t>
            </a:r>
          </a:p>
          <a:p>
            <a:pPr marL="201168" lvl="1" indent="0">
              <a:buNone/>
            </a:pPr>
            <a:endParaRPr lang="es-ES" sz="3400" dirty="0" smtClean="0"/>
          </a:p>
        </p:txBody>
      </p:sp>
    </p:spTree>
    <p:extLst>
      <p:ext uri="{BB962C8B-B14F-4D97-AF65-F5344CB8AC3E}">
        <p14:creationId xmlns:p14="http://schemas.microsoft.com/office/powerpoint/2010/main" val="61923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Santiago 1:3</a:t>
            </a:r>
            <a:endParaRPr lang="en-US" sz="6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s-ES" sz="3400" dirty="0" smtClean="0"/>
              <a:t>Dios usa las dificultades para purificarnos, de acuerdo a las metas que tiene para nosotros</a:t>
            </a:r>
          </a:p>
          <a:p>
            <a:pPr lvl="4"/>
            <a:r>
              <a:rPr lang="es-ES" sz="3000" dirty="0" err="1" smtClean="0"/>
              <a:t>Rom</a:t>
            </a:r>
            <a:r>
              <a:rPr lang="es-ES" sz="3000" dirty="0" smtClean="0"/>
              <a:t> 8:28-30</a:t>
            </a:r>
            <a:endParaRPr lang="es-ES" sz="3000" dirty="0"/>
          </a:p>
          <a:p>
            <a:pPr lvl="1"/>
            <a:r>
              <a:rPr lang="es-ES" sz="3400" dirty="0" smtClean="0"/>
              <a:t>Pablo pasó una gran prueba de enfermedad, y Dios le reveló que era  para que no dependiera de sí mismo, sino de Dios, que hasta puede resucitar a los muertos.</a:t>
            </a:r>
          </a:p>
          <a:p>
            <a:pPr lvl="4"/>
            <a:r>
              <a:rPr lang="es-ES" sz="3000" dirty="0" smtClean="0"/>
              <a:t>2 Co 1:8-10</a:t>
            </a:r>
          </a:p>
          <a:p>
            <a:pPr marL="201168" lvl="1" indent="0">
              <a:buNone/>
            </a:pPr>
            <a:endParaRPr lang="es-ES" sz="3400" dirty="0" smtClean="0"/>
          </a:p>
        </p:txBody>
      </p:sp>
    </p:spTree>
    <p:extLst>
      <p:ext uri="{BB962C8B-B14F-4D97-AF65-F5344CB8AC3E}">
        <p14:creationId xmlns:p14="http://schemas.microsoft.com/office/powerpoint/2010/main" val="33798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Santiago 1:3</a:t>
            </a:r>
            <a:endParaRPr lang="en-US" sz="6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s-ES" sz="3400" dirty="0" smtClean="0"/>
              <a:t>Dios nos da esperanza en medio de la prueba</a:t>
            </a:r>
          </a:p>
          <a:p>
            <a:pPr lvl="4"/>
            <a:r>
              <a:rPr lang="es-ES" sz="3000" dirty="0" err="1" smtClean="0"/>
              <a:t>Is</a:t>
            </a:r>
            <a:r>
              <a:rPr lang="es-ES" sz="3000" dirty="0" smtClean="0"/>
              <a:t> 41:10</a:t>
            </a:r>
            <a:endParaRPr lang="es-ES" sz="3000" dirty="0"/>
          </a:p>
          <a:p>
            <a:pPr lvl="1"/>
            <a:r>
              <a:rPr lang="es-ES" sz="3400" dirty="0" smtClean="0"/>
              <a:t>Después de esta vida hay algo más</a:t>
            </a:r>
            <a:endParaRPr lang="es-ES" sz="3400" dirty="0"/>
          </a:p>
          <a:p>
            <a:pPr lvl="4"/>
            <a:r>
              <a:rPr lang="es-ES" sz="3000" dirty="0" smtClean="0"/>
              <a:t>1 Co 15:54</a:t>
            </a:r>
          </a:p>
          <a:p>
            <a:pPr lvl="1"/>
            <a:r>
              <a:rPr lang="es-ES" sz="3400" dirty="0" smtClean="0"/>
              <a:t>La clave es la fe</a:t>
            </a:r>
          </a:p>
          <a:p>
            <a:pPr lvl="4"/>
            <a:r>
              <a:rPr lang="es-ES" sz="3000" dirty="0" err="1" smtClean="0"/>
              <a:t>Hch</a:t>
            </a:r>
            <a:r>
              <a:rPr lang="es-ES" sz="3000" dirty="0" smtClean="0"/>
              <a:t> 4:3, 17-31</a:t>
            </a:r>
          </a:p>
          <a:p>
            <a:pPr lvl="1"/>
            <a:r>
              <a:rPr lang="es-ES" sz="3400" dirty="0" smtClean="0"/>
              <a:t>Tenemos que perseverar hasta el final</a:t>
            </a:r>
          </a:p>
          <a:p>
            <a:pPr lvl="4"/>
            <a:r>
              <a:rPr lang="es-ES" sz="3000" dirty="0" smtClean="0"/>
              <a:t>Mt 24:13</a:t>
            </a:r>
          </a:p>
          <a:p>
            <a:pPr marL="201168" lvl="1" indent="0">
              <a:buNone/>
            </a:pPr>
            <a:endParaRPr lang="es-ES" sz="3400" dirty="0" smtClean="0"/>
          </a:p>
        </p:txBody>
      </p:sp>
    </p:spTree>
    <p:extLst>
      <p:ext uri="{BB962C8B-B14F-4D97-AF65-F5344CB8AC3E}">
        <p14:creationId xmlns:p14="http://schemas.microsoft.com/office/powerpoint/2010/main" val="138345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Santiago 1:4</a:t>
            </a:r>
            <a:endParaRPr lang="en-US" sz="6000" dirty="0"/>
          </a:p>
        </p:txBody>
      </p:sp>
      <p:pic>
        <p:nvPicPr>
          <p:cNvPr id="4" name="Picture 2" descr="http://www.diluhur.com/wp-content/uploads/2014/04/proses-metamorfosis-kupu-kup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74" y="2007816"/>
            <a:ext cx="6318053" cy="411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36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Santiago 1:4</a:t>
            </a:r>
            <a:endParaRPr lang="en-US" sz="6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01168" lvl="1" indent="0">
              <a:buNone/>
            </a:pPr>
            <a:r>
              <a:rPr lang="es-ES" sz="3400" dirty="0" smtClean="0"/>
              <a:t>“Mas tenga la paciencia su obra completa, para que seáis perfectos y cabales, sin que os falte cosa alguna.”</a:t>
            </a:r>
          </a:p>
        </p:txBody>
      </p:sp>
    </p:spTree>
    <p:extLst>
      <p:ext uri="{BB962C8B-B14F-4D97-AF65-F5344CB8AC3E}">
        <p14:creationId xmlns:p14="http://schemas.microsoft.com/office/powerpoint/2010/main" val="212697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Santiago 1:4</a:t>
            </a:r>
            <a:endParaRPr lang="en-US" sz="6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s-ES" sz="3400" dirty="0" smtClean="0"/>
              <a:t>La palabra “completa” se refiere a una plenitud y perfección final en la era por venir</a:t>
            </a:r>
          </a:p>
          <a:p>
            <a:pPr lvl="4"/>
            <a:r>
              <a:rPr lang="es-ES" sz="3000" smtClean="0"/>
              <a:t>1 Co 13:10</a:t>
            </a:r>
            <a:endParaRPr lang="es-ES" sz="3000" dirty="0"/>
          </a:p>
          <a:p>
            <a:pPr lvl="1"/>
            <a:r>
              <a:rPr lang="es-ES" sz="3400" dirty="0" smtClean="0"/>
              <a:t>Dios nos perfeccionará al final</a:t>
            </a:r>
          </a:p>
          <a:p>
            <a:pPr lvl="4"/>
            <a:r>
              <a:rPr lang="es-ES" sz="3000" dirty="0" smtClean="0"/>
              <a:t>Fil 1:6; 3:14-21</a:t>
            </a:r>
            <a:endParaRPr lang="es-ES" sz="3000" dirty="0"/>
          </a:p>
        </p:txBody>
      </p:sp>
    </p:spTree>
    <p:extLst>
      <p:ext uri="{BB962C8B-B14F-4D97-AF65-F5344CB8AC3E}">
        <p14:creationId xmlns:p14="http://schemas.microsoft.com/office/powerpoint/2010/main" val="407128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/>
              <a:t>Aplicaciones</a:t>
            </a:r>
            <a:r>
              <a:rPr lang="en-US" sz="6000" dirty="0" smtClean="0"/>
              <a:t> para la </a:t>
            </a:r>
            <a:r>
              <a:rPr lang="en-US" sz="6000" dirty="0" err="1" smtClean="0"/>
              <a:t>vida</a:t>
            </a:r>
            <a:endParaRPr lang="en-US" sz="6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01168" lvl="1" indent="0">
              <a:buNone/>
            </a:pPr>
            <a:r>
              <a:rPr lang="es-ES" sz="3400" dirty="0" smtClean="0"/>
              <a:t>A todos nos vienen pruebas. Aunque no podamos cambiarlas, sí podemos cambiar la forma en que las vemos. Dios usa la presión de las pruebas para moldearnos a Su imagen. Veamos las pruebas como Dios las ve: una oportunidad para crecer en dependencia de Él.</a:t>
            </a:r>
          </a:p>
        </p:txBody>
      </p:sp>
    </p:spTree>
    <p:extLst>
      <p:ext uri="{BB962C8B-B14F-4D97-AF65-F5344CB8AC3E}">
        <p14:creationId xmlns:p14="http://schemas.microsoft.com/office/powerpoint/2010/main" val="227936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/>
              <a:t>Nehemías</a:t>
            </a:r>
            <a:r>
              <a:rPr lang="en-US" sz="6000" dirty="0" smtClean="0"/>
              <a:t> 8:10c</a:t>
            </a:r>
            <a:endParaRPr lang="en-US" sz="6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01168" lvl="1" indent="0">
              <a:buNone/>
            </a:pPr>
            <a:r>
              <a:rPr lang="es-ES" sz="3400" dirty="0" smtClean="0"/>
              <a:t>“… no os entristezcáis, porque el gozo de Jehová es vuestra fuerza.”</a:t>
            </a:r>
          </a:p>
        </p:txBody>
      </p:sp>
    </p:spTree>
    <p:extLst>
      <p:ext uri="{BB962C8B-B14F-4D97-AF65-F5344CB8AC3E}">
        <p14:creationId xmlns:p14="http://schemas.microsoft.com/office/powerpoint/2010/main" val="305688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err="1" smtClean="0"/>
              <a:t>Versículos</a:t>
            </a:r>
            <a:r>
              <a:rPr lang="en-US" sz="6000" dirty="0" smtClean="0"/>
              <a:t> </a:t>
            </a:r>
            <a:r>
              <a:rPr lang="en-US" sz="6000" dirty="0"/>
              <a:t>C</a:t>
            </a:r>
            <a:r>
              <a:rPr lang="en-US" sz="6000" dirty="0" smtClean="0"/>
              <a:t>lave- 1 Pedro 4:12-13</a:t>
            </a:r>
            <a:endParaRPr lang="en-US" sz="6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600" dirty="0" smtClean="0"/>
              <a:t>“</a:t>
            </a:r>
            <a:r>
              <a:rPr lang="en-US" sz="3600" dirty="0" err="1" smtClean="0"/>
              <a:t>Amados</a:t>
            </a:r>
            <a:r>
              <a:rPr lang="en-US" sz="3600" dirty="0" smtClean="0"/>
              <a:t>, no </a:t>
            </a:r>
            <a:r>
              <a:rPr lang="en-US" sz="3600" dirty="0" err="1" smtClean="0"/>
              <a:t>os</a:t>
            </a:r>
            <a:r>
              <a:rPr lang="en-US" sz="3600" dirty="0" smtClean="0"/>
              <a:t> </a:t>
            </a:r>
            <a:r>
              <a:rPr lang="en-US" sz="3600" dirty="0" err="1" smtClean="0"/>
              <a:t>sorprendais</a:t>
            </a:r>
            <a:r>
              <a:rPr lang="en-US" sz="3600" dirty="0" smtClean="0"/>
              <a:t> del </a:t>
            </a:r>
            <a:r>
              <a:rPr lang="en-US" sz="3600" dirty="0" err="1" smtClean="0"/>
              <a:t>fuego</a:t>
            </a:r>
            <a:r>
              <a:rPr lang="en-US" sz="3600" dirty="0" smtClean="0"/>
              <a:t> de </a:t>
            </a:r>
            <a:r>
              <a:rPr lang="en-US" sz="3600" dirty="0" err="1" smtClean="0"/>
              <a:t>prueba</a:t>
            </a:r>
            <a:r>
              <a:rPr lang="en-US" sz="3600" dirty="0" smtClean="0"/>
              <a:t> </a:t>
            </a:r>
            <a:r>
              <a:rPr lang="en-US" sz="3600" dirty="0" err="1" smtClean="0"/>
              <a:t>que</a:t>
            </a:r>
            <a:r>
              <a:rPr lang="en-US" sz="3600" dirty="0" smtClean="0"/>
              <a:t> </a:t>
            </a:r>
            <a:r>
              <a:rPr lang="en-US" sz="3600" dirty="0" err="1" smtClean="0"/>
              <a:t>os</a:t>
            </a:r>
            <a:r>
              <a:rPr lang="en-US" sz="3600" dirty="0" smtClean="0"/>
              <a:t> ha </a:t>
            </a:r>
            <a:r>
              <a:rPr lang="en-US" sz="3600" dirty="0" err="1" smtClean="0"/>
              <a:t>sobrevenido</a:t>
            </a:r>
            <a:r>
              <a:rPr lang="en-US" sz="3600" dirty="0" smtClean="0"/>
              <a:t>, </a:t>
            </a:r>
            <a:r>
              <a:rPr lang="en-US" sz="3600" dirty="0" err="1" smtClean="0"/>
              <a:t>como</a:t>
            </a:r>
            <a:r>
              <a:rPr lang="en-US" sz="3600" dirty="0" smtClean="0"/>
              <a:t>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cosa</a:t>
            </a:r>
            <a:r>
              <a:rPr lang="en-US" sz="3600" dirty="0" smtClean="0"/>
              <a:t> </a:t>
            </a:r>
            <a:r>
              <a:rPr lang="en-US" sz="3600" dirty="0" err="1" smtClean="0"/>
              <a:t>extraña</a:t>
            </a:r>
            <a:r>
              <a:rPr lang="en-US" sz="3600" dirty="0" smtClean="0"/>
              <a:t> </a:t>
            </a:r>
            <a:r>
              <a:rPr lang="en-US" sz="3600" dirty="0" err="1" smtClean="0"/>
              <a:t>os</a:t>
            </a:r>
            <a:r>
              <a:rPr lang="en-US" sz="3600" dirty="0" smtClean="0"/>
              <a:t> </a:t>
            </a:r>
            <a:r>
              <a:rPr lang="en-US" sz="3600" dirty="0" err="1" smtClean="0"/>
              <a:t>aconteciese</a:t>
            </a:r>
            <a:r>
              <a:rPr lang="en-US" sz="3600" dirty="0" smtClean="0"/>
              <a:t>, </a:t>
            </a:r>
            <a:r>
              <a:rPr lang="en-US" sz="3600" dirty="0" err="1" smtClean="0"/>
              <a:t>sino</a:t>
            </a:r>
            <a:r>
              <a:rPr lang="en-US" sz="3600" dirty="0" smtClean="0"/>
              <a:t> </a:t>
            </a:r>
            <a:r>
              <a:rPr lang="en-US" sz="3600" dirty="0" err="1" smtClean="0"/>
              <a:t>gozaos</a:t>
            </a:r>
            <a:r>
              <a:rPr lang="en-US" sz="3600" dirty="0" smtClean="0"/>
              <a:t> </a:t>
            </a:r>
            <a:r>
              <a:rPr lang="en-US" sz="3600" dirty="0" err="1" smtClean="0"/>
              <a:t>por</a:t>
            </a:r>
            <a:r>
              <a:rPr lang="en-US" sz="3600" dirty="0" smtClean="0"/>
              <a:t> </a:t>
            </a:r>
            <a:r>
              <a:rPr lang="en-US" sz="3600" dirty="0" err="1" smtClean="0"/>
              <a:t>cuanto</a:t>
            </a:r>
            <a:r>
              <a:rPr lang="en-US" sz="3600" dirty="0" smtClean="0"/>
              <a:t> </a:t>
            </a:r>
            <a:r>
              <a:rPr lang="en-US" sz="3600" dirty="0" err="1" smtClean="0"/>
              <a:t>sois</a:t>
            </a:r>
            <a:r>
              <a:rPr lang="en-US" sz="3600" dirty="0" smtClean="0"/>
              <a:t> </a:t>
            </a:r>
            <a:r>
              <a:rPr lang="en-US" sz="3600" dirty="0" err="1" smtClean="0"/>
              <a:t>participantes</a:t>
            </a:r>
            <a:r>
              <a:rPr lang="en-US" sz="3600" dirty="0" smtClean="0"/>
              <a:t> de los </a:t>
            </a:r>
            <a:r>
              <a:rPr lang="en-US" sz="3600" dirty="0" err="1" smtClean="0"/>
              <a:t>padecimientos</a:t>
            </a:r>
            <a:r>
              <a:rPr lang="en-US" sz="3600" dirty="0" smtClean="0"/>
              <a:t> de Cristo, para </a:t>
            </a:r>
            <a:r>
              <a:rPr lang="en-US" sz="3600" dirty="0" err="1" smtClean="0"/>
              <a:t>que</a:t>
            </a:r>
            <a:r>
              <a:rPr lang="en-US" sz="3600" dirty="0" smtClean="0"/>
              <a:t> </a:t>
            </a:r>
            <a:r>
              <a:rPr lang="en-US" sz="3600" dirty="0" err="1" smtClean="0"/>
              <a:t>también</a:t>
            </a:r>
            <a:r>
              <a:rPr lang="en-US" sz="3600" dirty="0" smtClean="0"/>
              <a:t> </a:t>
            </a:r>
            <a:r>
              <a:rPr lang="en-US" sz="3600" dirty="0" err="1" smtClean="0"/>
              <a:t>en</a:t>
            </a:r>
            <a:r>
              <a:rPr lang="en-US" sz="3600" dirty="0" smtClean="0"/>
              <a:t> la </a:t>
            </a:r>
            <a:r>
              <a:rPr lang="en-US" sz="3600" dirty="0" err="1" smtClean="0"/>
              <a:t>revelación</a:t>
            </a:r>
            <a:r>
              <a:rPr lang="en-US" sz="3600" dirty="0" smtClean="0"/>
              <a:t> de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gloria</a:t>
            </a:r>
            <a:r>
              <a:rPr lang="en-US" sz="3600" dirty="0" smtClean="0"/>
              <a:t> </a:t>
            </a:r>
            <a:r>
              <a:rPr lang="en-US" sz="3600" dirty="0" err="1" smtClean="0"/>
              <a:t>os</a:t>
            </a:r>
            <a:r>
              <a:rPr lang="en-US" sz="3600" dirty="0" smtClean="0"/>
              <a:t> </a:t>
            </a:r>
            <a:r>
              <a:rPr lang="en-US" sz="3600" dirty="0" err="1" smtClean="0"/>
              <a:t>gocéis</a:t>
            </a:r>
            <a:r>
              <a:rPr lang="en-US" sz="3600" dirty="0" smtClean="0"/>
              <a:t> con gran </a:t>
            </a:r>
            <a:r>
              <a:rPr lang="en-US" sz="3600" dirty="0" err="1" smtClean="0"/>
              <a:t>alegría</a:t>
            </a:r>
            <a:r>
              <a:rPr lang="en-US" sz="3600" dirty="0" smtClean="0"/>
              <a:t>.</a:t>
            </a:r>
            <a:r>
              <a:rPr lang="es-ES" sz="3600" dirty="0" smtClean="0"/>
              <a:t>”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33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/>
              <a:t>Verdad</a:t>
            </a:r>
            <a:r>
              <a:rPr lang="en-US" sz="6000" dirty="0" smtClean="0"/>
              <a:t> Central</a:t>
            </a:r>
            <a:endParaRPr lang="en-US" sz="6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79" y="1845734"/>
            <a:ext cx="5535341" cy="4023360"/>
          </a:xfrm>
        </p:spPr>
        <p:txBody>
          <a:bodyPr>
            <a:normAutofit/>
          </a:bodyPr>
          <a:lstStyle/>
          <a:p>
            <a:r>
              <a:rPr lang="es-ES" sz="3600" dirty="0" smtClean="0"/>
              <a:t>Una confianza gozosa en Dios nos ayudará a atravesar cualquier prueba.</a:t>
            </a:r>
          </a:p>
        </p:txBody>
      </p:sp>
      <p:pic>
        <p:nvPicPr>
          <p:cNvPr id="2050" name="Picture 2" descr="http://images.sodahead.com/polls/001374625/daniel_lions_prayer_xlarg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699" y="1871492"/>
            <a:ext cx="3070580" cy="433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06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6000" dirty="0" smtClean="0"/>
              <a:t>Santiago 1:1-2</a:t>
            </a:r>
            <a:endParaRPr lang="en-US" sz="6000" dirty="0"/>
          </a:p>
        </p:txBody>
      </p:sp>
      <p:pic>
        <p:nvPicPr>
          <p:cNvPr id="3076" name="Picture 4" descr="http://3.bp.blogspot.com/--RHZ2ikhi64/TmkEX5kQeeI/AAAAAAAAAGk/irfbeAoNqOI/s1600/goz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664" y="2124242"/>
            <a:ext cx="5124673" cy="384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36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6000" dirty="0" smtClean="0"/>
              <a:t>Santiago 1:1-2</a:t>
            </a:r>
            <a:endParaRPr lang="en-US" sz="6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01168" lvl="1" indent="0">
              <a:buNone/>
            </a:pPr>
            <a:r>
              <a:rPr lang="es-ES" sz="3400" dirty="0" smtClean="0"/>
              <a:t>“Santiago, siervo de Dios y del Señor Jesucristo, a las doce tribus que están en la dispersión: Salud. Hermanos míos, tened por sumo gozo cuando halléis en diversas pruebas,”</a:t>
            </a:r>
            <a:r>
              <a:rPr lang="es-ES" sz="3400" dirty="0"/>
              <a:t> </a:t>
            </a:r>
            <a:endParaRPr lang="es-ES" sz="3400" dirty="0" smtClean="0"/>
          </a:p>
        </p:txBody>
      </p:sp>
    </p:spTree>
    <p:extLst>
      <p:ext uri="{BB962C8B-B14F-4D97-AF65-F5344CB8AC3E}">
        <p14:creationId xmlns:p14="http://schemas.microsoft.com/office/powerpoint/2010/main" val="155860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6000" dirty="0" smtClean="0"/>
              <a:t>Santiago 1:1-2</a:t>
            </a:r>
            <a:endParaRPr lang="en-US" sz="6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1768460"/>
            <a:ext cx="10058400" cy="4023360"/>
          </a:xfrm>
        </p:spPr>
        <p:txBody>
          <a:bodyPr>
            <a:noAutofit/>
          </a:bodyPr>
          <a:lstStyle/>
          <a:p>
            <a:pPr marL="201168" lvl="1" indent="0">
              <a:buNone/>
            </a:pPr>
            <a:r>
              <a:rPr lang="es-ES" sz="3400" dirty="0" smtClean="0"/>
              <a:t>¿Quién era Santiago?</a:t>
            </a:r>
          </a:p>
          <a:p>
            <a:pPr lvl="1"/>
            <a:r>
              <a:rPr lang="es-ES" sz="3400" dirty="0" smtClean="0"/>
              <a:t>Era uno de los hermanos biológicos de Jesucristo</a:t>
            </a:r>
          </a:p>
          <a:p>
            <a:pPr lvl="4"/>
            <a:r>
              <a:rPr lang="es-ES" sz="3000" dirty="0" smtClean="0"/>
              <a:t>Mt 13:55; </a:t>
            </a:r>
            <a:r>
              <a:rPr lang="es-ES" sz="3000" dirty="0" err="1" smtClean="0"/>
              <a:t>Gál</a:t>
            </a:r>
            <a:r>
              <a:rPr lang="es-ES" sz="3000" dirty="0" smtClean="0"/>
              <a:t> 1:19</a:t>
            </a:r>
          </a:p>
          <a:p>
            <a:pPr lvl="1"/>
            <a:r>
              <a:rPr lang="es-ES" sz="3400" dirty="0" smtClean="0"/>
              <a:t>No creyó en Jesús durante su ministerio terrenal</a:t>
            </a:r>
          </a:p>
          <a:p>
            <a:pPr lvl="4"/>
            <a:r>
              <a:rPr lang="es-ES" sz="3000" dirty="0" err="1" smtClean="0"/>
              <a:t>Jn</a:t>
            </a:r>
            <a:r>
              <a:rPr lang="es-ES" sz="3000" dirty="0" smtClean="0"/>
              <a:t> 7:3-5</a:t>
            </a:r>
          </a:p>
          <a:p>
            <a:pPr lvl="1"/>
            <a:r>
              <a:rPr lang="es-ES" sz="3400" dirty="0" smtClean="0"/>
              <a:t>Jesús se le apareció después de su resurrección </a:t>
            </a:r>
          </a:p>
          <a:p>
            <a:pPr lvl="4"/>
            <a:r>
              <a:rPr lang="es-ES" sz="3000" dirty="0" smtClean="0"/>
              <a:t>1 Co 15:17</a:t>
            </a:r>
          </a:p>
          <a:p>
            <a:pPr lvl="1"/>
            <a:r>
              <a:rPr lang="es-ES" sz="3400" dirty="0" smtClean="0"/>
              <a:t>Era líder de la iglesia de Jerusalén</a:t>
            </a:r>
          </a:p>
          <a:p>
            <a:pPr lvl="4"/>
            <a:r>
              <a:rPr lang="es-ES" sz="3000" dirty="0" err="1" smtClean="0"/>
              <a:t>Hch</a:t>
            </a:r>
            <a:r>
              <a:rPr lang="es-ES" sz="3000" dirty="0" smtClean="0"/>
              <a:t> 15:13-21</a:t>
            </a:r>
          </a:p>
        </p:txBody>
      </p:sp>
    </p:spTree>
    <p:extLst>
      <p:ext uri="{BB962C8B-B14F-4D97-AF65-F5344CB8AC3E}">
        <p14:creationId xmlns:p14="http://schemas.microsoft.com/office/powerpoint/2010/main" val="37340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6000" dirty="0" smtClean="0"/>
              <a:t>Santiago 1:1-2</a:t>
            </a:r>
            <a:endParaRPr lang="en-US" sz="6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1768460"/>
            <a:ext cx="10058400" cy="4023360"/>
          </a:xfrm>
        </p:spPr>
        <p:txBody>
          <a:bodyPr>
            <a:noAutofit/>
          </a:bodyPr>
          <a:lstStyle/>
          <a:p>
            <a:pPr lvl="1"/>
            <a:r>
              <a:rPr lang="es-ES" sz="3400" dirty="0" smtClean="0"/>
              <a:t>Jesucristo no dejó ejemplo de sufrimiento</a:t>
            </a:r>
          </a:p>
          <a:p>
            <a:pPr lvl="1"/>
            <a:r>
              <a:rPr lang="es-ES" sz="3400" dirty="0" smtClean="0"/>
              <a:t>¿Cuáles eran las presiones que sufrían Santiago y sus hermanos en la fe?</a:t>
            </a:r>
          </a:p>
          <a:p>
            <a:pPr lvl="4"/>
            <a:r>
              <a:rPr lang="es-ES" sz="2600" dirty="0" smtClean="0"/>
              <a:t>Persecución (</a:t>
            </a:r>
            <a:r>
              <a:rPr lang="es-ES" sz="2600" dirty="0" err="1" smtClean="0"/>
              <a:t>Hch</a:t>
            </a:r>
            <a:r>
              <a:rPr lang="es-ES" sz="2600" dirty="0" smtClean="0"/>
              <a:t> 6:8-8:4; 9:1-2)</a:t>
            </a:r>
          </a:p>
          <a:p>
            <a:pPr lvl="4"/>
            <a:r>
              <a:rPr lang="es-ES" sz="2600" dirty="0" smtClean="0"/>
              <a:t>Pobreza (1:9)</a:t>
            </a:r>
          </a:p>
          <a:p>
            <a:pPr lvl="4"/>
            <a:r>
              <a:rPr lang="es-ES" sz="2600" dirty="0" smtClean="0"/>
              <a:t>Opresión y maltrato de los ricos (2:6)</a:t>
            </a:r>
          </a:p>
          <a:p>
            <a:pPr lvl="4"/>
            <a:r>
              <a:rPr lang="es-ES" sz="2600" dirty="0" smtClean="0"/>
              <a:t>Enfermedad (5:14)</a:t>
            </a:r>
            <a:endParaRPr lang="es-ES" sz="2600" dirty="0"/>
          </a:p>
          <a:p>
            <a:pPr marL="201168" lvl="1" indent="0">
              <a:buNone/>
            </a:pPr>
            <a:endParaRPr lang="es-ES" sz="3400" dirty="0" smtClean="0"/>
          </a:p>
        </p:txBody>
      </p:sp>
    </p:spTree>
    <p:extLst>
      <p:ext uri="{BB962C8B-B14F-4D97-AF65-F5344CB8AC3E}">
        <p14:creationId xmlns:p14="http://schemas.microsoft.com/office/powerpoint/2010/main" val="142983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6000" dirty="0" smtClean="0"/>
              <a:t>Santiago 1:1-2</a:t>
            </a:r>
            <a:endParaRPr lang="en-US" sz="6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1768460"/>
            <a:ext cx="10058400" cy="4023360"/>
          </a:xfrm>
        </p:spPr>
        <p:txBody>
          <a:bodyPr>
            <a:noAutofit/>
          </a:bodyPr>
          <a:lstStyle/>
          <a:p>
            <a:pPr marL="201168" lvl="1" indent="0">
              <a:buNone/>
            </a:pPr>
            <a:r>
              <a:rPr lang="es-ES" sz="3400" dirty="0" smtClean="0"/>
              <a:t>Ejemplos de gozo en medio de las pruebas:</a:t>
            </a:r>
          </a:p>
          <a:p>
            <a:pPr lvl="1"/>
            <a:r>
              <a:rPr lang="es-ES" sz="3400" dirty="0" smtClean="0"/>
              <a:t>El apóstol Pablo se regocijaba estando en la cárcel </a:t>
            </a:r>
          </a:p>
          <a:p>
            <a:pPr lvl="4"/>
            <a:r>
              <a:rPr lang="es-ES" sz="3000" dirty="0" smtClean="0"/>
              <a:t>Fil 1:14-18; 2:17-18</a:t>
            </a:r>
          </a:p>
          <a:p>
            <a:pPr lvl="1"/>
            <a:r>
              <a:rPr lang="es-ES" sz="3400" dirty="0" smtClean="0"/>
              <a:t>El apóstol Pablo se regocijaba en sus padecimientos</a:t>
            </a:r>
          </a:p>
          <a:p>
            <a:pPr lvl="4"/>
            <a:r>
              <a:rPr lang="es-ES" sz="3000" dirty="0" smtClean="0"/>
              <a:t>Col 1:24</a:t>
            </a:r>
          </a:p>
          <a:p>
            <a:pPr lvl="1"/>
            <a:r>
              <a:rPr lang="es-ES" sz="3400" dirty="0" smtClean="0"/>
              <a:t>Los nuevos creyentes de Tesalónica recibieron el evangelio con gozo, aunque sufrieron  mucho por hacerlo </a:t>
            </a:r>
          </a:p>
          <a:p>
            <a:pPr lvl="4"/>
            <a:r>
              <a:rPr lang="es-ES" sz="3000" dirty="0" smtClean="0"/>
              <a:t>1 </a:t>
            </a:r>
            <a:r>
              <a:rPr lang="es-ES" sz="3000" dirty="0" err="1" smtClean="0"/>
              <a:t>Tes</a:t>
            </a:r>
            <a:r>
              <a:rPr lang="es-ES" sz="3000" dirty="0" smtClean="0"/>
              <a:t> 1:6</a:t>
            </a:r>
          </a:p>
        </p:txBody>
      </p:sp>
    </p:spTree>
    <p:extLst>
      <p:ext uri="{BB962C8B-B14F-4D97-AF65-F5344CB8AC3E}">
        <p14:creationId xmlns:p14="http://schemas.microsoft.com/office/powerpoint/2010/main" val="125321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Santiago 1:3</a:t>
            </a:r>
            <a:endParaRPr lang="en-US" sz="6000" dirty="0"/>
          </a:p>
        </p:txBody>
      </p:sp>
      <p:pic>
        <p:nvPicPr>
          <p:cNvPr id="5" name="Picture 2" descr="http://bookrain.files.wordpress.com/2011/04/job_vriende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837498"/>
            <a:ext cx="6381750" cy="438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6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599</TotalTime>
  <Words>510</Words>
  <Application>Microsoft Office PowerPoint</Application>
  <PresentationFormat>Custom</PresentationFormat>
  <Paragraphs>64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Retrospección</vt:lpstr>
      <vt:lpstr>Primera Sesión</vt:lpstr>
      <vt:lpstr>Versículos Clave- 1 Pedro 4:12-13</vt:lpstr>
      <vt:lpstr>Verdad Central</vt:lpstr>
      <vt:lpstr>Santiago 1:1-2</vt:lpstr>
      <vt:lpstr>Santiago 1:1-2</vt:lpstr>
      <vt:lpstr>Santiago 1:1-2</vt:lpstr>
      <vt:lpstr>Santiago 1:1-2</vt:lpstr>
      <vt:lpstr>Santiago 1:1-2</vt:lpstr>
      <vt:lpstr>Santiago 1:3</vt:lpstr>
      <vt:lpstr>Santiago 1:3</vt:lpstr>
      <vt:lpstr>Santiago 1:3</vt:lpstr>
      <vt:lpstr>Santiago 1:3</vt:lpstr>
      <vt:lpstr>Santiago 1:4</vt:lpstr>
      <vt:lpstr>Santiago 1:4</vt:lpstr>
      <vt:lpstr>Santiago 1:4</vt:lpstr>
      <vt:lpstr>Aplicaciones para la vida</vt:lpstr>
      <vt:lpstr>Nehemías 8:10c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10/Estudio 42</dc:title>
  <dc:creator>David Rivera</dc:creator>
  <cp:lastModifiedBy>Cristiano</cp:lastModifiedBy>
  <cp:revision>45</cp:revision>
  <dcterms:created xsi:type="dcterms:W3CDTF">2014-08-12T15:23:13Z</dcterms:created>
  <dcterms:modified xsi:type="dcterms:W3CDTF">2014-09-07T13:10:00Z</dcterms:modified>
</cp:coreProperties>
</file>