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31"/>
  </p:notesMasterIdLst>
  <p:handoutMasterIdLst>
    <p:handoutMasterId r:id="rId32"/>
  </p:handoutMasterIdLst>
  <p:sldIdLst>
    <p:sldId id="794" r:id="rId3"/>
    <p:sldId id="804" r:id="rId4"/>
    <p:sldId id="287" r:id="rId5"/>
    <p:sldId id="1270" r:id="rId6"/>
    <p:sldId id="1285" r:id="rId7"/>
    <p:sldId id="1280" r:id="rId8"/>
    <p:sldId id="1286" r:id="rId9"/>
    <p:sldId id="1307" r:id="rId10"/>
    <p:sldId id="1281" r:id="rId11"/>
    <p:sldId id="1290" r:id="rId12"/>
    <p:sldId id="1302" r:id="rId13"/>
    <p:sldId id="1317" r:id="rId14"/>
    <p:sldId id="1318" r:id="rId15"/>
    <p:sldId id="1319" r:id="rId16"/>
    <p:sldId id="1303" r:id="rId17"/>
    <p:sldId id="1316" r:id="rId18"/>
    <p:sldId id="1304" r:id="rId19"/>
    <p:sldId id="1305" r:id="rId20"/>
    <p:sldId id="1311" r:id="rId21"/>
    <p:sldId id="1312" r:id="rId22"/>
    <p:sldId id="1313" r:id="rId23"/>
    <p:sldId id="1314" r:id="rId24"/>
    <p:sldId id="1315" r:id="rId25"/>
    <p:sldId id="1155" r:id="rId26"/>
    <p:sldId id="561" r:id="rId27"/>
    <p:sldId id="1308" r:id="rId28"/>
    <p:sldId id="1133" r:id="rId29"/>
    <p:sldId id="908" r:id="rId3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1"/>
    <a:srgbClr val="0000CC"/>
    <a:srgbClr val="0000FF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9" autoAdjust="0"/>
    <p:restoredTop sz="96709" autoAdjust="0"/>
  </p:normalViewPr>
  <p:slideViewPr>
    <p:cSldViewPr>
      <p:cViewPr varScale="1">
        <p:scale>
          <a:sx n="117" d="100"/>
          <a:sy n="117" d="100"/>
        </p:scale>
        <p:origin x="-146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54" y="142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10/26/2014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28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hyperlink" Target="http://st-takla.org/Gallery/Bible/Illustrations/Bible-Slides/OT/Jeremiah.html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20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Otoño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2014/Tema </a:t>
            </a:r>
            <a:r>
              <a:rPr lang="es-PR" sz="4400" dirty="0">
                <a:latin typeface="+mj-lt"/>
              </a:rPr>
              <a:t>5</a:t>
            </a:r>
            <a:r>
              <a:rPr lang="es-PR" sz="4400" dirty="0" smtClean="0">
                <a:latin typeface="+mj-lt"/>
              </a:rPr>
              <a:t>:           </a:t>
            </a:r>
            <a:r>
              <a:rPr lang="es-PR" sz="4400" cap="small" dirty="0" smtClean="0">
                <a:latin typeface="+mj-lt"/>
              </a:rPr>
              <a:t>Cuando las relaciones chocan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n-lt"/>
              </a:rPr>
              <a:t>Sesi</a:t>
            </a:r>
            <a:r>
              <a:rPr lang="en-US" sz="4400" cap="small" dirty="0" err="1" smtClean="0">
                <a:latin typeface="+mn-lt"/>
              </a:rPr>
              <a:t>ón</a:t>
            </a:r>
            <a:r>
              <a:rPr lang="en-US" sz="4400" cap="small" dirty="0" smtClean="0">
                <a:latin typeface="+mn-lt"/>
              </a:rPr>
              <a:t> 8: No se </a:t>
            </a:r>
            <a:r>
              <a:rPr lang="en-US" sz="4400" cap="small" dirty="0" err="1" smtClean="0">
                <a:latin typeface="+mn-lt"/>
              </a:rPr>
              <a:t>trata</a:t>
            </a:r>
            <a:r>
              <a:rPr lang="en-US" sz="4400" cap="small" dirty="0" smtClean="0">
                <a:latin typeface="+mn-lt"/>
              </a:rPr>
              <a:t> de </a:t>
            </a:r>
            <a:r>
              <a:rPr lang="en-US" sz="4400" cap="small" dirty="0" err="1" smtClean="0">
                <a:latin typeface="+mn-lt"/>
              </a:rPr>
              <a:t>mí</a:t>
            </a:r>
            <a:r>
              <a:rPr lang="en-US" sz="4400" cap="small" dirty="0" smtClean="0">
                <a:latin typeface="+mn-lt"/>
              </a:rPr>
              <a:t> 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26 de octubre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2014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 smtClean="0"/>
              <a:t>(1 Samuel 24:1-15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926771" y="6565612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643438"/>
          </a:xfrm>
        </p:spPr>
        <p:txBody>
          <a:bodyPr/>
          <a:lstStyle/>
          <a:p>
            <a:pPr marL="0" indent="0">
              <a:buNone/>
            </a:pPr>
            <a:r>
              <a:rPr lang="es-ES" b="1" i="1" dirty="0" smtClean="0">
                <a:latin typeface="Candara" pitchFamily="34" charset="0"/>
              </a:rPr>
              <a:t>“…Después </a:t>
            </a:r>
            <a:r>
              <a:rPr lang="es-ES" b="1" i="1" dirty="0">
                <a:latin typeface="Candara" pitchFamily="34" charset="0"/>
              </a:rPr>
              <a:t>de esto se turbó el corazón de David, porque había cortado la orilla del manto de Saúl</a:t>
            </a:r>
            <a:r>
              <a:rPr lang="es-ES" b="1" i="1" dirty="0" smtClean="0">
                <a:latin typeface="Candara" pitchFamily="34" charset="0"/>
              </a:rPr>
              <a:t>. </a:t>
            </a:r>
            <a:r>
              <a:rPr lang="es-ES" b="1" i="1" dirty="0">
                <a:latin typeface="Candara" pitchFamily="34" charset="0"/>
              </a:rPr>
              <a:t>Y dijo a sus hombres: Jehová me guarde de hacer tal cosa contra mi señor, el ungido de Jehová, que yo extienda mi mano contra él; porque es el ungido de </a:t>
            </a:r>
            <a:r>
              <a:rPr lang="es-ES" b="1" i="1" dirty="0" smtClean="0">
                <a:latin typeface="Candara" pitchFamily="34" charset="0"/>
              </a:rPr>
              <a:t>Jehová. </a:t>
            </a:r>
            <a:r>
              <a:rPr lang="es-ES" b="1" i="1" dirty="0">
                <a:latin typeface="Candara" pitchFamily="34" charset="0"/>
              </a:rPr>
              <a:t>Así reprimió David a sus hombres con palabras, y no les permitió que se levantasen contra Saúl. Y Saúl, saliendo de la cueva, siguió su camino</a:t>
            </a:r>
            <a:r>
              <a:rPr lang="es-ES" b="1" i="1" dirty="0" smtClean="0">
                <a:latin typeface="Candara" pitchFamily="34" charset="0"/>
              </a:rPr>
              <a:t>.”</a:t>
            </a:r>
            <a:endParaRPr lang="es-ES" b="1" i="1" dirty="0">
              <a:latin typeface="Candara" pitchFamily="34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/>
              <a:t>1 Samuel 24</a:t>
            </a:r>
            <a:r>
              <a:rPr lang="es-ES" dirty="0" smtClean="0"/>
              <a:t>: 3-7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303758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763000" cy="4648200"/>
          </a:xfrm>
        </p:spPr>
        <p:txBody>
          <a:bodyPr/>
          <a:lstStyle/>
          <a:p>
            <a:r>
              <a:rPr lang="es-ES" dirty="0" smtClean="0">
                <a:latin typeface="Candara" pitchFamily="34" charset="0"/>
              </a:rPr>
              <a:t>Saúl estaba buscando a David para matarlo, pero en este momento David tuvo la oportunidad de matar a Saúl.</a:t>
            </a:r>
          </a:p>
          <a:p>
            <a:r>
              <a:rPr lang="es-ES" dirty="0" smtClean="0">
                <a:latin typeface="Candara" pitchFamily="34" charset="0"/>
              </a:rPr>
              <a:t>David no tomó esta oportunidad para matarlo, sino que solamente le cortó parte del manto, como muestra de que sí tuvo la oportunidad de matar a Saúl.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/>
              <a:t>1 Samuel 24: 3-7</a:t>
            </a:r>
          </a:p>
        </p:txBody>
      </p:sp>
    </p:spTree>
    <p:extLst>
      <p:ext uri="{BB962C8B-B14F-4D97-AF65-F5344CB8AC3E}">
        <p14:creationId xmlns:p14="http://schemas.microsoft.com/office/powerpoint/2010/main" val="36303758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057400"/>
            <a:ext cx="8229600" cy="4572000"/>
          </a:xfrm>
        </p:spPr>
        <p:txBody>
          <a:bodyPr/>
          <a:lstStyle/>
          <a:p>
            <a:pPr marL="0" indent="0">
              <a:buNone/>
            </a:pPr>
            <a:r>
              <a:rPr lang="es-ES" sz="2800" b="1" i="1" dirty="0" smtClean="0">
                <a:solidFill>
                  <a:srgbClr val="000000"/>
                </a:solidFill>
                <a:latin typeface="Candara" pitchFamily="34" charset="0"/>
              </a:rPr>
              <a:t>“…Entonces </a:t>
            </a:r>
            <a:r>
              <a:rPr lang="es-ES" sz="2800" b="1" i="1" dirty="0">
                <a:solidFill>
                  <a:srgbClr val="000000"/>
                </a:solidFill>
                <a:latin typeface="Candara" pitchFamily="34" charset="0"/>
              </a:rPr>
              <a:t>los hombres de David le dijeron: He aquí el día de que te dijo Jehová: He aquí que entrego a tu enemigo en tu </a:t>
            </a:r>
            <a:r>
              <a:rPr lang="es-ES" sz="2800" b="1" i="1" dirty="0" smtClean="0">
                <a:solidFill>
                  <a:srgbClr val="000000"/>
                </a:solidFill>
                <a:latin typeface="Candara" pitchFamily="34" charset="0"/>
              </a:rPr>
              <a:t>mano…”</a:t>
            </a:r>
          </a:p>
          <a:p>
            <a:pPr marL="0" indent="0">
              <a:buNone/>
            </a:pPr>
            <a:r>
              <a:rPr lang="es-ES" sz="2800" dirty="0" smtClean="0">
                <a:solidFill>
                  <a:srgbClr val="000000"/>
                </a:solidFill>
                <a:latin typeface="Candara" pitchFamily="34" charset="0"/>
              </a:rPr>
              <a:t>Aquí Dios puso una prueba delante de David. Dios le había prometido que él sería rey y le había ungido por medio de Samuel. </a:t>
            </a:r>
          </a:p>
          <a:p>
            <a:pPr marL="0" indent="0">
              <a:buNone/>
            </a:pPr>
            <a:r>
              <a:rPr lang="es-ES" sz="2800" dirty="0" smtClean="0">
                <a:solidFill>
                  <a:srgbClr val="000000"/>
                </a:solidFill>
                <a:latin typeface="Candara" pitchFamily="34" charset="0"/>
              </a:rPr>
              <a:t>No obstante, Dios no le había mandado que matara a Saúl.</a:t>
            </a:r>
          </a:p>
          <a:p>
            <a:pPr marL="0" indent="0">
              <a:buNone/>
            </a:pPr>
            <a:endParaRPr lang="es-ES" sz="3000" dirty="0">
              <a:latin typeface="Candara" pitchFamily="34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/>
              <a:t>1 Samuel 24: 3-7</a:t>
            </a:r>
          </a:p>
        </p:txBody>
      </p:sp>
    </p:spTree>
    <p:extLst>
      <p:ext uri="{BB962C8B-B14F-4D97-AF65-F5344CB8AC3E}">
        <p14:creationId xmlns:p14="http://schemas.microsoft.com/office/powerpoint/2010/main" val="30174745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905000"/>
            <a:ext cx="5404597" cy="4724400"/>
          </a:xfrm>
        </p:spPr>
        <p:txBody>
          <a:bodyPr/>
          <a:lstStyle/>
          <a:p>
            <a:pPr marL="0" indent="0">
              <a:buNone/>
            </a:pPr>
            <a:r>
              <a:rPr lang="es-ES" sz="3000" dirty="0" smtClean="0">
                <a:latin typeface="Candara" pitchFamily="34" charset="0"/>
              </a:rPr>
              <a:t>Con todo y esto, David sintió remordimiento de haber hecho tal cosa. </a:t>
            </a:r>
          </a:p>
          <a:p>
            <a:pPr marL="0" indent="0">
              <a:buNone/>
            </a:pPr>
            <a:r>
              <a:rPr lang="es-ES" sz="3000" dirty="0" smtClean="0">
                <a:latin typeface="Candara" pitchFamily="34" charset="0"/>
              </a:rPr>
              <a:t>Para él, tal acto no tuvo ninguna importancia. ¿A quién tenía que probarle que Dios le había escogido como próximo rey?</a:t>
            </a:r>
            <a:br>
              <a:rPr lang="es-ES" sz="3000" dirty="0" smtClean="0">
                <a:latin typeface="Candara" pitchFamily="34" charset="0"/>
              </a:rPr>
            </a:br>
            <a:r>
              <a:rPr lang="es-ES" sz="3000" dirty="0" smtClean="0">
                <a:latin typeface="Candara" pitchFamily="34" charset="0"/>
              </a:rPr>
              <a:t>Aun así, David pagó bien por mal, como Jesús lo habría hecho.</a:t>
            </a:r>
            <a:endParaRPr lang="es-ES" sz="3000" dirty="0">
              <a:latin typeface="Candara" pitchFamily="34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/>
              <a:t>1 Samuel 24: 3-7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4597" y="3352800"/>
            <a:ext cx="3739403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4826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905000"/>
            <a:ext cx="9144000" cy="4953000"/>
          </a:xfrm>
        </p:spPr>
        <p:txBody>
          <a:bodyPr/>
          <a:lstStyle/>
          <a:p>
            <a:pPr marL="0" indent="0">
              <a:buNone/>
            </a:pPr>
            <a:r>
              <a:rPr lang="es-ES" sz="2800" b="1" i="1" dirty="0">
                <a:latin typeface="Candara" pitchFamily="34" charset="0"/>
              </a:rPr>
              <a:t> </a:t>
            </a:r>
            <a:r>
              <a:rPr lang="es-ES" sz="2800" b="1" i="1" dirty="0" smtClean="0">
                <a:latin typeface="Candara" pitchFamily="34" charset="0"/>
              </a:rPr>
              <a:t>“No </a:t>
            </a:r>
            <a:r>
              <a:rPr lang="es-ES" sz="2800" b="1" i="1" dirty="0">
                <a:latin typeface="Candara" pitchFamily="34" charset="0"/>
              </a:rPr>
              <a:t>paguéis a nadie mal por mal; procurad lo bueno delante de todos los hombres</a:t>
            </a:r>
            <a:r>
              <a:rPr lang="es-ES" sz="2800" b="1" i="1" dirty="0" smtClean="0">
                <a:latin typeface="Candara" pitchFamily="34" charset="0"/>
              </a:rPr>
              <a:t>. </a:t>
            </a:r>
            <a:r>
              <a:rPr lang="es-ES" sz="2800" b="1" i="1" dirty="0">
                <a:latin typeface="Candara" pitchFamily="34" charset="0"/>
              </a:rPr>
              <a:t>Si es posible, en cuanto dependa de vosotros, estad en paz con todos los </a:t>
            </a:r>
            <a:r>
              <a:rPr lang="es-ES" sz="2800" b="1" i="1" dirty="0" smtClean="0">
                <a:latin typeface="Candara" pitchFamily="34" charset="0"/>
              </a:rPr>
              <a:t>hombres. No </a:t>
            </a:r>
            <a:r>
              <a:rPr lang="es-ES" sz="2800" b="1" i="1" dirty="0">
                <a:latin typeface="Candara" pitchFamily="34" charset="0"/>
              </a:rPr>
              <a:t>os venguéis vosotros mismos, amados míos, sino dejad lugar a la ira de Dios; porque escrito está: Mía es la venganza, yo pagaré, dice el Señor</a:t>
            </a:r>
            <a:r>
              <a:rPr lang="es-ES" sz="2800" b="1" i="1" dirty="0" smtClean="0">
                <a:latin typeface="Candara" pitchFamily="34" charset="0"/>
              </a:rPr>
              <a:t>. </a:t>
            </a:r>
            <a:r>
              <a:rPr lang="es-ES" sz="2800" b="1" i="1" dirty="0">
                <a:latin typeface="Candara" pitchFamily="34" charset="0"/>
              </a:rPr>
              <a:t>Así que, si tu enemigo tuviere hambre, dale de comer; si tuviere sed, dale de beber; pues haciendo esto, ascuas de fuego amontonarás sobre su cabeza</a:t>
            </a:r>
            <a:r>
              <a:rPr lang="es-ES" sz="2800" b="1" i="1" dirty="0" smtClean="0">
                <a:latin typeface="Candara" pitchFamily="34" charset="0"/>
              </a:rPr>
              <a:t>. </a:t>
            </a:r>
            <a:r>
              <a:rPr lang="es-ES" sz="2800" b="1" i="1" dirty="0">
                <a:latin typeface="Candara" pitchFamily="34" charset="0"/>
              </a:rPr>
              <a:t>No seas vencido de lo malo, sino vence con el bien el mal</a:t>
            </a:r>
            <a:r>
              <a:rPr lang="es-ES" sz="2800" b="1" i="1" dirty="0" smtClean="0">
                <a:latin typeface="Candara" pitchFamily="34" charset="0"/>
              </a:rPr>
              <a:t>.”</a:t>
            </a:r>
          </a:p>
          <a:p>
            <a:pPr marL="0" indent="0">
              <a:buNone/>
            </a:pPr>
            <a:r>
              <a:rPr lang="es-ES" sz="2800" b="1" i="1" dirty="0">
                <a:latin typeface="Candara" pitchFamily="34" charset="0"/>
              </a:rPr>
              <a:t>	</a:t>
            </a:r>
            <a:r>
              <a:rPr lang="es-ES" sz="2800" b="1" i="1" dirty="0" smtClean="0">
                <a:latin typeface="Candara" pitchFamily="34" charset="0"/>
              </a:rPr>
              <a:t>					</a:t>
            </a:r>
            <a:r>
              <a:rPr lang="es-ES" sz="2800" b="1" dirty="0" smtClean="0">
                <a:solidFill>
                  <a:srgbClr val="C00000"/>
                </a:solidFill>
                <a:latin typeface="Candara" pitchFamily="34" charset="0"/>
              </a:rPr>
              <a:t>(Romanos 12:17-21)</a:t>
            </a:r>
            <a:endParaRPr lang="es-ES" sz="2800" b="1" i="1" dirty="0">
              <a:latin typeface="Candara" pitchFamily="34" charset="0"/>
            </a:endParaRPr>
          </a:p>
          <a:p>
            <a:pPr marL="0" indent="0">
              <a:buNone/>
            </a:pPr>
            <a:r>
              <a:rPr lang="es-ES" sz="3000" b="1" i="1" dirty="0">
                <a:latin typeface="Candara" pitchFamily="34" charset="0"/>
              </a:rPr>
              <a:t>	</a:t>
            </a:r>
            <a:r>
              <a:rPr lang="es-ES" sz="3000" b="1" i="1" dirty="0" smtClean="0">
                <a:latin typeface="Candara" pitchFamily="34" charset="0"/>
              </a:rPr>
              <a:t>					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/>
              <a:t>1 Samuel 24: 3-7</a:t>
            </a:r>
          </a:p>
        </p:txBody>
      </p:sp>
    </p:spTree>
    <p:extLst>
      <p:ext uri="{BB962C8B-B14F-4D97-AF65-F5344CB8AC3E}">
        <p14:creationId xmlns:p14="http://schemas.microsoft.com/office/powerpoint/2010/main" val="11191530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3528" y="1981200"/>
            <a:ext cx="8001000" cy="4648200"/>
          </a:xfrm>
        </p:spPr>
        <p:txBody>
          <a:bodyPr/>
          <a:lstStyle/>
          <a:p>
            <a:pPr marL="0" indent="0">
              <a:buNone/>
            </a:pPr>
            <a:r>
              <a:rPr lang="es-ES" sz="3000" dirty="0" smtClean="0">
                <a:latin typeface="Candara" pitchFamily="34" charset="0"/>
              </a:rPr>
              <a:t>Esta es ya la segunda vez que le rasgaron el manto real a Saúl.  </a:t>
            </a:r>
          </a:p>
          <a:p>
            <a:pPr marL="0" indent="0">
              <a:buNone/>
            </a:pPr>
            <a:r>
              <a:rPr lang="es-ES" sz="3000" dirty="0" smtClean="0">
                <a:latin typeface="Candara" pitchFamily="34" charset="0"/>
              </a:rPr>
              <a:t>La realidad es que ya Saúl no tenía autoridad divina para ser rey. Sin embargo, David no se apuró a matarlo, conociendo que, no importa la situación presente en la cual se encontraba Saúl espiritualmente, Dios en un momento lo había ungido.</a:t>
            </a:r>
            <a:endParaRPr lang="es-ES" sz="3000" dirty="0">
              <a:latin typeface="Candara" pitchFamily="34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/>
              <a:t>1 Samuel 24: 3-7</a:t>
            </a:r>
          </a:p>
        </p:txBody>
      </p:sp>
    </p:spTree>
    <p:extLst>
      <p:ext uri="{BB962C8B-B14F-4D97-AF65-F5344CB8AC3E}">
        <p14:creationId xmlns:p14="http://schemas.microsoft.com/office/powerpoint/2010/main" val="36303758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077200" cy="4572000"/>
          </a:xfrm>
        </p:spPr>
        <p:txBody>
          <a:bodyPr/>
          <a:lstStyle/>
          <a:p>
            <a:pPr marL="0" indent="0">
              <a:buNone/>
            </a:pPr>
            <a:r>
              <a:rPr lang="es-ES" sz="3000" dirty="0" smtClean="0">
                <a:latin typeface="Candara" pitchFamily="34" charset="0"/>
              </a:rPr>
              <a:t>Podríamos decir que quizás David pensaba que Saúl podría redimirse de su condición presente.</a:t>
            </a:r>
          </a:p>
          <a:p>
            <a:pPr marL="0" indent="0">
              <a:buNone/>
            </a:pPr>
            <a:r>
              <a:rPr lang="es-ES" sz="3000" dirty="0" smtClean="0">
                <a:latin typeface="Candara" pitchFamily="34" charset="0"/>
              </a:rPr>
              <a:t>No estaría equivocado, en un sentido. </a:t>
            </a:r>
          </a:p>
          <a:p>
            <a:pPr marL="0" indent="0">
              <a:buNone/>
            </a:pPr>
            <a:r>
              <a:rPr lang="es-ES" sz="3000" dirty="0" smtClean="0">
                <a:latin typeface="Candara" pitchFamily="34" charset="0"/>
              </a:rPr>
              <a:t>Saúl podría haber dejado su trono y habérselo entregado a David, obedeciendo la voluntad de Dios. Haciendo esto, quizás podría haber rescatado la vida suya y la de su familia, a diferencia del resultado histórico de </a:t>
            </a:r>
            <a:r>
              <a:rPr lang="es-ES" sz="3000" dirty="0" smtClean="0">
                <a:solidFill>
                  <a:srgbClr val="C00000"/>
                </a:solidFill>
                <a:latin typeface="Candara" pitchFamily="34" charset="0"/>
              </a:rPr>
              <a:t>Samuel 31</a:t>
            </a:r>
            <a:r>
              <a:rPr lang="es-ES" sz="3000" dirty="0" smtClean="0">
                <a:latin typeface="Candara" pitchFamily="34" charset="0"/>
              </a:rPr>
              <a:t>, dónde Saúl y Jonatán mueren.</a:t>
            </a:r>
            <a:endParaRPr lang="es-ES" sz="3000" dirty="0">
              <a:latin typeface="Candara" pitchFamily="34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/>
              <a:t>1 Samuel 24: 3-7</a:t>
            </a:r>
          </a:p>
        </p:txBody>
      </p:sp>
    </p:spTree>
    <p:extLst>
      <p:ext uri="{BB962C8B-B14F-4D97-AF65-F5344CB8AC3E}">
        <p14:creationId xmlns:p14="http://schemas.microsoft.com/office/powerpoint/2010/main" val="42627220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794751" cy="4800600"/>
          </a:xfrm>
        </p:spPr>
        <p:txBody>
          <a:bodyPr/>
          <a:lstStyle/>
          <a:p>
            <a:pPr marL="0" indent="0">
              <a:buNone/>
            </a:pPr>
            <a:r>
              <a:rPr lang="es-ES" sz="3000" b="1" i="1" dirty="0" smtClean="0">
                <a:latin typeface="Candara" pitchFamily="34" charset="0"/>
              </a:rPr>
              <a:t>“También </a:t>
            </a:r>
            <a:r>
              <a:rPr lang="es-ES" sz="3000" b="1" i="1" dirty="0">
                <a:latin typeface="Candara" pitchFamily="34" charset="0"/>
              </a:rPr>
              <a:t>David se levantó después, y saliendo de la cueva dio voces detrás de Saúl, diciendo: ¡</a:t>
            </a:r>
            <a:r>
              <a:rPr lang="es-ES" sz="3000" b="1" i="1" dirty="0" smtClean="0">
                <a:latin typeface="Candara" pitchFamily="34" charset="0"/>
              </a:rPr>
              <a:t>Mi </a:t>
            </a:r>
            <a:r>
              <a:rPr lang="es-ES" sz="3000" b="1" i="1" dirty="0">
                <a:latin typeface="Candara" pitchFamily="34" charset="0"/>
              </a:rPr>
              <a:t>señor el rey! Y cuando Saúl miró hacia atrás, David inclinó su rostro a tierra, e hizo </a:t>
            </a:r>
            <a:r>
              <a:rPr lang="es-ES" sz="3000" b="1" i="1" dirty="0" smtClean="0">
                <a:latin typeface="Candara" pitchFamily="34" charset="0"/>
              </a:rPr>
              <a:t>reverencia. Y </a:t>
            </a:r>
            <a:r>
              <a:rPr lang="es-ES" sz="3000" b="1" i="1" dirty="0">
                <a:latin typeface="Candara" pitchFamily="34" charset="0"/>
              </a:rPr>
              <a:t>dijo David a Saúl: ¿Por qué oyes las palabras de los que dicen: Mira que David procura tu mal</a:t>
            </a:r>
            <a:r>
              <a:rPr lang="es-ES" sz="3000" b="1" i="1" dirty="0" smtClean="0">
                <a:latin typeface="Candara" pitchFamily="34" charset="0"/>
              </a:rPr>
              <a:t>? </a:t>
            </a:r>
            <a:r>
              <a:rPr lang="es-ES" sz="3000" b="1" i="1" dirty="0">
                <a:latin typeface="Candara" pitchFamily="34" charset="0"/>
              </a:rPr>
              <a:t>He aquí han visto hoy tus ojos cómo Jehová te ha puesto hoy en mis manos en la cueva; y me dijeron que te matase, pero te perdoné, porque dije: No extenderé mi mano contra mi señor, porque es el ungido de </a:t>
            </a:r>
            <a:r>
              <a:rPr lang="es-ES" sz="3000" b="1" i="1" dirty="0" smtClean="0">
                <a:latin typeface="Candara" pitchFamily="34" charset="0"/>
              </a:rPr>
              <a:t>Jehová…”</a:t>
            </a:r>
            <a:endParaRPr lang="es-ES" sz="3000" b="1" i="1" dirty="0">
              <a:latin typeface="Candara" pitchFamily="34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/>
              <a:t>1 Samuel 24: </a:t>
            </a:r>
            <a:r>
              <a:rPr lang="es-ES" dirty="0" smtClean="0"/>
              <a:t>8-15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303758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057400"/>
            <a:ext cx="8382000" cy="4643438"/>
          </a:xfrm>
        </p:spPr>
        <p:txBody>
          <a:bodyPr/>
          <a:lstStyle/>
          <a:p>
            <a:pPr marL="0" indent="0">
              <a:buNone/>
            </a:pPr>
            <a:r>
              <a:rPr lang="es-ES" sz="3000" b="1" i="1" dirty="0" smtClean="0">
                <a:latin typeface="Candara" pitchFamily="34" charset="0"/>
              </a:rPr>
              <a:t>“…Y </a:t>
            </a:r>
            <a:r>
              <a:rPr lang="es-ES" sz="3000" b="1" i="1" dirty="0">
                <a:latin typeface="Candara" pitchFamily="34" charset="0"/>
              </a:rPr>
              <a:t>mira, padre mío, mira la orilla de tu manto en mi mano; porque yo corté la orilla de tu manto, y no te maté. Conoce, pues, y ve que no hay mal ni traición en mi mano, ni he pecado contra ti; sin embargo, tú andas a caza de mi vida para quitármela</a:t>
            </a:r>
            <a:r>
              <a:rPr lang="es-ES" sz="3000" b="1" i="1" dirty="0" smtClean="0">
                <a:latin typeface="Candara" pitchFamily="34" charset="0"/>
              </a:rPr>
              <a:t>. </a:t>
            </a:r>
            <a:r>
              <a:rPr lang="es-ES" sz="3000" b="1" i="1" dirty="0">
                <a:latin typeface="Candara" pitchFamily="34" charset="0"/>
              </a:rPr>
              <a:t>Juzgue Jehová entre tú y yo, y véngueme de ti Jehová; pero mi mano no será contra ti</a:t>
            </a:r>
            <a:r>
              <a:rPr lang="es-ES" sz="3000" b="1" i="1" dirty="0" smtClean="0">
                <a:latin typeface="Candara" pitchFamily="34" charset="0"/>
              </a:rPr>
              <a:t>. </a:t>
            </a:r>
            <a:r>
              <a:rPr lang="es-ES" sz="3000" b="1" i="1" dirty="0">
                <a:latin typeface="Candara" pitchFamily="34" charset="0"/>
              </a:rPr>
              <a:t>Como dice el proverbio de los antiguos: De los impíos saldrá la impiedad; así que mi mano no será contra </a:t>
            </a:r>
            <a:r>
              <a:rPr lang="es-ES" sz="3000" b="1" i="1" dirty="0" smtClean="0">
                <a:latin typeface="Candara" pitchFamily="34" charset="0"/>
              </a:rPr>
              <a:t>ti…”</a:t>
            </a:r>
            <a:endParaRPr lang="es-ES" sz="3000" b="1" i="1" dirty="0">
              <a:latin typeface="Candara" pitchFamily="34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/>
              <a:t>1 Samuel 24: 8-15</a:t>
            </a:r>
          </a:p>
        </p:txBody>
      </p:sp>
      <p:sp>
        <p:nvSpPr>
          <p:cNvPr id="17410" name="AutoShape 2" descr="data:image/jpeg;base64,/9j/4AAQSkZJRgABAQAAAQABAAD/2wCEAAkGBxQTEhUUEhQVFRQWFxcXFRgYGBYcFxcVFRYXGRQWFhcYHCggGBolGxUUIjEhJSkrLjAuFyAzODMsNyguLisBCgoKDg0OGhAQGy8kHyYsLCwsNCwsLywsLiwsLCwsLCwsLCwsLCwsLCwsLCwsLCwsLCwsLCwsLCwsLCwsLCwsLP/AABEIALcBFAMBIgACEQEDEQH/xAAbAAABBQEBAAAAAAAAAAAAAAADAAECBAUGB//EADwQAAECBQIEBAQFAgUEAwAAAAECEQADEiExBEEFIlFhEzJxgQZCkaFSscHR4RTwI2KCkvEHM3KiFVOy/8QAGgEAAgMBAQAAAAAAAAAAAAAAAAECAwQFBv/EADARAAICAQQBAwIEBQUAAAAAAAABAhEDBBIhMUETUWEFgRQVIqEycZHh8EJSYsHR/9oADAMBAAIRAxEAPwDCAh6YkExICPYHnCFMPTE2h2hAQph6YnTD0wAQph6YnTDgQCIUw9MTaHpgAhTCpglMO0KwB0w9MEaHaAAdMPTE2h2gEDph6YJTCpgAhTCpgjQ7QADaHaJtCaGBBoVMEaE0AEKYVMTaHaAAbQ7RNoTQwIUwqYm0JoAIUwqYJTCaAAdMKmCNDNAAOmFBGhQAUAmHCYm0SaEMHTEmidMO0ICDQ7ROmE0AiDQ7RNodoAINDtE2h2gAg0O0SaHaACLQmibQmgGRaHCYLJlFRAGT/dhue0Q1XD5pnKlKUpCGuUWAIBK0qmJ5iRYcpAc43GLV67Hp+Hy/Y06fSyzcrhDU3ItUA5S4qA6lOQITRc08nTyqKB4aVEm1Rckczm7nyu/eG1IQ5KS123vjtbMZNL9WjknsyKr6NOf6e4R3Qd+5UaHCYJTDrZKaiCRsB5lEbJH5nAjrZMkccXKTpHPhBze2IJbJFSnbAYEknZKUi6ldoKuQQEkhnAtYsWukkWcRZ4cgLUKkJUo0h1YkvgJfIO5yTckMAA6ycJKiCgkKKaqQpgFJspIw9nwHeOB+ct5k0v0/v/M6v5cvTr/UBphmixMlMexuD1BwYhTHoYSU4qUemcmUXF0wbQmglMKmJESDQqYI0JoABtDtE2hNDAg0M0EaE0AA2hNBGhBMAA2hotDSr/CfpDQrQ9rMwCJNEmhwIiIi0Jom0O0AEGh2ibQmgAg0O0TAi5I0a1AEo5Xzgwm0iSjfRRaE0XtVomLpuOm8BTplHCTApJg4NcAGh2ghlnoYVMSEQaHAiTRIJgAs8KSfEdNlAEg9LMfsTANdPZcxvEEwXYgUlIyxNmu/XMW+FDnfDD9R1ivxuXMEyYrzIqAQE+YuDYtfY7x5j6w71FfC/wCzufTuMX3OA+H9fPHEJKZkxMxK5gemZXKZ3VSHYN0I/O/f6qXVMWVkKmJWdwSAd8Bs985jzv4c0epk6jTlekm0pnJqVSTUVOkm4ZmJ7PmPTJzkzqASyz5iXLG+S12B/SMM5KGWM48Vz/RmpJyg4sFMkBISSQSoslIPMos7dAALk7CHPDytRSoBayCzcoSB5Uou4/Us/QKWKUqUsgqUllDISn5UJGwc3OSW7AWdJpiJXPZQCiUpKrlrlLl7tjZ4t1uunqJ0v4V0V6bTRxR+TOnpUliAumW1qgQsChAqqxZL+5i5r5wmqUqkoWlItU8sTEmzEtcHDNiHISRQrlCsVUqJf5WLuxB+kUPh9C1SxM1CaQpS3SnzhlFLYAYcoYi7GMMl5NSfgtSJtSEhak1dXFjsPdjvvA1S2iE+TaYJabh/MkipVwnGE56ReVLdAJYKDAgEkWAe5yz5jr/Std6b9LI+H18P/wAOdrtLvW+K5RTphUwYphqY9QcQFTD0wSmFTAAOmFTBQmH8L0gsKAUw6UXjSkaFJDuot+EfvCGjT+GYfYfsYg8iJrGysOHk+Ug/aDJ4NMyCn6/xFlOkRsFe5gyZLYt7mKpZX4ZYsaM1Uucmzq+ph41khXaFEfV+ES9P5OPAiTRMJh6Y0GUg0O0Tph6YBg2h2glMKmAB9K1Qd/bLx03DpQa6Zn+q+YxeHi45AS+XAPoxjqEE03Ch6FJ/KMmol4NWCPFlTWS5bNTT3AY/VopzNFJIstQPtFubOILO3SsN+cUp6wDzIT6pP6CK4WWSoD/QKI5VpN9+kDmaVQuQFd8CEZqdlEQP+oIwY0pSKG4jGSnZCvZ4gtKOigYIdSs/MYjUesWJMg2i1weUAt1BwEk/p+sB1kytSuWkBfKXIAOR6+Yi3SLXCZZrcZH1bdu/eMu4JKbgFT3Zg5pLkXLAmPLfV5J6hr2SO39PTWFfclpVj/tWcdOVlFZJSea9zl+0JE8LJIKlKAu16S9id29HzD6kJ5SpR5mKs3YlOAxduhfEPqSlCgrxFAJZxWGUhhuoGxA+8cylLk3W1wDOoqATcKwSkXDXd/w4269oFJMwpKV1KdrOVMHCiQLLYgte4Y7RsHTpdBqZxd1OL5BFnc/nFWXoJgSTXJCxVZ1XDGlqr2LWBwYF0Ijp9PQQQVUuA9fKHBSWDO1//URS08makrIagqmkA1uAtRIwMOTYGwi34iiD4ibW5XS+7lJBu5ItbG8HkpSQST5nNKrKHMbFPS4H6QJcB5GlSVJTWShgKmBL+XmcKb+zvFSfq1FdgaVsy0qBAIF3HYhvpDSEUvy04JBLjNJZhY49Il/VsRKUyr1JJSBYs6gq9XcdoLS4QU3yywRg9QD6Ei4/OI0xCXplhSaCgSyOdJdyXN02LZG7W7xap9/TfoRHpvpWv9SPpT7XXyv7HF12l2S3x6YCmCJV1x2ESphKeOw+TnLgKFp/+uCIMtWUgHq5/iKtMElo9PeIOKJqRYShjyLAHSLKJhPUxXQuzRYkJIyfzimfyWxYdPpCUoQKZNiuuY8VbbLNxaM4QopXhRLYhbjBCYkEwQJh6Y2GMHTDhMFohUwhg6YLp5FSgHAfriFTB5DC5b3v/EKT4HFcnUafSy5aRSmWTubP9Witqp/b6QHS6wEMyB6/sBDzgDgfR/1jnbGpfqN25VwVZsx/2N4qr06Ts3p+0WFoMJCYui66K3z2VFaH8KgfZjATp1DY/QxtJlE/3+sNN09vKP8Aev8AaLI5iuWJGKExJmuYLPZLlRYC5JNgPWMudqKjUqpKU3AAJU4D2SASZnQfL64jqdXHDH58Dwad5H8F6TxOXITNmTSQlIAzeo2YNlRdmD5G9oqaLWrWUWlyypIK0kqqFQf0LPFSRp1LUFzZZSElpctQSwcEA81jMJNy9gbbk3tKCACooUWDEJekYIs6Rg7tfaPJ5Zxn0d+EXEtzEqLUFNbGlu5N6XFhd26RLVacoCTNl5A8wJSSE3KiyikOTc4EMJjkFCi5vSC+2zPbEPxCdPKCwKgjyuz3LGkguLE/UdIpvwWUA0qxMAMsAIbmDukM3lZwFAJNmx0iU2y0+EAhTUuHLBuZ1UskWH1iqdUrxAzALYqIUjky5DeYsMnLxorSl0qHKDalkhndwCR1frmG3QqK40yghPjKQAo3dKRUD5RmxYk+/wBRiSlJWStC1A3azVOACHIGN2GYuTiVBgUhkikqYhV0tYEF2BHd4raacAaVHN+VwCVYJLlzjHfMFcBdBpUw0sVMQVDmDA0lipnwQM94HpFPypCaC6mKGGzswa5P5xYMlgoAhjmtykJBKi975P2inpZQSOVAS1zSBc2BYADBp6WDwKmg6HmzEIBUUgBIF2Sbhk4Ad7Ju23aIabUpuoFNLkuHamzBWyT/AAYZc2pRSrNPKOUFRJcsg3BHfN4kt0DlYVcwSwFlHFrgsQHZrRKMnB2uH2KSUlT6NVGncBQwf7MN/TmA6TXBKqVWSrF7OH8voEv6ehjUULWj1Gl1frQvz5OFnwenKvBQVIaJJts8GUiEJca93uZ6BV9oKkwZOmEHTJAiuU0TSZToiaJBO0WggCEqY0Rc2+iVe5AaUbkQogZ5hQqmO4nPBMSCYIExIJjXZloGIklETCYemCxkRJ9fpBP6Q/28OkkRYRN6iINy8ElRWGnMT8RQyB9IOJsERP7CItvyiSrwwSdV1T9Ity1A4ECK0nIiDNgxBxT8USUmi8DA588ISVKLJFyScRXXqghJUsskByY4n4h+JVLWEywoqB5JYclJOFTALmY1wgXHY4x6jNHArfZqwY5ZnSLfxDxpI5luL8iPnfbl3Xi2E73wD4F1E6dOVNXLbT0KSmxDqV5kglIUpXJdrZGYlwX4MKpiV61jMUKxKLK5UKH/AHNmdhSkNz3d47rw1JXYAADYMN8Jt+1+sefzaiWRnXhijjXBzM8soppI8MikqsHF0i5ts8ZunmS0lUpCjWqyqXJFL+XkLln6x0HE0gzlBIAqSKbCmoi6mAsWDPFLSmkrquSQlJ5i5ZiGp3BEUqibsrzNMSUtQ6SkBSk8xZQYNSBkgNm2bQZPEUqHKZgBQpQUWDUrApOb+XqbiCqQUklJAsxYKsLD0yVRyn/TyUZ07UBalnwpS5iAFk8wWEuxUArzPsHAMThBuLfsRlJJpHSmWEknlS5SHZLIzlTJJcflE+HqUtdQVyAnlKEhXKCxBDhqibu1zbaC6LT0p/xJhmLcKlqG7gAlQBFg225J9ZTpKrroBpvVYBzYAKJsYiyS4Mb4t+JU6VIDBU0jlQCwQliKiRhLs27j1Mc5wTjGq1CwUK0pIKiJZJBZRYhkqKm5snrHI/EWsVO1MxRd6ikDJZJpSO5YD7xo/DcqZp1icykqY2UCHS9xfrb7RocFGPyVq5M9UEyZLZKgDUXWQ6rk2YsHNwB0AL7RFWpAKkg0U81hYAmwTbmGH3D7xo6SamYhCgbTBypJFrXzm4b9IrTkS2UE1eICbvdSgzpxgsMW+8ZUyxqiquW6gsppaoKNVSSogki2FAnNs56m4aJSg6mUBWkA2u5cks4Ykj3iKZq1pUQKgCbBVntZ23c4/DFdVS3psCN1kixIIBuxxdskvDaCy3qtXyqWlAQUApITUSpiQ6bDvts94ucM1r8hBBGH/KMPTaiUZ/giYoFDlQa5IpbIYjON7xucJkCuYQcWZhyndiPQRs0DlHOlHz3/ACMusSeJtl1olUYLTDUx6Szhg6jBAqHphimC0FkFLgSlGDFMNTDTQWVyIUHohRLcIzQiJBEGCIkEQ9xGgNEOEQcIhwiDcFAAiJBEHCIcIg3BQCiJBEHCIcIhbgAhMNqJqJaStZCUi5MWQiBa/h6J0tSJiQpJG+x2I6ERVkm1FtdlmNJySfRwmq10/XzKdOKZSSeY+VLYUTd1dGdnBH4h0nw5wOVIVypqUkErmqYGqrmCQTYFv/UOTmL2hlBC5aAhkJqASBuSA4A37+sE0wCFKUtZSGU9xjxJgYMWDEp2Le8eUy5J5Jbps9JCMYR2x6CcKIqdTElLqLZCpi1EXGCdv+IuzplKeYBJJSlPumwbD9hbHpGRotekUJSl6gElY83mUXcZAq+xjTTUBUCWJZILhnUUmr8W3594hXI7OZ4pqSJq60KCdvM9kuLv+gzApcxSlFXIUFnSoMe9xd+8W+IrJmL5nLtkgBgAXCTi2LxBGnCC7hi9YdZBPy08zJvuBi0CkhNDayWyagAo2FTBNILip+tm9+wjmf8ApeKdVq0ilxInAPtTNQ4vtjPSOpCLhTswSU8xYgEAklsY9X7xT4emXplrMuxmP4hLKdK7qDsGDk4bbtFkJqKafkUot18DS9TMZJL/ADAkBBZLAAMxy56RpK1ZAIPKk5DkGopcAgdG9oqStMEqArGCQAo1c6VBGU2JJ9vaH00xylbqDJYpqcC+cdSHiF+42ujxnWTvD1a1s9E8rZ80zHZ+7R6B8XfFJ1/gnwfC8MLHnrcTPDb5Q3k7x53x1LaieHf/ABZoe12Wq9rRuaeYyT3p+0bZdFUez0n4UV/gyLPRNpdjjlUfTP5xeTMMqctTLINCb38wBO2zd87Rj/CSv8GUQHJnWLEs9KVEkENZvoY05+pCVKBd3blB67B3xjq0YJVu5L7JazXikzFJ8MixJ2JUKSVYvULPAp2oSoXCSQoAHnLLDAP8pucvT6xZ16EAJCCchwpiTu4fAt9orzpgUpvDIIDOWLlR8oUVOS5xD4fKF8ClhpQSkIJSTzEFPmOABszm0bHAUBlgXLh/o36feOclKUFHxCVuqxAOFOCk02ORGx8NzwiYtKikBSUUAdU1Vt1sUxq0UtuVOzNq47sbSN7w4bw4jqOIS0pUokmkOWDlhmKMn4p0inaamyVLP/iksT9j6sY7nrx9zj+jP2NDw4RlxS0PxFp5zeEsLcVBmuAWJH2+saEvUIVhQ+ohR1EH0weGa7QIoiJRFq3UfWGYdRFqyFe1lWiFFrw4UPeKjNCIkERWRxJPzBoso1csh6h+v0iLm1yT2MkEQ4RCRqkH5h/frBRNT+IfWI+sh+kyARDiXDf1aOpPt+8PK1aDbHrD3sWwkJcSEuF/Uo/EIStWgDc+g/eFvYbCQlwDiOqEpFVKlE2SlKSpy2+wHrE/69PQ/aM/j2qSqWBi+8Z9TncMUmjRp8G7Ik+jOM1S5tJUJbDAckKKXqJLXA+Vr9doPwzRoWuosoBy8wBSidzewDthvTeFp9KlCpi2dQCmYXAACW7wVA5S+wa2S/X6R5vdyd3aymhc5ZBRSlIJqDAOLEYG36iNvUSOZKwzgFKi5YAAlD4exNv8xjKTIIUKXZr3xhnJ3tGwu9RWCWuUjd9g2bJuC8EZjcDkdZMP9RMCikpqctT0uzWdvvFmRqzih0lgQSUkAE3ZgMNYGG1GkqmzFOAMMye4BDdNh/zFyVKCb52DAOBZgW9B7t6RCWaMZUNQbRV06SWKkhDJDvSoqCbXOT1v0gniJdlM18+GHIAZO+C0PNINLAkKIdhcYz9YpHVpCiFJNlJABSkV1dKjY8ocO+IuhPeuCE47Qs2Rymmu9/Mws97XJPUdtoLORMRclISaEquSQmwUx9B3wYjJPiJDKZT5pQWuwSzln6xJWnVnxFGlJdIpJUW2Dgux3drRJv3EeJ/EQH9VqGx4swj3UY1dOkFII6B/tF3inwnPnT5sygyyuYSEkFgkkPMUobXOBekmwj0DhfwglKEAu7Mb3xkgfM1rFg5IaLsmohFLkjHFJszvhe+lPLUQvD3ubNY3jT1YqnLcXUDa4v8AKCUkvkOcXjU4VwcS0rGxUkh6eUJJYJBBxaCTuEockbvhhnYWZsbfxhnmi5Wi7YzES4CsAJJPmJJINrE4t6dIrafiVvI5So8yjhVxa2wUQzRtr4PLTcqpJIIS6iam5SQL2D9rmKh+HkpBCaUguS5fNj0A9BEo5U3ZFwaA6XW1MzhyVUsotcpLhgwbcxzPxhq5jS1SZlCudMyoAJCCCSxvgy3ABOzRtTNIkVEVukF1EKSEgF7JT1756Qp/CBq5IStJZJcEukP1Ycyk38t33w8WQzxiyDg2eSzuL6gqqM1YPUHOScZckk9XvFITlAMCQDkbGPRtZ/0+8RQMorZmCVAIcJDGYolLIGSzOWsLuMTiPwj4FFzMCjSklLhZGRJRLVXMPqwGCcGNkc8JFbxtGZ8N8a8FTKehXQ4Pv8uCfQR6L8OcVJm+GCCMrduV2p939s3jy3W6fnUEoYJNBIcirurGbWA98x6V8P8ABfCAUVqJYA82SGta/wBXzFGeUcclkBRb4O3qbtDpX3HvGIqQlWXLZ7ZtAk6ZB7P3+/2iP5jH2D0WdGdS3zq9jaFHOnQq2NoeH+OZH0v+JgDiOpUf+6kPsEp/URdRrVpupdx9Cdn6QCVoygOSkKOzg/lGLxucqhnL59ejD6/URf8AUNXvn6eJ/dMr0eJxhvyLk3pPxWnCiKh9emRB1fFqCpkl+nfv6fvHl50s1auVCz3AUQ/sI2dNwTVgilBWOlkg37nEV24pNz/ctdO+D0XT8fSQ4BJ9U/YQ8r4hAd0kl1bjqWjmF8G1agnwwJT2UCUFL3Dggvv0/nZ4XwBaZbT1JUfxIBcgly9QGzCOji12Ov1GHJpsl3Bml/8AOAjlQ56OIpTPiIpLtboX+5ba8aCNOmkhJCADekDmSAwBzfD7/WM7j6UCSqXp0IKwHFmywdJNy2ctZoxajUZMk1sbiv6mzBjjjhU1bCSviEzH8MptmxcWdi5i/otb4iQpSrpWwZt0j2OYzNLLkoYhNKjkFRO1xm/tFyhKy1g3UW7M1+hiGo1eSePZs+9ix4dmTcpX8G1JmiqaVPYLsxNV8ANE9AU0Frbl84Numf1jJkyC4JU+XuPobvE1TaGa7ktth3jmvJXDVG+Kvk0ZTB39/QQeZqglLkO+/QjD/WMyTPOdnIu5Fjez9D9oGnV1Ok4tjvZ/ZoohP3LpL2BzpxAXZtzTc1EOLbmxt6wcoUJaUnzNe/zEXI2YOc9ICqcK7eoyC5f2I9YMqc5FROx9AbP6RDsEwRSSGcBgCeo6UjIPfuMxz2q4Yt0zVuClRXShJUVfgHK4Ki1RHfMdIiYLZF2LW25QD3DekFmFN3J9jY23c7Xx0jXiybEVzSkYfCJU0EBYAS3NYu6rkhxcA2/0946zTBmG4GWGBtvFTT0pIpAc3dt3bJ97doOZwA5Rh773/J4qnmchxgkGXKSi4ybtliRfDNZ75vA5xL0g7Pv+X9/s3iu1KVPdyzG/3/5iKSxty9jkn022+kVPllgVM0JSBe3t9T1/iITp5CSQgbEDJ7798iBTlCzBJcgeYp6ks1ybwRC1CwIbdgHBJPTENITA6SSpRdbJGbkGx6uHIf8AIs214zkJAYDFg2O756fbZ4CtRIuUg9CerP3JiMpSQWGAB/DewETXHZFgVaUKuoizGzUgdwbFTWi4iQLVHu17N69v7EMJgDdblNhYdR9jAFzSbB8gnDnsH62geQjRcmTgzbY6Bg1vTEZfFOEGakkKSHDAGoJJH4whisWFiQC13e92VJUAVKF9hgD8JV1sAPziaFkB7qUergOL4yfv6RZCbsTXB5vr/gmepSFLUFBCk0plpQE+a1KCwSlmcBRJ6RvzHSSliKWd7ABrW3frG9xFKlPUthiyBh8XVYEWa0UfDSzBHKWvcA/UxbkhkzVRTuUWc+ddnIL3a1mLH2hafVKUbpW7Dyh77NY9ftGxPTISaVJU5zSDY93PTpB9Nr5UsUpS36knfvgRQsKupSRD1aZlha2HnHZj19IUbC+JyjcpqfdgYeJ/h1/uQeqvc5ZKZTvUST3Nz6NEjqUAsACb9T67xryuBlCUqYLCg4NugwCTGX8aSv6WQJiZf+IshIU5pTYl2xszbu8Thpt3bK6dCl6tRpCEJJNg4OY6jT6IkJSokE5ZgO7dRmOG47rTKKAhllYlKSkXKkzErKgAkXIpSxv5sWjARxOf4hC6U0lyd0058rnI2uGwTGmGkjBOV39hJ0evr0oFssN2fNmv2MUBP5yJlKXHlcPjlsDv1jluE6iaqUklcwKUqpJUpxcMN+YE3uB+sC4quuYpK10lLEkO4ADG7NuDh4h66vaSa4s6TUaxIDLZCSQ4fLMTScuD+hjN4jrApQnBVKwkozYo/CoPhjvv1iloRKUGBWtW1V7DonBuTmCThp1i7uBawDEG5Y75zFUs0t3A1yZ3B0y06xU4lgpCnSi4KrBQNnuQ4FsnLXt6ziK1TFGWkAABkmoWe5cXD2HZ94UnQyRZIYsSCzuAeosSHH26X15BT3LgjAD3FyR/b/WLJ6xVVDhB7i3JQ4BDixIfs1QPs/1gGoQpjdmu77Ejt/mz0i5KdKVMC1i2WfB65OP2imZjgqsyQCRsSbAelgI5kpWzeuiA1rAAlvRiWYhR22b6Ra0ygRVgkgFuxY26OfzjG1yKSDbypp5shkg99i/rGlJnJNyQKgWZ2d7Pfd/sbwlwuAXyWjLuwA8pba4UQM9m+8SmTgACX5QSXZ7E537+xiKFHc4wTYlPTvv9vegpKvBrJqCiw9CxC2yxYO9yVQ3yBZmTiUuMnGM09d94iJSrVgZJLG4JIs3Z87OIo6U1Fgzq5U2fDgnBsCU+pLRancQdNSFOpw1yRzVEgD/KCS+zjaLHdFZoDUJKQ2AxJfe9vygsuaAc9CTZmL2L9wf4jMTqDSHTzdmvVgKJD2/d92sSZxU5x+ruSb7XP3ihuiaNBCj+EgEXtkDDqJd89/SITAElybYPlJGcEN+2YFInm77XITcF2Nupt+RhS5RWpgALgs/2PbJtm22ZKQ2w06couzinDs5HU392gOjmKWWV9ruCCXyAMflEJ2Q5wAru12sf7/QatYpIdjcukM5ba9gD9fURYpCNZKUsAxyzlwR1a3rDyZgDcznDGl/z7+sZv9Ws2KmLAhyhwzBjYjrd7W9nPEkpUyyLEJLg5dgSDizFx1zFijYi8ucLspI63uOjBuh2iSZtCWa/zEi9yzgZLE/fvHPalfMHUhTuxSQlRDKVSKlG7OaSQcEWjNHFloKkOzFihYal3uFBnPsM9CWXpURs7GWVHcE7cxIx7vEFpUQk1uFW5SxYb5fJ+0ZPDNbWeoTUWtSK0kB7e3vGzyJCWSk3yQ9nFRv3iMXQ3yVZ+nKfxuWDgDoztS7bXtaM0rWVMmYoJJsKMPcgsxQLYPTO8bqJQqSD5lEtsCLFgAepsHyAekW9JoUAlSioP1KmAAd2ObVerp6RqjldVZVOFnLcRlETAlAJLA73cBQcOQLKHuIs8N0SlyqlpZ1BksxWE3bOCqkPsz4uNqfNVMUVIAN2F3uWSMHHMn2YNFqTNSgEqsByJdrndgLuSMd74hyx7u5N/BnWLltnKT5S0GlMsEtzkod1m5ZxYYDdoUdF4p9fY/xCg/CL3/YhsX+M8r+G+K6pIKFzJtLikKW/tkNdvvHR6/iB1MtI1FBQkulF7kdQMsDgvApXBUIZSzWRcAcqMWf0d2+1okAXJ5Ttyly9rFsjF3YW9IU9RcuCVOJLSzlJNXhgJKUpUxCV+EkUoQCLpDdLtTeIo4dopa65UtVZ+UkkJOWYk3hS5dnJU/zY5W6MVfcxZVSm6XYWz2LgfhDExHJqZNbUqHT7ZOaQliEh7FP4Ql8klr29mjB0GgK6phxzEF7ZskbnNv5jSnag+VwTazfKNnJfJy0OhF2LqyBuL3HbAz/yc64QOmVJegUohgxcNcuEn5nfZh+kH/8AhUqVVNUtTKFk8otjclsbjJ2MWfHFRDYcbXO/19IX9UpSma3Rw5s+P42g3yXQ0kHEgsxASgWSmylYpSXD/wBgQV7UpTd8vbHr6Nn96Ilnyjq/fLMR9/rBFWCsu4YP1P5M42xCci6Jp+OkXIfYhnOCQPoR9BGfxCUygArlIUMEi6nwBc2TbrF2Umzm6jcP7Ck+o/s75/EZxWkuL2s3RgPX+R3itminQ2qFSAogOl0gi1gQUhWw82PX0jMSXSp1XIYEPuN75NIH+rtB+JTqaZUsghIAq28vM/S9X2g4lSlilA5gxIBJDWUoAtcNc72LZixIkW+GrU1L2dgc4ACCB0PI5iurUAJJsQa+pIvLso4N1b7B+kW9LqitXJYlqQfmSkA1P1At1DdozOPaEmsSiXZYUCS9qSS3Rm9ymBRtifRj6LihCZRBPIpahs6iHCifxFUsgDN9ouaVJqSUsaEgm29NIAcdi56B4wuG6ygkIBKQKbgOeYJKmI5TdeQ9o2NHqVFdMtRKUDID3Z6cMNvZKsRozRfgpi+jY0GnnG60lhcnd+h3DAhwzxqiQQ4az3FrqBBA/wDFn2+WKvBZqkB3rBu4dyo5clwzmLKlKUKUMFKuon5BuAepYWfpa0c6fL4LYhyq7AuWLWtsSzC+fttEPGuEJBKzhnJzck4Au+et+rydKXISCXDLXdhhg5L9bfuIsS0i4d0gFyDUPYkXMEUNmfqUrNIIrNzdggKS9qiTjFny+ItSZBYEClwzCkjGGcdAW7dYMCkhhjYqIKewYWuWwf1isvVmWoVjdsJLKDsHI6BQ9xF8W2RFrNMHFQSogKpdaQli7+QuBkMX/WMedpRMlrl0lBBUmyjMpc3epRs4wSlj0Lg9KEIUlLhRDpUgk5Hy360JUMnbIzma/h3P4sslKimoAKUxIPMQTZRKVKN9+gBjTFkWjG1vDpiFuiazpJpU9JUglSWBFuUouCwII2MT1XBWmJOEKslL+VIqpD5Vb89o1NXp0zFJUtk1VBKks5Kwyz1QQkpL9g72atrdOUy5ZDugKZ2LuUgqU9grl+VwHcbGHJt+SNUXdJpAljLNldQGD3FXuAb/AFOY2DLYXe6ASl8On8R3cN1x6jB4RpglJK+WlZQFADAMskqcuzqvHS6kO2/L+puehYke8VJckrAacELTlQDMXcYJuXd4tGZ5twbW9s+1XY2gOgTSpSios683AoABHo5J/wBMSmLZLnrg2cuW/wD1/wAxJMQSQAWpsnJIDOp227ve+O0B1k0OBa55W6HLNdy47AEdbWkLdIdwDsM4Hf1MVZMusqswcsbO25NulTi/mEWRl5ItBJcisVEs+ASce9z6w8Vp09iXPoCUggYANRd7Qou3z8Fe2JwGu4sORCTzHzAAlyoESwFKIFqSS4u43EXtJKXMCUo+a5UshrPYBItcdIUKKcyUYqiCK6deFTKL0/KQ7rYXUp+oaxw8Tl6RvM5UxNztba/XrChRDJ+mkvYE75IzZyQkEhx0I6OzXOWitrtfLQAbAtZgSzMBds+b6w0KJQgpPkrcmBl6/wAVKihFQQkEuwCQHBLAh9+sQRx1CbCoKu7Cz2Ib752tDQovWGLbXsRfFM2uCa1U4sqyEoDnBsAC9NyxSW9YunRlRspms93Bez9c/YGHhRjnFKVI34v4LA8Q1plpSoOaChV9wwYejtEQpJoKiecO2WSm5v0pRiFCgUVRPyYKVKuGSUpJCiarUBAcMbgqViOi4PpqCFKIY4YFuchKSQ5JP+EoN09YUKJTXA4lPQaknUppJLBQubh6tzsKUkMMWiHENeSEKWrJlVUOKnTLVMFxZwlXsQIUKJQXKE+jB4fpQJ0wK8jXANwoAVgOL5Fzm3eNbTyuQkDlsWSTd1Mipy5L2N9uloUKHke6XPwVrs6DRIDBH4KSe74N87+wxFnwABVd1eQPzFSiwKlXbbsIUKOf1yXroKUrU6Vc5BukdQWYFRALHJJvZrC506enOQ7tZtsO2zPf2hQoceexPqwInFZZKRSLG/8AuLsC+dtofiOnsGUPFBSHL0qp6kByaVDPTJhQouxc2QAcJ1sxxLVLCU8wsQ1QsABkE3NT2DWva/p3Upy9CFBSHZy6ViZLIBykhw9ri5ZoUKNAijxGoBwApIcpHyiWKElqrgsTsXcntB5WmTMQWcAEEAkkBwUEAPh09d4UKIPsA2mkgpJFxWC2CWDHa3lBtFqWsiYkf5QojYXSC3dlw8KEIbSzDSqpulrvUpgb9ybdoIJThEtgXUoq6WDP3sB/uOYaFD8iJa5ZJDd83AAuzdBTBJ01UuWA/MbegAuc52eFChwYNDSJCQkVdHDAs3serwoUKJqN82Q3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R"/>
          </a:p>
        </p:txBody>
      </p:sp>
      <p:sp>
        <p:nvSpPr>
          <p:cNvPr id="17412" name="AutoShape 4" descr="data:image/jpeg;base64,/9j/4AAQSkZJRgABAQAAAQABAAD/2wCEAAkGBxQTEhUUEhQVFRQWFxcXFRgYGBYcFxcVFRYXGRQWFhcYHCggGBolGxUUIjEhJSkrLjAuFyAzODMsNyguLisBCgoKDg0OGhAQGy8kHyYsLCwsNCwsLywsLiwsLCwsLCwsLCwsLCwsLCwsLCwsLCwsLCwsLCwsLCwsLCwsLCwsLP/AABEIALcBFAMBIgACEQEDEQH/xAAbAAABBQEBAAAAAAAAAAAAAAADAAECBAUGB//EADwQAAECBQIEBAQFAgUEAwAAAAECEQADEiExBEEFIlFhEzJxgQZCkaFSscHR4RTwI2KCkvEHM3KiFVOy/8QAGgEAAgMBAQAAAAAAAAAAAAAAAAECAwQFBv/EADARAAICAQQBAwIEBQUAAAAAAAABAhEDBBIhMUETUWEFgRQVIqEycZHh8EJSYsHR/9oADAMBAAIRAxEAPwDCAh6YkExICPYHnCFMPTE2h2hAQph6YnTD0wAQph6YnTDgQCIUw9MTaHpgAhTCpglMO0KwB0w9MEaHaAAdMPTE2h2gEDph6YJTCpgAhTCpgjQ7QADaHaJtCaGBBoVMEaE0AEKYVMTaHaAAbQ7RNoTQwIUwqYm0JoAIUwqYJTCaAAdMKmCNDNAAOmFBGhQAUAmHCYm0SaEMHTEmidMO0ICDQ7ROmE0AiDQ7RNodoAINDtE2h2gAg0O0SaHaACLQmibQmgGRaHCYLJlFRAGT/dhue0Q1XD5pnKlKUpCGuUWAIBK0qmJ5iRYcpAc43GLV67Hp+Hy/Y06fSyzcrhDU3ItUA5S4qA6lOQITRc08nTyqKB4aVEm1Rckczm7nyu/eG1IQ5KS123vjtbMZNL9WjknsyKr6NOf6e4R3Qd+5UaHCYJTDrZKaiCRsB5lEbJH5nAjrZMkccXKTpHPhBze2IJbJFSnbAYEknZKUi6ldoKuQQEkhnAtYsWukkWcRZ4cgLUKkJUo0h1YkvgJfIO5yTckMAA6ycJKiCgkKKaqQpgFJspIw9nwHeOB+ct5k0v0/v/M6v5cvTr/UBphmixMlMexuD1BwYhTHoYSU4qUemcmUXF0wbQmglMKmJESDQqYI0JoABtDtE2hNDAg0M0EaE0AA2hNBGhBMAA2hotDSr/CfpDQrQ9rMwCJNEmhwIiIi0Jom0O0AEGh2ibQmgAg0O0TAi5I0a1AEo5Xzgwm0iSjfRRaE0XtVomLpuOm8BTplHCTApJg4NcAGh2ghlnoYVMSEQaHAiTRIJgAs8KSfEdNlAEg9LMfsTANdPZcxvEEwXYgUlIyxNmu/XMW+FDnfDD9R1ivxuXMEyYrzIqAQE+YuDYtfY7x5j6w71FfC/wCzufTuMX3OA+H9fPHEJKZkxMxK5gemZXKZ3VSHYN0I/O/f6qXVMWVkKmJWdwSAd8Bs985jzv4c0epk6jTlekm0pnJqVSTUVOkm4ZmJ7PmPTJzkzqASyz5iXLG+S12B/SMM5KGWM48Vz/RmpJyg4sFMkBISSQSoslIPMos7dAALk7CHPDytRSoBayCzcoSB5Uou4/Us/QKWKUqUsgqUllDISn5UJGwc3OSW7AWdJpiJXPZQCiUpKrlrlLl7tjZ4t1uunqJ0v4V0V6bTRxR+TOnpUliAumW1qgQsChAqqxZL+5i5r5wmqUqkoWlItU8sTEmzEtcHDNiHISRQrlCsVUqJf5WLuxB+kUPh9C1SxM1CaQpS3SnzhlFLYAYcoYi7GMMl5NSfgtSJtSEhak1dXFjsPdjvvA1S2iE+TaYJabh/MkipVwnGE56ReVLdAJYKDAgEkWAe5yz5jr/Std6b9LI+H18P/wAOdrtLvW+K5RTphUwYphqY9QcQFTD0wSmFTAAOmFTBQmH8L0gsKAUw6UXjSkaFJDuot+EfvCGjT+GYfYfsYg8iJrGysOHk+Ug/aDJ4NMyCn6/xFlOkRsFe5gyZLYt7mKpZX4ZYsaM1Uucmzq+ph41khXaFEfV+ES9P5OPAiTRMJh6Y0GUg0O0Tph6YBg2h2glMKmAB9K1Qd/bLx03DpQa6Zn+q+YxeHi45AS+XAPoxjqEE03Ch6FJ/KMmol4NWCPFlTWS5bNTT3AY/VopzNFJIstQPtFubOILO3SsN+cUp6wDzIT6pP6CK4WWSoD/QKI5VpN9+kDmaVQuQFd8CEZqdlEQP+oIwY0pSKG4jGSnZCvZ4gtKOigYIdSs/MYjUesWJMg2i1weUAt1BwEk/p+sB1kytSuWkBfKXIAOR6+Yi3SLXCZZrcZH1bdu/eMu4JKbgFT3Zg5pLkXLAmPLfV5J6hr2SO39PTWFfclpVj/tWcdOVlFZJSea9zl+0JE8LJIKlKAu16S9id29HzD6kJ5SpR5mKs3YlOAxduhfEPqSlCgrxFAJZxWGUhhuoGxA+8cylLk3W1wDOoqATcKwSkXDXd/w4269oFJMwpKV1KdrOVMHCiQLLYgte4Y7RsHTpdBqZxd1OL5BFnc/nFWXoJgSTXJCxVZ1XDGlqr2LWBwYF0Ijp9PQQQVUuA9fKHBSWDO1//URS08makrIagqmkA1uAtRIwMOTYGwi34iiD4ibW5XS+7lJBu5ItbG8HkpSQST5nNKrKHMbFPS4H6QJcB5GlSVJTWShgKmBL+XmcKb+zvFSfq1FdgaVsy0qBAIF3HYhvpDSEUvy04JBLjNJZhY49Il/VsRKUyr1JJSBYs6gq9XcdoLS4QU3yywRg9QD6Ei4/OI0xCXplhSaCgSyOdJdyXN02LZG7W7xap9/TfoRHpvpWv9SPpT7XXyv7HF12l2S3x6YCmCJV1x2ESphKeOw+TnLgKFp/+uCIMtWUgHq5/iKtMElo9PeIOKJqRYShjyLAHSLKJhPUxXQuzRYkJIyfzimfyWxYdPpCUoQKZNiuuY8VbbLNxaM4QopXhRLYhbjBCYkEwQJh6Y2GMHTDhMFohUwhg6YLp5FSgHAfriFTB5DC5b3v/EKT4HFcnUafSy5aRSmWTubP9Witqp/b6QHS6wEMyB6/sBDzgDgfR/1jnbGpfqN25VwVZsx/2N4qr06Ts3p+0WFoMJCYui66K3z2VFaH8KgfZjATp1DY/QxtJlE/3+sNN09vKP8Aev8AaLI5iuWJGKExJmuYLPZLlRYC5JNgPWMudqKjUqpKU3AAJU4D2SASZnQfL64jqdXHDH58Dwad5H8F6TxOXITNmTSQlIAzeo2YNlRdmD5G9oqaLWrWUWlyypIK0kqqFQf0LPFSRp1LUFzZZSElpctQSwcEA81jMJNy9gbbk3tKCACooUWDEJekYIs6Rg7tfaPJ5Zxn0d+EXEtzEqLUFNbGlu5N6XFhd26RLVacoCTNl5A8wJSSE3KiyikOTc4EMJjkFCi5vSC+2zPbEPxCdPKCwKgjyuz3LGkguLE/UdIpvwWUA0qxMAMsAIbmDukM3lZwFAJNmx0iU2y0+EAhTUuHLBuZ1UskWH1iqdUrxAzALYqIUjky5DeYsMnLxorSl0qHKDalkhndwCR1frmG3QqK40yghPjKQAo3dKRUD5RmxYk+/wBRiSlJWStC1A3azVOACHIGN2GYuTiVBgUhkikqYhV0tYEF2BHd4raacAaVHN+VwCVYJLlzjHfMFcBdBpUw0sVMQVDmDA0lipnwQM94HpFPypCaC6mKGGzswa5P5xYMlgoAhjmtykJBKi975P2inpZQSOVAS1zSBc2BYADBp6WDwKmg6HmzEIBUUgBIF2Sbhk4Ad7Ju23aIabUpuoFNLkuHamzBWyT/AAYZc2pRSrNPKOUFRJcsg3BHfN4kt0DlYVcwSwFlHFrgsQHZrRKMnB2uH2KSUlT6NVGncBQwf7MN/TmA6TXBKqVWSrF7OH8voEv6ehjUULWj1Gl1frQvz5OFnwenKvBQVIaJJts8GUiEJca93uZ6BV9oKkwZOmEHTJAiuU0TSZToiaJBO0WggCEqY0Rc2+iVe5AaUbkQogZ5hQqmO4nPBMSCYIExIJjXZloGIklETCYemCxkRJ9fpBP6Q/28OkkRYRN6iINy8ElRWGnMT8RQyB9IOJsERP7CItvyiSrwwSdV1T9Ity1A4ECK0nIiDNgxBxT8USUmi8DA588ISVKLJFyScRXXqghJUsskByY4n4h+JVLWEywoqB5JYclJOFTALmY1wgXHY4x6jNHArfZqwY5ZnSLfxDxpI5luL8iPnfbl3Xi2E73wD4F1E6dOVNXLbT0KSmxDqV5kglIUpXJdrZGYlwX4MKpiV61jMUKxKLK5UKH/AHNmdhSkNz3d47rw1JXYAADYMN8Jt+1+sefzaiWRnXhijjXBzM8soppI8MikqsHF0i5ts8ZunmS0lUpCjWqyqXJFL+XkLln6x0HE0gzlBIAqSKbCmoi6mAsWDPFLSmkrquSQlJ5i5ZiGp3BEUqibsrzNMSUtQ6SkBSk8xZQYNSBkgNm2bQZPEUqHKZgBQpQUWDUrApOb+XqbiCqQUklJAsxYKsLD0yVRyn/TyUZ07UBalnwpS5iAFk8wWEuxUArzPsHAMThBuLfsRlJJpHSmWEknlS5SHZLIzlTJJcflE+HqUtdQVyAnlKEhXKCxBDhqibu1zbaC6LT0p/xJhmLcKlqG7gAlQBFg225J9ZTpKrroBpvVYBzYAKJsYiyS4Mb4t+JU6VIDBU0jlQCwQliKiRhLs27j1Mc5wTjGq1CwUK0pIKiJZJBZRYhkqKm5snrHI/EWsVO1MxRd6ikDJZJpSO5YD7xo/DcqZp1icykqY2UCHS9xfrb7RocFGPyVq5M9UEyZLZKgDUXWQ6rk2YsHNwB0AL7RFWpAKkg0U81hYAmwTbmGH3D7xo6SamYhCgbTBypJFrXzm4b9IrTkS2UE1eICbvdSgzpxgsMW+8ZUyxqiquW6gsppaoKNVSSogki2FAnNs56m4aJSg6mUBWkA2u5cks4Ykj3iKZq1pUQKgCbBVntZ23c4/DFdVS3psCN1kixIIBuxxdskvDaCy3qtXyqWlAQUApITUSpiQ6bDvts94ucM1r8hBBGH/KMPTaiUZ/giYoFDlQa5IpbIYjON7xucJkCuYQcWZhyndiPQRs0DlHOlHz3/ACMusSeJtl1olUYLTDUx6Szhg6jBAqHphimC0FkFLgSlGDFMNTDTQWVyIUHohRLcIzQiJBEGCIkEQ9xGgNEOEQcIhwiDcFAAiJBEHCIcIg3BQCiJBEHCIcIhbgAhMNqJqJaStZCUi5MWQiBa/h6J0tSJiQpJG+x2I6ERVkm1FtdlmNJySfRwmq10/XzKdOKZSSeY+VLYUTd1dGdnBH4h0nw5wOVIVypqUkErmqYGqrmCQTYFv/UOTmL2hlBC5aAhkJqASBuSA4A37+sE0wCFKUtZSGU9xjxJgYMWDEp2Le8eUy5J5Jbps9JCMYR2x6CcKIqdTElLqLZCpi1EXGCdv+IuzplKeYBJJSlPumwbD9hbHpGRotekUJSl6gElY83mUXcZAq+xjTTUBUCWJZILhnUUmr8W3594hXI7OZ4pqSJq60KCdvM9kuLv+gzApcxSlFXIUFnSoMe9xd+8W+IrJmL5nLtkgBgAXCTi2LxBGnCC7hi9YdZBPy08zJvuBi0CkhNDayWyagAo2FTBNILip+tm9+wjmf8ApeKdVq0ilxInAPtTNQ4vtjPSOpCLhTswSU8xYgEAklsY9X7xT4emXplrMuxmP4hLKdK7qDsGDk4bbtFkJqKafkUot18DS9TMZJL/ADAkBBZLAAMxy56RpK1ZAIPKk5DkGopcAgdG9oqStMEqArGCQAo1c6VBGU2JJ9vaH00xylbqDJYpqcC+cdSHiF+42ujxnWTvD1a1s9E8rZ80zHZ+7R6B8XfFJ1/gnwfC8MLHnrcTPDb5Q3k7x53x1LaieHf/ABZoe12Wq9rRuaeYyT3p+0bZdFUez0n4UV/gyLPRNpdjjlUfTP5xeTMMqctTLINCb38wBO2zd87Rj/CSv8GUQHJnWLEs9KVEkENZvoY05+pCVKBd3blB67B3xjq0YJVu5L7JazXikzFJ8MixJ2JUKSVYvULPAp2oSoXCSQoAHnLLDAP8pucvT6xZ16EAJCCchwpiTu4fAt9orzpgUpvDIIDOWLlR8oUVOS5xD4fKF8ClhpQSkIJSTzEFPmOABszm0bHAUBlgXLh/o36feOclKUFHxCVuqxAOFOCk02ORGx8NzwiYtKikBSUUAdU1Vt1sUxq0UtuVOzNq47sbSN7w4bw4jqOIS0pUokmkOWDlhmKMn4p0inaamyVLP/iksT9j6sY7nrx9zj+jP2NDw4RlxS0PxFp5zeEsLcVBmuAWJH2+saEvUIVhQ+ohR1EH0weGa7QIoiJRFq3UfWGYdRFqyFe1lWiFFrw4UPeKjNCIkERWRxJPzBoso1csh6h+v0iLm1yT2MkEQ4RCRqkH5h/frBRNT+IfWI+sh+kyARDiXDf1aOpPt+8PK1aDbHrD3sWwkJcSEuF/Uo/EIStWgDc+g/eFvYbCQlwDiOqEpFVKlE2SlKSpy2+wHrE/69PQ/aM/j2qSqWBi+8Z9TncMUmjRp8G7Ik+jOM1S5tJUJbDAckKKXqJLXA+Vr9doPwzRoWuosoBy8wBSidzewDthvTeFp9KlCpi2dQCmYXAACW7wVA5S+wa2S/X6R5vdyd3aymhc5ZBRSlIJqDAOLEYG36iNvUSOZKwzgFKi5YAAlD4exNv8xjKTIIUKXZr3xhnJ3tGwu9RWCWuUjd9g2bJuC8EZjcDkdZMP9RMCikpqctT0uzWdvvFmRqzih0lgQSUkAE3ZgMNYGG1GkqmzFOAMMye4BDdNh/zFyVKCb52DAOBZgW9B7t6RCWaMZUNQbRV06SWKkhDJDvSoqCbXOT1v0gniJdlM18+GHIAZO+C0PNINLAkKIdhcYz9YpHVpCiFJNlJABSkV1dKjY8ocO+IuhPeuCE47Qs2Rymmu9/Mws97XJPUdtoLORMRclISaEquSQmwUx9B3wYjJPiJDKZT5pQWuwSzln6xJWnVnxFGlJdIpJUW2Dgux3drRJv3EeJ/EQH9VqGx4swj3UY1dOkFII6B/tF3inwnPnT5sygyyuYSEkFgkkPMUobXOBekmwj0DhfwglKEAu7Mb3xkgfM1rFg5IaLsmohFLkjHFJszvhe+lPLUQvD3ubNY3jT1YqnLcXUDa4v8AKCUkvkOcXjU4VwcS0rGxUkh6eUJJYJBBxaCTuEockbvhhnYWZsbfxhnmi5Wi7YzES4CsAJJPmJJINrE4t6dIrafiVvI5So8yjhVxa2wUQzRtr4PLTcqpJIIS6iam5SQL2D9rmKh+HkpBCaUguS5fNj0A9BEo5U3ZFwaA6XW1MzhyVUsotcpLhgwbcxzPxhq5jS1SZlCudMyoAJCCCSxvgy3ABOzRtTNIkVEVukF1EKSEgF7JT1756Qp/CBq5IStJZJcEukP1Ycyk38t33w8WQzxiyDg2eSzuL6gqqM1YPUHOScZckk9XvFITlAMCQDkbGPRtZ/0+8RQMorZmCVAIcJDGYolLIGSzOWsLuMTiPwj4FFzMCjSklLhZGRJRLVXMPqwGCcGNkc8JFbxtGZ8N8a8FTKehXQ4Pv8uCfQR6L8OcVJm+GCCMrduV2p939s3jy3W6fnUEoYJNBIcirurGbWA98x6V8P8ABfCAUVqJYA82SGta/wBXzFGeUcclkBRb4O3qbtDpX3HvGIqQlWXLZ7ZtAk6ZB7P3+/2iP5jH2D0WdGdS3zq9jaFHOnQq2NoeH+OZH0v+JgDiOpUf+6kPsEp/URdRrVpupdx9Cdn6QCVoygOSkKOzg/lGLxucqhnL59ejD6/URf8AUNXvn6eJ/dMr0eJxhvyLk3pPxWnCiKh9emRB1fFqCpkl+nfv6fvHl50s1auVCz3AUQ/sI2dNwTVgilBWOlkg37nEV24pNz/ctdO+D0XT8fSQ4BJ9U/YQ8r4hAd0kl1bjqWjmF8G1agnwwJT2UCUFL3Dggvv0/nZ4XwBaZbT1JUfxIBcgly9QGzCOji12Ov1GHJpsl3Bml/8AOAjlQ56OIpTPiIpLtboX+5ba8aCNOmkhJCADekDmSAwBzfD7/WM7j6UCSqXp0IKwHFmywdJNy2ctZoxajUZMk1sbiv6mzBjjjhU1bCSviEzH8MptmxcWdi5i/otb4iQpSrpWwZt0j2OYzNLLkoYhNKjkFRO1xm/tFyhKy1g3UW7M1+hiGo1eSePZs+9ix4dmTcpX8G1JmiqaVPYLsxNV8ANE9AU0Frbl84Numf1jJkyC4JU+XuPobvE1TaGa7ktth3jmvJXDVG+Kvk0ZTB39/QQeZqglLkO+/QjD/WMyTPOdnIu5Fjez9D9oGnV1Ok4tjvZ/ZoohP3LpL2BzpxAXZtzTc1EOLbmxt6wcoUJaUnzNe/zEXI2YOc9ICqcK7eoyC5f2I9YMqc5FROx9AbP6RDsEwRSSGcBgCeo6UjIPfuMxz2q4Yt0zVuClRXShJUVfgHK4Ki1RHfMdIiYLZF2LW25QD3DekFmFN3J9jY23c7Xx0jXiybEVzSkYfCJU0EBYAS3NYu6rkhxcA2/0946zTBmG4GWGBtvFTT0pIpAc3dt3bJ97doOZwA5Rh773/J4qnmchxgkGXKSi4ybtliRfDNZ75vA5xL0g7Pv+X9/s3iu1KVPdyzG/3/5iKSxty9jkn022+kVPllgVM0JSBe3t9T1/iITp5CSQgbEDJ7798iBTlCzBJcgeYp6ks1ybwRC1CwIbdgHBJPTENITA6SSpRdbJGbkGx6uHIf8AIs214zkJAYDFg2O756fbZ4CtRIuUg9CerP3JiMpSQWGAB/DewETXHZFgVaUKuoizGzUgdwbFTWi4iQLVHu17N69v7EMJgDdblNhYdR9jAFzSbB8gnDnsH62geQjRcmTgzbY6Bg1vTEZfFOEGakkKSHDAGoJJH4whisWFiQC13e92VJUAVKF9hgD8JV1sAPziaFkB7qUergOL4yfv6RZCbsTXB5vr/gmepSFLUFBCk0plpQE+a1KCwSlmcBRJ6RvzHSSliKWd7ABrW3frG9xFKlPUthiyBh8XVYEWa0UfDSzBHKWvcA/UxbkhkzVRTuUWc+ddnIL3a1mLH2hafVKUbpW7Dyh77NY9ftGxPTISaVJU5zSDY93PTpB9Nr5UsUpS36knfvgRQsKupSRD1aZlha2HnHZj19IUbC+JyjcpqfdgYeJ/h1/uQeqvc5ZKZTvUST3Nz6NEjqUAsACb9T67xryuBlCUqYLCg4NugwCTGX8aSv6WQJiZf+IshIU5pTYl2xszbu8Thpt3bK6dCl6tRpCEJJNg4OY6jT6IkJSokE5ZgO7dRmOG47rTKKAhllYlKSkXKkzErKgAkXIpSxv5sWjARxOf4hC6U0lyd0058rnI2uGwTGmGkjBOV39hJ0evr0oFssN2fNmv2MUBP5yJlKXHlcPjlsDv1jluE6iaqUklcwKUqpJUpxcMN+YE3uB+sC4quuYpK10lLEkO4ADG7NuDh4h66vaSa4s6TUaxIDLZCSQ4fLMTScuD+hjN4jrApQnBVKwkozYo/CoPhjvv1iloRKUGBWtW1V7DonBuTmCThp1i7uBawDEG5Y75zFUs0t3A1yZ3B0y06xU4lgpCnSi4KrBQNnuQ4FsnLXt6ziK1TFGWkAABkmoWe5cXD2HZ94UnQyRZIYsSCzuAeosSHH26X15BT3LgjAD3FyR/b/WLJ6xVVDhB7i3JQ4BDixIfs1QPs/1gGoQpjdmu77Ejt/mz0i5KdKVMC1i2WfB65OP2imZjgqsyQCRsSbAelgI5kpWzeuiA1rAAlvRiWYhR22b6Ra0ygRVgkgFuxY26OfzjG1yKSDbypp5shkg99i/rGlJnJNyQKgWZ2d7Pfd/sbwlwuAXyWjLuwA8pba4UQM9m+8SmTgACX5QSXZ7E537+xiKFHc4wTYlPTvv9vegpKvBrJqCiw9CxC2yxYO9yVQ3yBZmTiUuMnGM09d94iJSrVgZJLG4JIs3Z87OIo6U1Fgzq5U2fDgnBsCU+pLRancQdNSFOpw1yRzVEgD/KCS+zjaLHdFZoDUJKQ2AxJfe9vygsuaAc9CTZmL2L9wf4jMTqDSHTzdmvVgKJD2/d92sSZxU5x+ruSb7XP3ihuiaNBCj+EgEXtkDDqJd89/SITAElybYPlJGcEN+2YFInm77XITcF2Nupt+RhS5RWpgALgs/2PbJtm22ZKQ2w06couzinDs5HU392gOjmKWWV9ruCCXyAMflEJ2Q5wAru12sf7/QatYpIdjcukM5ba9gD9fURYpCNZKUsAxyzlwR1a3rDyZgDcznDGl/z7+sZv9Ws2KmLAhyhwzBjYjrd7W9nPEkpUyyLEJLg5dgSDizFx1zFijYi8ucLspI63uOjBuh2iSZtCWa/zEi9yzgZLE/fvHPalfMHUhTuxSQlRDKVSKlG7OaSQcEWjNHFloKkOzFihYal3uFBnPsM9CWXpURs7GWVHcE7cxIx7vEFpUQk1uFW5SxYb5fJ+0ZPDNbWeoTUWtSK0kB7e3vGzyJCWSk3yQ9nFRv3iMXQ3yVZ+nKfxuWDgDoztS7bXtaM0rWVMmYoJJsKMPcgsxQLYPTO8bqJQqSD5lEtsCLFgAepsHyAekW9JoUAlSioP1KmAAd2ObVerp6RqjldVZVOFnLcRlETAlAJLA73cBQcOQLKHuIs8N0SlyqlpZ1BksxWE3bOCqkPsz4uNqfNVMUVIAN2F3uWSMHHMn2YNFqTNSgEqsByJdrndgLuSMd74hyx7u5N/BnWLltnKT5S0GlMsEtzkod1m5ZxYYDdoUdF4p9fY/xCg/CL3/YhsX+M8r+G+K6pIKFzJtLikKW/tkNdvvHR6/iB1MtI1FBQkulF7kdQMsDgvApXBUIZSzWRcAcqMWf0d2+1okAXJ5Ttyly9rFsjF3YW9IU9RcuCVOJLSzlJNXhgJKUpUxCV+EkUoQCLpDdLtTeIo4dopa65UtVZ+UkkJOWYk3hS5dnJU/zY5W6MVfcxZVSm6XYWz2LgfhDExHJqZNbUqHT7ZOaQliEh7FP4Ql8klr29mjB0GgK6phxzEF7ZskbnNv5jSnag+VwTazfKNnJfJy0OhF2LqyBuL3HbAz/yc64QOmVJegUohgxcNcuEn5nfZh+kH/8AhUqVVNUtTKFk8otjclsbjJ2MWfHFRDYcbXO/19IX9UpSma3Rw5s+P42g3yXQ0kHEgsxASgWSmylYpSXD/wBgQV7UpTd8vbHr6Nn96Ilnyjq/fLMR9/rBFWCsu4YP1P5M42xCci6Jp+OkXIfYhnOCQPoR9BGfxCUygArlIUMEi6nwBc2TbrF2Umzm6jcP7Ck+o/s75/EZxWkuL2s3RgPX+R3itminQ2qFSAogOl0gi1gQUhWw82PX0jMSXSp1XIYEPuN75NIH+rtB+JTqaZUsghIAq28vM/S9X2g4lSlilA5gxIBJDWUoAtcNc72LZixIkW+GrU1L2dgc4ACCB0PI5iurUAJJsQa+pIvLso4N1b7B+kW9LqitXJYlqQfmSkA1P1At1DdozOPaEmsSiXZYUCS9qSS3Rm9ymBRtifRj6LihCZRBPIpahs6iHCifxFUsgDN9ouaVJqSUsaEgm29NIAcdi56B4wuG6ygkIBKQKbgOeYJKmI5TdeQ9o2NHqVFdMtRKUDID3Z6cMNvZKsRozRfgpi+jY0GnnG60lhcnd+h3DAhwzxqiQQ4az3FrqBBA/wDFn2+WKvBZqkB3rBu4dyo5clwzmLKlKUKUMFKuon5BuAepYWfpa0c6fL4LYhyq7AuWLWtsSzC+fttEPGuEJBKzhnJzck4Au+et+rydKXISCXDLXdhhg5L9bfuIsS0i4d0gFyDUPYkXMEUNmfqUrNIIrNzdggKS9qiTjFny+ItSZBYEClwzCkjGGcdAW7dYMCkhhjYqIKewYWuWwf1isvVmWoVjdsJLKDsHI6BQ9xF8W2RFrNMHFQSogKpdaQli7+QuBkMX/WMedpRMlrl0lBBUmyjMpc3epRs4wSlj0Lg9KEIUlLhRDpUgk5Hy360JUMnbIzma/h3P4sslKimoAKUxIPMQTZRKVKN9+gBjTFkWjG1vDpiFuiazpJpU9JUglSWBFuUouCwII2MT1XBWmJOEKslL+VIqpD5Vb89o1NXp0zFJUtk1VBKks5Kwyz1QQkpL9g72atrdOUy5ZDugKZ2LuUgqU9grl+VwHcbGHJt+SNUXdJpAljLNldQGD3FXuAb/AFOY2DLYXe6ASl8On8R3cN1x6jB4RpglJK+WlZQFADAMskqcuzqvHS6kO2/L+puehYke8VJckrAacELTlQDMXcYJuXd4tGZ5twbW9s+1XY2gOgTSpSios683AoABHo5J/wBMSmLZLnrg2cuW/wD1/wAxJMQSQAWpsnJIDOp227ve+O0B1k0OBa55W6HLNdy47AEdbWkLdIdwDsM4Hf1MVZMusqswcsbO25NulTi/mEWRl5ItBJcisVEs+ASce9z6w8Vp09iXPoCUggYANRd7Qou3z8Fe2JwGu4sORCTzHzAAlyoESwFKIFqSS4u43EXtJKXMCUo+a5UshrPYBItcdIUKKcyUYqiCK6deFTKL0/KQ7rYXUp+oaxw8Tl6RvM5UxNztba/XrChRDJ+mkvYE75IzZyQkEhx0I6OzXOWitrtfLQAbAtZgSzMBds+b6w0KJQgpPkrcmBl6/wAVKihFQQkEuwCQHBLAh9+sQRx1CbCoKu7Cz2Ib752tDQovWGLbXsRfFM2uCa1U4sqyEoDnBsAC9NyxSW9YunRlRspms93Bez9c/YGHhRjnFKVI34v4LA8Q1plpSoOaChV9wwYejtEQpJoKiecO2WSm5v0pRiFCgUVRPyYKVKuGSUpJCiarUBAcMbgqViOi4PpqCFKIY4YFuchKSQ5JP+EoN09YUKJTXA4lPQaknUppJLBQubh6tzsKUkMMWiHENeSEKWrJlVUOKnTLVMFxZwlXsQIUKJQXKE+jB4fpQJ0wK8jXANwoAVgOL5Fzm3eNbTyuQkDlsWSTd1Mipy5L2N9uloUKHke6XPwVrs6DRIDBH4KSe74N87+wxFnwABVd1eQPzFSiwKlXbbsIUKOf1yXroKUrU6Vc5BukdQWYFRALHJJvZrC506enOQ7tZtsO2zPf2hQoceexPqwInFZZKRSLG/8AuLsC+dtofiOnsGUPFBSHL0qp6kByaVDPTJhQouxc2QAcJ1sxxLVLCU8wsQ1QsABkE3NT2DWva/p3Upy9CFBSHZy6ViZLIBykhw9ri5ZoUKNAijxGoBwApIcpHyiWKElqrgsTsXcntB5WmTMQWcAEEAkkBwUEAPh09d4UKIPsA2mkgpJFxWC2CWDHa3lBtFqWsiYkf5QojYXSC3dlw8KEIbSzDSqpulrvUpgb9ybdoIJThEtgXUoq6WDP3sB/uOYaFD8iJa5ZJDd83AAuzdBTBJ01UuWA/MbegAuc52eFChwYNDSJCQkVdHDAs3serwoUKJqN82Q3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R"/>
          </a:p>
        </p:txBody>
      </p:sp>
      <p:sp>
        <p:nvSpPr>
          <p:cNvPr id="17414" name="AutoShape 6" descr="http://www.heelsandwheelsonline.com/wp-content/uploads/2012/04/BannerTekapo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6303758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" y="2057400"/>
            <a:ext cx="3657601" cy="4572000"/>
          </a:xfrm>
        </p:spPr>
        <p:txBody>
          <a:bodyPr/>
          <a:lstStyle/>
          <a:p>
            <a:pPr marL="0" indent="0">
              <a:buNone/>
            </a:pPr>
            <a:r>
              <a:rPr lang="es-ES" sz="3000" b="1" i="1" dirty="0" smtClean="0">
                <a:latin typeface="Candara" pitchFamily="34" charset="0"/>
              </a:rPr>
              <a:t>“…Tras </a:t>
            </a:r>
            <a:r>
              <a:rPr lang="es-ES" sz="3000" b="1" i="1" dirty="0">
                <a:latin typeface="Candara" pitchFamily="34" charset="0"/>
              </a:rPr>
              <a:t>quién ha salido el rey de Israel? ¿A quién persigues? ¿A un perro muerto? ¿A una </a:t>
            </a:r>
            <a:r>
              <a:rPr lang="es-ES" sz="3000" b="1" i="1" dirty="0" smtClean="0">
                <a:latin typeface="Candara" pitchFamily="34" charset="0"/>
              </a:rPr>
              <a:t>pulga? Jehová</a:t>
            </a:r>
            <a:r>
              <a:rPr lang="es-ES" sz="3000" b="1" i="1" dirty="0">
                <a:latin typeface="Candara" pitchFamily="34" charset="0"/>
              </a:rPr>
              <a:t>, pues, será juez, y él juzgará entre tú y yo. El vea y sustente mi causa, y me defienda de tu mano</a:t>
            </a:r>
            <a:r>
              <a:rPr lang="es-ES" sz="3000" b="1" i="1" dirty="0" smtClean="0">
                <a:latin typeface="Candara" pitchFamily="34" charset="0"/>
              </a:rPr>
              <a:t>.”</a:t>
            </a:r>
            <a:endParaRPr lang="es-ES" sz="3000" b="1" i="1" dirty="0">
              <a:latin typeface="Candara" pitchFamily="34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/>
              <a:t>1 Samuel 24: 8-15</a:t>
            </a:r>
          </a:p>
        </p:txBody>
      </p:sp>
      <p:sp>
        <p:nvSpPr>
          <p:cNvPr id="17410" name="AutoShape 2" descr="data:image/jpeg;base64,/9j/4AAQSkZJRgABAQAAAQABAAD/2wCEAAkGBxQTEhUUEhQVFRQWFxcXFRgYGBYcFxcVFRYXGRQWFhcYHCggGBolGxUUIjEhJSkrLjAuFyAzODMsNyguLisBCgoKDg0OGhAQGy8kHyYsLCwsNCwsLywsLiwsLCwsLCwsLCwsLCwsLCwsLCwsLCwsLCwsLCwsLCwsLCwsLCwsLP/AABEIALcBFAMBIgACEQEDEQH/xAAbAAABBQEBAAAAAAAAAAAAAAADAAECBAUGB//EADwQAAECBQIEBAQFAgUEAwAAAAECEQADEiExBEEFIlFhEzJxgQZCkaFSscHR4RTwI2KCkvEHM3KiFVOy/8QAGgEAAgMBAQAAAAAAAAAAAAAAAAECAwQFBv/EADARAAICAQQBAwIEBQUAAAAAAAABAhEDBBIhMUETUWEFgRQVIqEycZHh8EJSYsHR/9oADAMBAAIRAxEAPwDCAh6YkExICPYHnCFMPTE2h2hAQph6YnTD0wAQph6YnTDgQCIUw9MTaHpgAhTCpglMO0KwB0w9MEaHaAAdMPTE2h2gEDph6YJTCpgAhTCpgjQ7QADaHaJtCaGBBoVMEaE0AEKYVMTaHaAAbQ7RNoTQwIUwqYm0JoAIUwqYJTCaAAdMKmCNDNAAOmFBGhQAUAmHCYm0SaEMHTEmidMO0ICDQ7ROmE0AiDQ7RNodoAINDtE2h2gAg0O0SaHaACLQmibQmgGRaHCYLJlFRAGT/dhue0Q1XD5pnKlKUpCGuUWAIBK0qmJ5iRYcpAc43GLV67Hp+Hy/Y06fSyzcrhDU3ItUA5S4qA6lOQITRc08nTyqKB4aVEm1Rckczm7nyu/eG1IQ5KS123vjtbMZNL9WjknsyKr6NOf6e4R3Qd+5UaHCYJTDrZKaiCRsB5lEbJH5nAjrZMkccXKTpHPhBze2IJbJFSnbAYEknZKUi6ldoKuQQEkhnAtYsWukkWcRZ4cgLUKkJUo0h1YkvgJfIO5yTckMAA6ycJKiCgkKKaqQpgFJspIw9nwHeOB+ct5k0v0/v/M6v5cvTr/UBphmixMlMexuD1BwYhTHoYSU4qUemcmUXF0wbQmglMKmJESDQqYI0JoABtDtE2hNDAg0M0EaE0AA2hNBGhBMAA2hotDSr/CfpDQrQ9rMwCJNEmhwIiIi0Jom0O0AEGh2ibQmgAg0O0TAi5I0a1AEo5Xzgwm0iSjfRRaE0XtVomLpuOm8BTplHCTApJg4NcAGh2ghlnoYVMSEQaHAiTRIJgAs8KSfEdNlAEg9LMfsTANdPZcxvEEwXYgUlIyxNmu/XMW+FDnfDD9R1ivxuXMEyYrzIqAQE+YuDYtfY7x5j6w71FfC/wCzufTuMX3OA+H9fPHEJKZkxMxK5gemZXKZ3VSHYN0I/O/f6qXVMWVkKmJWdwSAd8Bs985jzv4c0epk6jTlekm0pnJqVSTUVOkm4ZmJ7PmPTJzkzqASyz5iXLG+S12B/SMM5KGWM48Vz/RmpJyg4sFMkBISSQSoslIPMos7dAALk7CHPDytRSoBayCzcoSB5Uou4/Us/QKWKUqUsgqUllDISn5UJGwc3OSW7AWdJpiJXPZQCiUpKrlrlLl7tjZ4t1uunqJ0v4V0V6bTRxR+TOnpUliAumW1qgQsChAqqxZL+5i5r5wmqUqkoWlItU8sTEmzEtcHDNiHISRQrlCsVUqJf5WLuxB+kUPh9C1SxM1CaQpS3SnzhlFLYAYcoYi7GMMl5NSfgtSJtSEhak1dXFjsPdjvvA1S2iE+TaYJabh/MkipVwnGE56ReVLdAJYKDAgEkWAe5yz5jr/Std6b9LI+H18P/wAOdrtLvW+K5RTphUwYphqY9QcQFTD0wSmFTAAOmFTBQmH8L0gsKAUw6UXjSkaFJDuot+EfvCGjT+GYfYfsYg8iJrGysOHk+Ug/aDJ4NMyCn6/xFlOkRsFe5gyZLYt7mKpZX4ZYsaM1Uucmzq+ph41khXaFEfV+ES9P5OPAiTRMJh6Y0GUg0O0Tph6YBg2h2glMKmAB9K1Qd/bLx03DpQa6Zn+q+YxeHi45AS+XAPoxjqEE03Ch6FJ/KMmol4NWCPFlTWS5bNTT3AY/VopzNFJIstQPtFubOILO3SsN+cUp6wDzIT6pP6CK4WWSoD/QKI5VpN9+kDmaVQuQFd8CEZqdlEQP+oIwY0pSKG4jGSnZCvZ4gtKOigYIdSs/MYjUesWJMg2i1weUAt1BwEk/p+sB1kytSuWkBfKXIAOR6+Yi3SLXCZZrcZH1bdu/eMu4JKbgFT3Zg5pLkXLAmPLfV5J6hr2SO39PTWFfclpVj/tWcdOVlFZJSea9zl+0JE8LJIKlKAu16S9id29HzD6kJ5SpR5mKs3YlOAxduhfEPqSlCgrxFAJZxWGUhhuoGxA+8cylLk3W1wDOoqATcKwSkXDXd/w4269oFJMwpKV1KdrOVMHCiQLLYgte4Y7RsHTpdBqZxd1OL5BFnc/nFWXoJgSTXJCxVZ1XDGlqr2LWBwYF0Ijp9PQQQVUuA9fKHBSWDO1//URS08makrIagqmkA1uAtRIwMOTYGwi34iiD4ibW5XS+7lJBu5ItbG8HkpSQST5nNKrKHMbFPS4H6QJcB5GlSVJTWShgKmBL+XmcKb+zvFSfq1FdgaVsy0qBAIF3HYhvpDSEUvy04JBLjNJZhY49Il/VsRKUyr1JJSBYs6gq9XcdoLS4QU3yywRg9QD6Ei4/OI0xCXplhSaCgSyOdJdyXN02LZG7W7xap9/TfoRHpvpWv9SPpT7XXyv7HF12l2S3x6YCmCJV1x2ESphKeOw+TnLgKFp/+uCIMtWUgHq5/iKtMElo9PeIOKJqRYShjyLAHSLKJhPUxXQuzRYkJIyfzimfyWxYdPpCUoQKZNiuuY8VbbLNxaM4QopXhRLYhbjBCYkEwQJh6Y2GMHTDhMFohUwhg6YLp5FSgHAfriFTB5DC5b3v/EKT4HFcnUafSy5aRSmWTubP9Witqp/b6QHS6wEMyB6/sBDzgDgfR/1jnbGpfqN25VwVZsx/2N4qr06Ts3p+0WFoMJCYui66K3z2VFaH8KgfZjATp1DY/QxtJlE/3+sNN09vKP8Aev8AaLI5iuWJGKExJmuYLPZLlRYC5JNgPWMudqKjUqpKU3AAJU4D2SASZnQfL64jqdXHDH58Dwad5H8F6TxOXITNmTSQlIAzeo2YNlRdmD5G9oqaLWrWUWlyypIK0kqqFQf0LPFSRp1LUFzZZSElpctQSwcEA81jMJNy9gbbk3tKCACooUWDEJekYIs6Rg7tfaPJ5Zxn0d+EXEtzEqLUFNbGlu5N6XFhd26RLVacoCTNl5A8wJSSE3KiyikOTc4EMJjkFCi5vSC+2zPbEPxCdPKCwKgjyuz3LGkguLE/UdIpvwWUA0qxMAMsAIbmDukM3lZwFAJNmx0iU2y0+EAhTUuHLBuZ1UskWH1iqdUrxAzALYqIUjky5DeYsMnLxorSl0qHKDalkhndwCR1frmG3QqK40yghPjKQAo3dKRUD5RmxYk+/wBRiSlJWStC1A3azVOACHIGN2GYuTiVBgUhkikqYhV0tYEF2BHd4raacAaVHN+VwCVYJLlzjHfMFcBdBpUw0sVMQVDmDA0lipnwQM94HpFPypCaC6mKGGzswa5P5xYMlgoAhjmtykJBKi975P2inpZQSOVAS1zSBc2BYADBp6WDwKmg6HmzEIBUUgBIF2Sbhk4Ad7Ju23aIabUpuoFNLkuHamzBWyT/AAYZc2pRSrNPKOUFRJcsg3BHfN4kt0DlYVcwSwFlHFrgsQHZrRKMnB2uH2KSUlT6NVGncBQwf7MN/TmA6TXBKqVWSrF7OH8voEv6ehjUULWj1Gl1frQvz5OFnwenKvBQVIaJJts8GUiEJca93uZ6BV9oKkwZOmEHTJAiuU0TSZToiaJBO0WggCEqY0Rc2+iVe5AaUbkQogZ5hQqmO4nPBMSCYIExIJjXZloGIklETCYemCxkRJ9fpBP6Q/28OkkRYRN6iINy8ElRWGnMT8RQyB9IOJsERP7CItvyiSrwwSdV1T9Ity1A4ECK0nIiDNgxBxT8USUmi8DA588ISVKLJFyScRXXqghJUsskByY4n4h+JVLWEywoqB5JYclJOFTALmY1wgXHY4x6jNHArfZqwY5ZnSLfxDxpI5luL8iPnfbl3Xi2E73wD4F1E6dOVNXLbT0KSmxDqV5kglIUpXJdrZGYlwX4MKpiV61jMUKxKLK5UKH/AHNmdhSkNz3d47rw1JXYAADYMN8Jt+1+sefzaiWRnXhijjXBzM8soppI8MikqsHF0i5ts8ZunmS0lUpCjWqyqXJFL+XkLln6x0HE0gzlBIAqSKbCmoi6mAsWDPFLSmkrquSQlJ5i5ZiGp3BEUqibsrzNMSUtQ6SkBSk8xZQYNSBkgNm2bQZPEUqHKZgBQpQUWDUrApOb+XqbiCqQUklJAsxYKsLD0yVRyn/TyUZ07UBalnwpS5iAFk8wWEuxUArzPsHAMThBuLfsRlJJpHSmWEknlS5SHZLIzlTJJcflE+HqUtdQVyAnlKEhXKCxBDhqibu1zbaC6LT0p/xJhmLcKlqG7gAlQBFg225J9ZTpKrroBpvVYBzYAKJsYiyS4Mb4t+JU6VIDBU0jlQCwQliKiRhLs27j1Mc5wTjGq1CwUK0pIKiJZJBZRYhkqKm5snrHI/EWsVO1MxRd6ikDJZJpSO5YD7xo/DcqZp1icykqY2UCHS9xfrb7RocFGPyVq5M9UEyZLZKgDUXWQ6rk2YsHNwB0AL7RFWpAKkg0U81hYAmwTbmGH3D7xo6SamYhCgbTBypJFrXzm4b9IrTkS2UE1eICbvdSgzpxgsMW+8ZUyxqiquW6gsppaoKNVSSogki2FAnNs56m4aJSg6mUBWkA2u5cks4Ykj3iKZq1pUQKgCbBVntZ23c4/DFdVS3psCN1kixIIBuxxdskvDaCy3qtXyqWlAQUApITUSpiQ6bDvts94ucM1r8hBBGH/KMPTaiUZ/giYoFDlQa5IpbIYjON7xucJkCuYQcWZhyndiPQRs0DlHOlHz3/ACMusSeJtl1olUYLTDUx6Szhg6jBAqHphimC0FkFLgSlGDFMNTDTQWVyIUHohRLcIzQiJBEGCIkEQ9xGgNEOEQcIhwiDcFAAiJBEHCIcIg3BQCiJBEHCIcIhbgAhMNqJqJaStZCUi5MWQiBa/h6J0tSJiQpJG+x2I6ERVkm1FtdlmNJySfRwmq10/XzKdOKZSSeY+VLYUTd1dGdnBH4h0nw5wOVIVypqUkErmqYGqrmCQTYFv/UOTmL2hlBC5aAhkJqASBuSA4A37+sE0wCFKUtZSGU9xjxJgYMWDEp2Le8eUy5J5Jbps9JCMYR2x6CcKIqdTElLqLZCpi1EXGCdv+IuzplKeYBJJSlPumwbD9hbHpGRotekUJSl6gElY83mUXcZAq+xjTTUBUCWJZILhnUUmr8W3594hXI7OZ4pqSJq60KCdvM9kuLv+gzApcxSlFXIUFnSoMe9xd+8W+IrJmL5nLtkgBgAXCTi2LxBGnCC7hi9YdZBPy08zJvuBi0CkhNDayWyagAo2FTBNILip+tm9+wjmf8ApeKdVq0ilxInAPtTNQ4vtjPSOpCLhTswSU8xYgEAklsY9X7xT4emXplrMuxmP4hLKdK7qDsGDk4bbtFkJqKafkUot18DS9TMZJL/ADAkBBZLAAMxy56RpK1ZAIPKk5DkGopcAgdG9oqStMEqArGCQAo1c6VBGU2JJ9vaH00xylbqDJYpqcC+cdSHiF+42ujxnWTvD1a1s9E8rZ80zHZ+7R6B8XfFJ1/gnwfC8MLHnrcTPDb5Q3k7x53x1LaieHf/ABZoe12Wq9rRuaeYyT3p+0bZdFUez0n4UV/gyLPRNpdjjlUfTP5xeTMMqctTLINCb38wBO2zd87Rj/CSv8GUQHJnWLEs9KVEkENZvoY05+pCVKBd3blB67B3xjq0YJVu5L7JazXikzFJ8MixJ2JUKSVYvULPAp2oSoXCSQoAHnLLDAP8pucvT6xZ16EAJCCchwpiTu4fAt9orzpgUpvDIIDOWLlR8oUVOS5xD4fKF8ClhpQSkIJSTzEFPmOABszm0bHAUBlgXLh/o36feOclKUFHxCVuqxAOFOCk02ORGx8NzwiYtKikBSUUAdU1Vt1sUxq0UtuVOzNq47sbSN7w4bw4jqOIS0pUokmkOWDlhmKMn4p0inaamyVLP/iksT9j6sY7nrx9zj+jP2NDw4RlxS0PxFp5zeEsLcVBmuAWJH2+saEvUIVhQ+ohR1EH0weGa7QIoiJRFq3UfWGYdRFqyFe1lWiFFrw4UPeKjNCIkERWRxJPzBoso1csh6h+v0iLm1yT2MkEQ4RCRqkH5h/frBRNT+IfWI+sh+kyARDiXDf1aOpPt+8PK1aDbHrD3sWwkJcSEuF/Uo/EIStWgDc+g/eFvYbCQlwDiOqEpFVKlE2SlKSpy2+wHrE/69PQ/aM/j2qSqWBi+8Z9TncMUmjRp8G7Ik+jOM1S5tJUJbDAckKKXqJLXA+Vr9doPwzRoWuosoBy8wBSidzewDthvTeFp9KlCpi2dQCmYXAACW7wVA5S+wa2S/X6R5vdyd3aymhc5ZBRSlIJqDAOLEYG36iNvUSOZKwzgFKi5YAAlD4exNv8xjKTIIUKXZr3xhnJ3tGwu9RWCWuUjd9g2bJuC8EZjcDkdZMP9RMCikpqctT0uzWdvvFmRqzih0lgQSUkAE3ZgMNYGG1GkqmzFOAMMye4BDdNh/zFyVKCb52DAOBZgW9B7t6RCWaMZUNQbRV06SWKkhDJDvSoqCbXOT1v0gniJdlM18+GHIAZO+C0PNINLAkKIdhcYz9YpHVpCiFJNlJABSkV1dKjY8ocO+IuhPeuCE47Qs2Rymmu9/Mws97XJPUdtoLORMRclISaEquSQmwUx9B3wYjJPiJDKZT5pQWuwSzln6xJWnVnxFGlJdIpJUW2Dgux3drRJv3EeJ/EQH9VqGx4swj3UY1dOkFII6B/tF3inwnPnT5sygyyuYSEkFgkkPMUobXOBekmwj0DhfwglKEAu7Mb3xkgfM1rFg5IaLsmohFLkjHFJszvhe+lPLUQvD3ubNY3jT1YqnLcXUDa4v8AKCUkvkOcXjU4VwcS0rGxUkh6eUJJYJBBxaCTuEockbvhhnYWZsbfxhnmi5Wi7YzES4CsAJJPmJJINrE4t6dIrafiVvI5So8yjhVxa2wUQzRtr4PLTcqpJIIS6iam5SQL2D9rmKh+HkpBCaUguS5fNj0A9BEo5U3ZFwaA6XW1MzhyVUsotcpLhgwbcxzPxhq5jS1SZlCudMyoAJCCCSxvgy3ABOzRtTNIkVEVukF1EKSEgF7JT1756Qp/CBq5IStJZJcEukP1Ycyk38t33w8WQzxiyDg2eSzuL6gqqM1YPUHOScZckk9XvFITlAMCQDkbGPRtZ/0+8RQMorZmCVAIcJDGYolLIGSzOWsLuMTiPwj4FFzMCjSklLhZGRJRLVXMPqwGCcGNkc8JFbxtGZ8N8a8FTKehXQ4Pv8uCfQR6L8OcVJm+GCCMrduV2p939s3jy3W6fnUEoYJNBIcirurGbWA98x6V8P8ABfCAUVqJYA82SGta/wBXzFGeUcclkBRb4O3qbtDpX3HvGIqQlWXLZ7ZtAk6ZB7P3+/2iP5jH2D0WdGdS3zq9jaFHOnQq2NoeH+OZH0v+JgDiOpUf+6kPsEp/URdRrVpupdx9Cdn6QCVoygOSkKOzg/lGLxucqhnL59ejD6/URf8AUNXvn6eJ/dMr0eJxhvyLk3pPxWnCiKh9emRB1fFqCpkl+nfv6fvHl50s1auVCz3AUQ/sI2dNwTVgilBWOlkg37nEV24pNz/ctdO+D0XT8fSQ4BJ9U/YQ8r4hAd0kl1bjqWjmF8G1agnwwJT2UCUFL3Dggvv0/nZ4XwBaZbT1JUfxIBcgly9QGzCOji12Ov1GHJpsl3Bml/8AOAjlQ56OIpTPiIpLtboX+5ba8aCNOmkhJCADekDmSAwBzfD7/WM7j6UCSqXp0IKwHFmywdJNy2ctZoxajUZMk1sbiv6mzBjjjhU1bCSviEzH8MptmxcWdi5i/otb4iQpSrpWwZt0j2OYzNLLkoYhNKjkFRO1xm/tFyhKy1g3UW7M1+hiGo1eSePZs+9ix4dmTcpX8G1JmiqaVPYLsxNV8ANE9AU0Frbl84Numf1jJkyC4JU+XuPobvE1TaGa7ktth3jmvJXDVG+Kvk0ZTB39/QQeZqglLkO+/QjD/WMyTPOdnIu5Fjez9D9oGnV1Ok4tjvZ/ZoohP3LpL2BzpxAXZtzTc1EOLbmxt6wcoUJaUnzNe/zEXI2YOc9ICqcK7eoyC5f2I9YMqc5FROx9AbP6RDsEwRSSGcBgCeo6UjIPfuMxz2q4Yt0zVuClRXShJUVfgHK4Ki1RHfMdIiYLZF2LW25QD3DekFmFN3J9jY23c7Xx0jXiybEVzSkYfCJU0EBYAS3NYu6rkhxcA2/0946zTBmG4GWGBtvFTT0pIpAc3dt3bJ97doOZwA5Rh773/J4qnmchxgkGXKSi4ybtliRfDNZ75vA5xL0g7Pv+X9/s3iu1KVPdyzG/3/5iKSxty9jkn022+kVPllgVM0JSBe3t9T1/iITp5CSQgbEDJ7798iBTlCzBJcgeYp6ks1ybwRC1CwIbdgHBJPTENITA6SSpRdbJGbkGx6uHIf8AIs214zkJAYDFg2O756fbZ4CtRIuUg9CerP3JiMpSQWGAB/DewETXHZFgVaUKuoizGzUgdwbFTWi4iQLVHu17N69v7EMJgDdblNhYdR9jAFzSbB8gnDnsH62geQjRcmTgzbY6Bg1vTEZfFOEGakkKSHDAGoJJH4whisWFiQC13e92VJUAVKF9hgD8JV1sAPziaFkB7qUergOL4yfv6RZCbsTXB5vr/gmepSFLUFBCk0plpQE+a1KCwSlmcBRJ6RvzHSSliKWd7ABrW3frG9xFKlPUthiyBh8XVYEWa0UfDSzBHKWvcA/UxbkhkzVRTuUWc+ddnIL3a1mLH2hafVKUbpW7Dyh77NY9ftGxPTISaVJU5zSDY93PTpB9Nr5UsUpS36knfvgRQsKupSRD1aZlha2HnHZj19IUbC+JyjcpqfdgYeJ/h1/uQeqvc5ZKZTvUST3Nz6NEjqUAsACb9T67xryuBlCUqYLCg4NugwCTGX8aSv6WQJiZf+IshIU5pTYl2xszbu8Thpt3bK6dCl6tRpCEJJNg4OY6jT6IkJSokE5ZgO7dRmOG47rTKKAhllYlKSkXKkzErKgAkXIpSxv5sWjARxOf4hC6U0lyd0058rnI2uGwTGmGkjBOV39hJ0evr0oFssN2fNmv2MUBP5yJlKXHlcPjlsDv1jluE6iaqUklcwKUqpJUpxcMN+YE3uB+sC4quuYpK10lLEkO4ADG7NuDh4h66vaSa4s6TUaxIDLZCSQ4fLMTScuD+hjN4jrApQnBVKwkozYo/CoPhjvv1iloRKUGBWtW1V7DonBuTmCThp1i7uBawDEG5Y75zFUs0t3A1yZ3B0y06xU4lgpCnSi4KrBQNnuQ4FsnLXt6ziK1TFGWkAABkmoWe5cXD2HZ94UnQyRZIYsSCzuAeosSHH26X15BT3LgjAD3FyR/b/WLJ6xVVDhB7i3JQ4BDixIfs1QPs/1gGoQpjdmu77Ejt/mz0i5KdKVMC1i2WfB65OP2imZjgqsyQCRsSbAelgI5kpWzeuiA1rAAlvRiWYhR22b6Ra0ygRVgkgFuxY26OfzjG1yKSDbypp5shkg99i/rGlJnJNyQKgWZ2d7Pfd/sbwlwuAXyWjLuwA8pba4UQM9m+8SmTgACX5QSXZ7E537+xiKFHc4wTYlPTvv9vegpKvBrJqCiw9CxC2yxYO9yVQ3yBZmTiUuMnGM09d94iJSrVgZJLG4JIs3Z87OIo6U1Fgzq5U2fDgnBsCU+pLRancQdNSFOpw1yRzVEgD/KCS+zjaLHdFZoDUJKQ2AxJfe9vygsuaAc9CTZmL2L9wf4jMTqDSHTzdmvVgKJD2/d92sSZxU5x+ruSb7XP3ihuiaNBCj+EgEXtkDDqJd89/SITAElybYPlJGcEN+2YFInm77XITcF2Nupt+RhS5RWpgALgs/2PbJtm22ZKQ2w06couzinDs5HU392gOjmKWWV9ruCCXyAMflEJ2Q5wAru12sf7/QatYpIdjcukM5ba9gD9fURYpCNZKUsAxyzlwR1a3rDyZgDcznDGl/z7+sZv9Ws2KmLAhyhwzBjYjrd7W9nPEkpUyyLEJLg5dgSDizFx1zFijYi8ucLspI63uOjBuh2iSZtCWa/zEi9yzgZLE/fvHPalfMHUhTuxSQlRDKVSKlG7OaSQcEWjNHFloKkOzFihYal3uFBnPsM9CWXpURs7GWVHcE7cxIx7vEFpUQk1uFW5SxYb5fJ+0ZPDNbWeoTUWtSK0kB7e3vGzyJCWSk3yQ9nFRv3iMXQ3yVZ+nKfxuWDgDoztS7bXtaM0rWVMmYoJJsKMPcgsxQLYPTO8bqJQqSD5lEtsCLFgAepsHyAekW9JoUAlSioP1KmAAd2ObVerp6RqjldVZVOFnLcRlETAlAJLA73cBQcOQLKHuIs8N0SlyqlpZ1BksxWE3bOCqkPsz4uNqfNVMUVIAN2F3uWSMHHMn2YNFqTNSgEqsByJdrndgLuSMd74hyx7u5N/BnWLltnKT5S0GlMsEtzkod1m5ZxYYDdoUdF4p9fY/xCg/CL3/YhsX+M8r+G+K6pIKFzJtLikKW/tkNdvvHR6/iB1MtI1FBQkulF7kdQMsDgvApXBUIZSzWRcAcqMWf0d2+1okAXJ5Ttyly9rFsjF3YW9IU9RcuCVOJLSzlJNXhgJKUpUxCV+EkUoQCLpDdLtTeIo4dopa65UtVZ+UkkJOWYk3hS5dnJU/zY5W6MVfcxZVSm6XYWz2LgfhDExHJqZNbUqHT7ZOaQliEh7FP4Ql8klr29mjB0GgK6phxzEF7ZskbnNv5jSnag+VwTazfKNnJfJy0OhF2LqyBuL3HbAz/yc64QOmVJegUohgxcNcuEn5nfZh+kH/8AhUqVVNUtTKFk8otjclsbjJ2MWfHFRDYcbXO/19IX9UpSma3Rw5s+P42g3yXQ0kHEgsxASgWSmylYpSXD/wBgQV7UpTd8vbHr6Nn96Ilnyjq/fLMR9/rBFWCsu4YP1P5M42xCci6Jp+OkXIfYhnOCQPoR9BGfxCUygArlIUMEi6nwBc2TbrF2Umzm6jcP7Ck+o/s75/EZxWkuL2s3RgPX+R3itminQ2qFSAogOl0gi1gQUhWw82PX0jMSXSp1XIYEPuN75NIH+rtB+JTqaZUsghIAq28vM/S9X2g4lSlilA5gxIBJDWUoAtcNc72LZixIkW+GrU1L2dgc4ACCB0PI5iurUAJJsQa+pIvLso4N1b7B+kW9LqitXJYlqQfmSkA1P1At1DdozOPaEmsSiXZYUCS9qSS3Rm9ymBRtifRj6LihCZRBPIpahs6iHCifxFUsgDN9ouaVJqSUsaEgm29NIAcdi56B4wuG6ygkIBKQKbgOeYJKmI5TdeQ9o2NHqVFdMtRKUDID3Z6cMNvZKsRozRfgpi+jY0GnnG60lhcnd+h3DAhwzxqiQQ4az3FrqBBA/wDFn2+WKvBZqkB3rBu4dyo5clwzmLKlKUKUMFKuon5BuAepYWfpa0c6fL4LYhyq7AuWLWtsSzC+fttEPGuEJBKzhnJzck4Au+et+rydKXISCXDLXdhhg5L9bfuIsS0i4d0gFyDUPYkXMEUNmfqUrNIIrNzdggKS9qiTjFny+ItSZBYEClwzCkjGGcdAW7dYMCkhhjYqIKewYWuWwf1isvVmWoVjdsJLKDsHI6BQ9xF8W2RFrNMHFQSogKpdaQli7+QuBkMX/WMedpRMlrl0lBBUmyjMpc3epRs4wSlj0Lg9KEIUlLhRDpUgk5Hy360JUMnbIzma/h3P4sslKimoAKUxIPMQTZRKVKN9+gBjTFkWjG1vDpiFuiazpJpU9JUglSWBFuUouCwII2MT1XBWmJOEKslL+VIqpD5Vb89o1NXp0zFJUtk1VBKks5Kwyz1QQkpL9g72atrdOUy5ZDugKZ2LuUgqU9grl+VwHcbGHJt+SNUXdJpAljLNldQGD3FXuAb/AFOY2DLYXe6ASl8On8R3cN1x6jB4RpglJK+WlZQFADAMskqcuzqvHS6kO2/L+puehYke8VJckrAacELTlQDMXcYJuXd4tGZ5twbW9s+1XY2gOgTSpSios683AoABHo5J/wBMSmLZLnrg2cuW/wD1/wAxJMQSQAWpsnJIDOp227ve+O0B1k0OBa55W6HLNdy47AEdbWkLdIdwDsM4Hf1MVZMusqswcsbO25NulTi/mEWRl5ItBJcisVEs+ASce9z6w8Vp09iXPoCUggYANRd7Qou3z8Fe2JwGu4sORCTzHzAAlyoESwFKIFqSS4u43EXtJKXMCUo+a5UshrPYBItcdIUKKcyUYqiCK6deFTKL0/KQ7rYXUp+oaxw8Tl6RvM5UxNztba/XrChRDJ+mkvYE75IzZyQkEhx0I6OzXOWitrtfLQAbAtZgSzMBds+b6w0KJQgpPkrcmBl6/wAVKihFQQkEuwCQHBLAh9+sQRx1CbCoKu7Cz2Ib752tDQovWGLbXsRfFM2uCa1U4sqyEoDnBsAC9NyxSW9YunRlRspms93Bez9c/YGHhRjnFKVI34v4LA8Q1plpSoOaChV9wwYejtEQpJoKiecO2WSm5v0pRiFCgUVRPyYKVKuGSUpJCiarUBAcMbgqViOi4PpqCFKIY4YFuchKSQ5JP+EoN09YUKJTXA4lPQaknUppJLBQubh6tzsKUkMMWiHENeSEKWrJlVUOKnTLVMFxZwlXsQIUKJQXKE+jB4fpQJ0wK8jXANwoAVgOL5Fzm3eNbTyuQkDlsWSTd1Mipy5L2N9uloUKHke6XPwVrs6DRIDBH4KSe74N87+wxFnwABVd1eQPzFSiwKlXbbsIUKOf1yXroKUrU6Vc5BukdQWYFRALHJJvZrC506enOQ7tZtsO2zPf2hQoceexPqwInFZZKRSLG/8AuLsC+dtofiOnsGUPFBSHL0qp6kByaVDPTJhQouxc2QAcJ1sxxLVLCU8wsQ1QsABkE3NT2DWva/p3Upy9CFBSHZy6ViZLIBykhw9ri5ZoUKNAijxGoBwApIcpHyiWKElqrgsTsXcntB5WmTMQWcAEEAkkBwUEAPh09d4UKIPsA2mkgpJFxWC2CWDHa3lBtFqWsiYkf5QojYXSC3dlw8KEIbSzDSqpulrvUpgb9ybdoIJThEtgXUoq6WDP3sB/uOYaFD8iJa5ZJDd83AAuzdBTBJ01UuWA/MbegAuc52eFChwYNDSJCQkVdHDAs3serwoUKJqN82Q3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R"/>
          </a:p>
        </p:txBody>
      </p:sp>
      <p:sp>
        <p:nvSpPr>
          <p:cNvPr id="17412" name="AutoShape 4" descr="data:image/jpeg;base64,/9j/4AAQSkZJRgABAQAAAQABAAD/2wCEAAkGBxQTEhUUEhQVFRQWFxcXFRgYGBYcFxcVFRYXGRQWFhcYHCggGBolGxUUIjEhJSkrLjAuFyAzODMsNyguLisBCgoKDg0OGhAQGy8kHyYsLCwsNCwsLywsLiwsLCwsLCwsLCwsLCwsLCwsLCwsLCwsLCwsLCwsLCwsLCwsLCwsLP/AABEIALcBFAMBIgACEQEDEQH/xAAbAAABBQEBAAAAAAAAAAAAAAADAAECBAUGB//EADwQAAECBQIEBAQFAgUEAwAAAAECEQADEiExBEEFIlFhEzJxgQZCkaFSscHR4RTwI2KCkvEHM3KiFVOy/8QAGgEAAgMBAQAAAAAAAAAAAAAAAAECAwQFBv/EADARAAICAQQBAwIEBQUAAAAAAAABAhEDBBIhMUETUWEFgRQVIqEycZHh8EJSYsHR/9oADAMBAAIRAxEAPwDCAh6YkExICPYHnCFMPTE2h2hAQph6YnTD0wAQph6YnTDgQCIUw9MTaHpgAhTCpglMO0KwB0w9MEaHaAAdMPTE2h2gEDph6YJTCpgAhTCpgjQ7QADaHaJtCaGBBoVMEaE0AEKYVMTaHaAAbQ7RNoTQwIUwqYm0JoAIUwqYJTCaAAdMKmCNDNAAOmFBGhQAUAmHCYm0SaEMHTEmidMO0ICDQ7ROmE0AiDQ7RNodoAINDtE2h2gAg0O0SaHaACLQmibQmgGRaHCYLJlFRAGT/dhue0Q1XD5pnKlKUpCGuUWAIBK0qmJ5iRYcpAc43GLV67Hp+Hy/Y06fSyzcrhDU3ItUA5S4qA6lOQITRc08nTyqKB4aVEm1Rckczm7nyu/eG1IQ5KS123vjtbMZNL9WjknsyKr6NOf6e4R3Qd+5UaHCYJTDrZKaiCRsB5lEbJH5nAjrZMkccXKTpHPhBze2IJbJFSnbAYEknZKUi6ldoKuQQEkhnAtYsWukkWcRZ4cgLUKkJUo0h1YkvgJfIO5yTckMAA6ycJKiCgkKKaqQpgFJspIw9nwHeOB+ct5k0v0/v/M6v5cvTr/UBphmixMlMexuD1BwYhTHoYSU4qUemcmUXF0wbQmglMKmJESDQqYI0JoABtDtE2hNDAg0M0EaE0AA2hNBGhBMAA2hotDSr/CfpDQrQ9rMwCJNEmhwIiIi0Jom0O0AEGh2ibQmgAg0O0TAi5I0a1AEo5Xzgwm0iSjfRRaE0XtVomLpuOm8BTplHCTApJg4NcAGh2ghlnoYVMSEQaHAiTRIJgAs8KSfEdNlAEg9LMfsTANdPZcxvEEwXYgUlIyxNmu/XMW+FDnfDD9R1ivxuXMEyYrzIqAQE+YuDYtfY7x5j6w71FfC/wCzufTuMX3OA+H9fPHEJKZkxMxK5gemZXKZ3VSHYN0I/O/f6qXVMWVkKmJWdwSAd8Bs985jzv4c0epk6jTlekm0pnJqVSTUVOkm4ZmJ7PmPTJzkzqASyz5iXLG+S12B/SMM5KGWM48Vz/RmpJyg4sFMkBISSQSoslIPMos7dAALk7CHPDytRSoBayCzcoSB5Uou4/Us/QKWKUqUsgqUllDISn5UJGwc3OSW7AWdJpiJXPZQCiUpKrlrlLl7tjZ4t1uunqJ0v4V0V6bTRxR+TOnpUliAumW1qgQsChAqqxZL+5i5r5wmqUqkoWlItU8sTEmzEtcHDNiHISRQrlCsVUqJf5WLuxB+kUPh9C1SxM1CaQpS3SnzhlFLYAYcoYi7GMMl5NSfgtSJtSEhak1dXFjsPdjvvA1S2iE+TaYJabh/MkipVwnGE56ReVLdAJYKDAgEkWAe5yz5jr/Std6b9LI+H18P/wAOdrtLvW+K5RTphUwYphqY9QcQFTD0wSmFTAAOmFTBQmH8L0gsKAUw6UXjSkaFJDuot+EfvCGjT+GYfYfsYg8iJrGysOHk+Ug/aDJ4NMyCn6/xFlOkRsFe5gyZLYt7mKpZX4ZYsaM1Uucmzq+ph41khXaFEfV+ES9P5OPAiTRMJh6Y0GUg0O0Tph6YBg2h2glMKmAB9K1Qd/bLx03DpQa6Zn+q+YxeHi45AS+XAPoxjqEE03Ch6FJ/KMmol4NWCPFlTWS5bNTT3AY/VopzNFJIstQPtFubOILO3SsN+cUp6wDzIT6pP6CK4WWSoD/QKI5VpN9+kDmaVQuQFd8CEZqdlEQP+oIwY0pSKG4jGSnZCvZ4gtKOigYIdSs/MYjUesWJMg2i1weUAt1BwEk/p+sB1kytSuWkBfKXIAOR6+Yi3SLXCZZrcZH1bdu/eMu4JKbgFT3Zg5pLkXLAmPLfV5J6hr2SO39PTWFfclpVj/tWcdOVlFZJSea9zl+0JE8LJIKlKAu16S9id29HzD6kJ5SpR5mKs3YlOAxduhfEPqSlCgrxFAJZxWGUhhuoGxA+8cylLk3W1wDOoqATcKwSkXDXd/w4269oFJMwpKV1KdrOVMHCiQLLYgte4Y7RsHTpdBqZxd1OL5BFnc/nFWXoJgSTXJCxVZ1XDGlqr2LWBwYF0Ijp9PQQQVUuA9fKHBSWDO1//URS08makrIagqmkA1uAtRIwMOTYGwi34iiD4ibW5XS+7lJBu5ItbG8HkpSQST5nNKrKHMbFPS4H6QJcB5GlSVJTWShgKmBL+XmcKb+zvFSfq1FdgaVsy0qBAIF3HYhvpDSEUvy04JBLjNJZhY49Il/VsRKUyr1JJSBYs6gq9XcdoLS4QU3yywRg9QD6Ei4/OI0xCXplhSaCgSyOdJdyXN02LZG7W7xap9/TfoRHpvpWv9SPpT7XXyv7HF12l2S3x6YCmCJV1x2ESphKeOw+TnLgKFp/+uCIMtWUgHq5/iKtMElo9PeIOKJqRYShjyLAHSLKJhPUxXQuzRYkJIyfzimfyWxYdPpCUoQKZNiuuY8VbbLNxaM4QopXhRLYhbjBCYkEwQJh6Y2GMHTDhMFohUwhg6YLp5FSgHAfriFTB5DC5b3v/EKT4HFcnUafSy5aRSmWTubP9Witqp/b6QHS6wEMyB6/sBDzgDgfR/1jnbGpfqN25VwVZsx/2N4qr06Ts3p+0WFoMJCYui66K3z2VFaH8KgfZjATp1DY/QxtJlE/3+sNN09vKP8Aev8AaLI5iuWJGKExJmuYLPZLlRYC5JNgPWMudqKjUqpKU3AAJU4D2SASZnQfL64jqdXHDH58Dwad5H8F6TxOXITNmTSQlIAzeo2YNlRdmD5G9oqaLWrWUWlyypIK0kqqFQf0LPFSRp1LUFzZZSElpctQSwcEA81jMJNy9gbbk3tKCACooUWDEJekYIs6Rg7tfaPJ5Zxn0d+EXEtzEqLUFNbGlu5N6XFhd26RLVacoCTNl5A8wJSSE3KiyikOTc4EMJjkFCi5vSC+2zPbEPxCdPKCwKgjyuz3LGkguLE/UdIpvwWUA0qxMAMsAIbmDukM3lZwFAJNmx0iU2y0+EAhTUuHLBuZ1UskWH1iqdUrxAzALYqIUjky5DeYsMnLxorSl0qHKDalkhndwCR1frmG3QqK40yghPjKQAo3dKRUD5RmxYk+/wBRiSlJWStC1A3azVOACHIGN2GYuTiVBgUhkikqYhV0tYEF2BHd4raacAaVHN+VwCVYJLlzjHfMFcBdBpUw0sVMQVDmDA0lipnwQM94HpFPypCaC6mKGGzswa5P5xYMlgoAhjmtykJBKi975P2inpZQSOVAS1zSBc2BYADBp6WDwKmg6HmzEIBUUgBIF2Sbhk4Ad7Ju23aIabUpuoFNLkuHamzBWyT/AAYZc2pRSrNPKOUFRJcsg3BHfN4kt0DlYVcwSwFlHFrgsQHZrRKMnB2uH2KSUlT6NVGncBQwf7MN/TmA6TXBKqVWSrF7OH8voEv6ehjUULWj1Gl1frQvz5OFnwenKvBQVIaJJts8GUiEJca93uZ6BV9oKkwZOmEHTJAiuU0TSZToiaJBO0WggCEqY0Rc2+iVe5AaUbkQogZ5hQqmO4nPBMSCYIExIJjXZloGIklETCYemCxkRJ9fpBP6Q/28OkkRYRN6iINy8ElRWGnMT8RQyB9IOJsERP7CItvyiSrwwSdV1T9Ity1A4ECK0nIiDNgxBxT8USUmi8DA588ISVKLJFyScRXXqghJUsskByY4n4h+JVLWEywoqB5JYclJOFTALmY1wgXHY4x6jNHArfZqwY5ZnSLfxDxpI5luL8iPnfbl3Xi2E73wD4F1E6dOVNXLbT0KSmxDqV5kglIUpXJdrZGYlwX4MKpiV61jMUKxKLK5UKH/AHNmdhSkNz3d47rw1JXYAADYMN8Jt+1+sefzaiWRnXhijjXBzM8soppI8MikqsHF0i5ts8ZunmS0lUpCjWqyqXJFL+XkLln6x0HE0gzlBIAqSKbCmoi6mAsWDPFLSmkrquSQlJ5i5ZiGp3BEUqibsrzNMSUtQ6SkBSk8xZQYNSBkgNm2bQZPEUqHKZgBQpQUWDUrApOb+XqbiCqQUklJAsxYKsLD0yVRyn/TyUZ07UBalnwpS5iAFk8wWEuxUArzPsHAMThBuLfsRlJJpHSmWEknlS5SHZLIzlTJJcflE+HqUtdQVyAnlKEhXKCxBDhqibu1zbaC6LT0p/xJhmLcKlqG7gAlQBFg225J9ZTpKrroBpvVYBzYAKJsYiyS4Mb4t+JU6VIDBU0jlQCwQliKiRhLs27j1Mc5wTjGq1CwUK0pIKiJZJBZRYhkqKm5snrHI/EWsVO1MxRd6ikDJZJpSO5YD7xo/DcqZp1icykqY2UCHS9xfrb7RocFGPyVq5M9UEyZLZKgDUXWQ6rk2YsHNwB0AL7RFWpAKkg0U81hYAmwTbmGH3D7xo6SamYhCgbTBypJFrXzm4b9IrTkS2UE1eICbvdSgzpxgsMW+8ZUyxqiquW6gsppaoKNVSSogki2FAnNs56m4aJSg6mUBWkA2u5cks4Ykj3iKZq1pUQKgCbBVntZ23c4/DFdVS3psCN1kixIIBuxxdskvDaCy3qtXyqWlAQUApITUSpiQ6bDvts94ucM1r8hBBGH/KMPTaiUZ/giYoFDlQa5IpbIYjON7xucJkCuYQcWZhyndiPQRs0DlHOlHz3/ACMusSeJtl1olUYLTDUx6Szhg6jBAqHphimC0FkFLgSlGDFMNTDTQWVyIUHohRLcIzQiJBEGCIkEQ9xGgNEOEQcIhwiDcFAAiJBEHCIcIg3BQCiJBEHCIcIhbgAhMNqJqJaStZCUi5MWQiBa/h6J0tSJiQpJG+x2I6ERVkm1FtdlmNJySfRwmq10/XzKdOKZSSeY+VLYUTd1dGdnBH4h0nw5wOVIVypqUkErmqYGqrmCQTYFv/UOTmL2hlBC5aAhkJqASBuSA4A37+sE0wCFKUtZSGU9xjxJgYMWDEp2Le8eUy5J5Jbps9JCMYR2x6CcKIqdTElLqLZCpi1EXGCdv+IuzplKeYBJJSlPumwbD9hbHpGRotekUJSl6gElY83mUXcZAq+xjTTUBUCWJZILhnUUmr8W3594hXI7OZ4pqSJq60KCdvM9kuLv+gzApcxSlFXIUFnSoMe9xd+8W+IrJmL5nLtkgBgAXCTi2LxBGnCC7hi9YdZBPy08zJvuBi0CkhNDayWyagAo2FTBNILip+tm9+wjmf8ApeKdVq0ilxInAPtTNQ4vtjPSOpCLhTswSU8xYgEAklsY9X7xT4emXplrMuxmP4hLKdK7qDsGDk4bbtFkJqKafkUot18DS9TMZJL/ADAkBBZLAAMxy56RpK1ZAIPKk5DkGopcAgdG9oqStMEqArGCQAo1c6VBGU2JJ9vaH00xylbqDJYpqcC+cdSHiF+42ujxnWTvD1a1s9E8rZ80zHZ+7R6B8XfFJ1/gnwfC8MLHnrcTPDb5Q3k7x53x1LaieHf/ABZoe12Wq9rRuaeYyT3p+0bZdFUez0n4UV/gyLPRNpdjjlUfTP5xeTMMqctTLINCb38wBO2zd87Rj/CSv8GUQHJnWLEs9KVEkENZvoY05+pCVKBd3blB67B3xjq0YJVu5L7JazXikzFJ8MixJ2JUKSVYvULPAp2oSoXCSQoAHnLLDAP8pucvT6xZ16EAJCCchwpiTu4fAt9orzpgUpvDIIDOWLlR8oUVOS5xD4fKF8ClhpQSkIJSTzEFPmOABszm0bHAUBlgXLh/o36feOclKUFHxCVuqxAOFOCk02ORGx8NzwiYtKikBSUUAdU1Vt1sUxq0UtuVOzNq47sbSN7w4bw4jqOIS0pUokmkOWDlhmKMn4p0inaamyVLP/iksT9j6sY7nrx9zj+jP2NDw4RlxS0PxFp5zeEsLcVBmuAWJH2+saEvUIVhQ+ohR1EH0weGa7QIoiJRFq3UfWGYdRFqyFe1lWiFFrw4UPeKjNCIkERWRxJPzBoso1csh6h+v0iLm1yT2MkEQ4RCRqkH5h/frBRNT+IfWI+sh+kyARDiXDf1aOpPt+8PK1aDbHrD3sWwkJcSEuF/Uo/EIStWgDc+g/eFvYbCQlwDiOqEpFVKlE2SlKSpy2+wHrE/69PQ/aM/j2qSqWBi+8Z9TncMUmjRp8G7Ik+jOM1S5tJUJbDAckKKXqJLXA+Vr9doPwzRoWuosoBy8wBSidzewDthvTeFp9KlCpi2dQCmYXAACW7wVA5S+wa2S/X6R5vdyd3aymhc5ZBRSlIJqDAOLEYG36iNvUSOZKwzgFKi5YAAlD4exNv8xjKTIIUKXZr3xhnJ3tGwu9RWCWuUjd9g2bJuC8EZjcDkdZMP9RMCikpqctT0uzWdvvFmRqzih0lgQSUkAE3ZgMNYGG1GkqmzFOAMMye4BDdNh/zFyVKCb52DAOBZgW9B7t6RCWaMZUNQbRV06SWKkhDJDvSoqCbXOT1v0gniJdlM18+GHIAZO+C0PNINLAkKIdhcYz9YpHVpCiFJNlJABSkV1dKjY8ocO+IuhPeuCE47Qs2Rymmu9/Mws97XJPUdtoLORMRclISaEquSQmwUx9B3wYjJPiJDKZT5pQWuwSzln6xJWnVnxFGlJdIpJUW2Dgux3drRJv3EeJ/EQH9VqGx4swj3UY1dOkFII6B/tF3inwnPnT5sygyyuYSEkFgkkPMUobXOBekmwj0DhfwglKEAu7Mb3xkgfM1rFg5IaLsmohFLkjHFJszvhe+lPLUQvD3ubNY3jT1YqnLcXUDa4v8AKCUkvkOcXjU4VwcS0rGxUkh6eUJJYJBBxaCTuEockbvhhnYWZsbfxhnmi5Wi7YzES4CsAJJPmJJINrE4t6dIrafiVvI5So8yjhVxa2wUQzRtr4PLTcqpJIIS6iam5SQL2D9rmKh+HkpBCaUguS5fNj0A9BEo5U3ZFwaA6XW1MzhyVUsotcpLhgwbcxzPxhq5jS1SZlCudMyoAJCCCSxvgy3ABOzRtTNIkVEVukF1EKSEgF7JT1756Qp/CBq5IStJZJcEukP1Ycyk38t33w8WQzxiyDg2eSzuL6gqqM1YPUHOScZckk9XvFITlAMCQDkbGPRtZ/0+8RQMorZmCVAIcJDGYolLIGSzOWsLuMTiPwj4FFzMCjSklLhZGRJRLVXMPqwGCcGNkc8JFbxtGZ8N8a8FTKehXQ4Pv8uCfQR6L8OcVJm+GCCMrduV2p939s3jy3W6fnUEoYJNBIcirurGbWA98x6V8P8ABfCAUVqJYA82SGta/wBXzFGeUcclkBRb4O3qbtDpX3HvGIqQlWXLZ7ZtAk6ZB7P3+/2iP5jH2D0WdGdS3zq9jaFHOnQq2NoeH+OZH0v+JgDiOpUf+6kPsEp/URdRrVpupdx9Cdn6QCVoygOSkKOzg/lGLxucqhnL59ejD6/URf8AUNXvn6eJ/dMr0eJxhvyLk3pPxWnCiKh9emRB1fFqCpkl+nfv6fvHl50s1auVCz3AUQ/sI2dNwTVgilBWOlkg37nEV24pNz/ctdO+D0XT8fSQ4BJ9U/YQ8r4hAd0kl1bjqWjmF8G1agnwwJT2UCUFL3Dggvv0/nZ4XwBaZbT1JUfxIBcgly9QGzCOji12Ov1GHJpsl3Bml/8AOAjlQ56OIpTPiIpLtboX+5ba8aCNOmkhJCADekDmSAwBzfD7/WM7j6UCSqXp0IKwHFmywdJNy2ctZoxajUZMk1sbiv6mzBjjjhU1bCSviEzH8MptmxcWdi5i/otb4iQpSrpWwZt0j2OYzNLLkoYhNKjkFRO1xm/tFyhKy1g3UW7M1+hiGo1eSePZs+9ix4dmTcpX8G1JmiqaVPYLsxNV8ANE9AU0Frbl84Numf1jJkyC4JU+XuPobvE1TaGa7ktth3jmvJXDVG+Kvk0ZTB39/QQeZqglLkO+/QjD/WMyTPOdnIu5Fjez9D9oGnV1Ok4tjvZ/ZoohP3LpL2BzpxAXZtzTc1EOLbmxt6wcoUJaUnzNe/zEXI2YOc9ICqcK7eoyC5f2I9YMqc5FROx9AbP6RDsEwRSSGcBgCeo6UjIPfuMxz2q4Yt0zVuClRXShJUVfgHK4Ki1RHfMdIiYLZF2LW25QD3DekFmFN3J9jY23c7Xx0jXiybEVzSkYfCJU0EBYAS3NYu6rkhxcA2/0946zTBmG4GWGBtvFTT0pIpAc3dt3bJ97doOZwA5Rh773/J4qnmchxgkGXKSi4ybtliRfDNZ75vA5xL0g7Pv+X9/s3iu1KVPdyzG/3/5iKSxty9jkn022+kVPllgVM0JSBe3t9T1/iITp5CSQgbEDJ7798iBTlCzBJcgeYp6ks1ybwRC1CwIbdgHBJPTENITA6SSpRdbJGbkGx6uHIf8AIs214zkJAYDFg2O756fbZ4CtRIuUg9CerP3JiMpSQWGAB/DewETXHZFgVaUKuoizGzUgdwbFTWi4iQLVHu17N69v7EMJgDdblNhYdR9jAFzSbB8gnDnsH62geQjRcmTgzbY6Bg1vTEZfFOEGakkKSHDAGoJJH4whisWFiQC13e92VJUAVKF9hgD8JV1sAPziaFkB7qUergOL4yfv6RZCbsTXB5vr/gmepSFLUFBCk0plpQE+a1KCwSlmcBRJ6RvzHSSliKWd7ABrW3frG9xFKlPUthiyBh8XVYEWa0UfDSzBHKWvcA/UxbkhkzVRTuUWc+ddnIL3a1mLH2hafVKUbpW7Dyh77NY9ftGxPTISaVJU5zSDY93PTpB9Nr5UsUpS36knfvgRQsKupSRD1aZlha2HnHZj19IUbC+JyjcpqfdgYeJ/h1/uQeqvc5ZKZTvUST3Nz6NEjqUAsACb9T67xryuBlCUqYLCg4NugwCTGX8aSv6WQJiZf+IshIU5pTYl2xszbu8Thpt3bK6dCl6tRpCEJJNg4OY6jT6IkJSokE5ZgO7dRmOG47rTKKAhllYlKSkXKkzErKgAkXIpSxv5sWjARxOf4hC6U0lyd0058rnI2uGwTGmGkjBOV39hJ0evr0oFssN2fNmv2MUBP5yJlKXHlcPjlsDv1jluE6iaqUklcwKUqpJUpxcMN+YE3uB+sC4quuYpK10lLEkO4ADG7NuDh4h66vaSa4s6TUaxIDLZCSQ4fLMTScuD+hjN4jrApQnBVKwkozYo/CoPhjvv1iloRKUGBWtW1V7DonBuTmCThp1i7uBawDEG5Y75zFUs0t3A1yZ3B0y06xU4lgpCnSi4KrBQNnuQ4FsnLXt6ziK1TFGWkAABkmoWe5cXD2HZ94UnQyRZIYsSCzuAeosSHH26X15BT3LgjAD3FyR/b/WLJ6xVVDhB7i3JQ4BDixIfs1QPs/1gGoQpjdmu77Ejt/mz0i5KdKVMC1i2WfB65OP2imZjgqsyQCRsSbAelgI5kpWzeuiA1rAAlvRiWYhR22b6Ra0ygRVgkgFuxY26OfzjG1yKSDbypp5shkg99i/rGlJnJNyQKgWZ2d7Pfd/sbwlwuAXyWjLuwA8pba4UQM9m+8SmTgACX5QSXZ7E537+xiKFHc4wTYlPTvv9vegpKvBrJqCiw9CxC2yxYO9yVQ3yBZmTiUuMnGM09d94iJSrVgZJLG4JIs3Z87OIo6U1Fgzq5U2fDgnBsCU+pLRancQdNSFOpw1yRzVEgD/KCS+zjaLHdFZoDUJKQ2AxJfe9vygsuaAc9CTZmL2L9wf4jMTqDSHTzdmvVgKJD2/d92sSZxU5x+ruSb7XP3ihuiaNBCj+EgEXtkDDqJd89/SITAElybYPlJGcEN+2YFInm77XITcF2Nupt+RhS5RWpgALgs/2PbJtm22ZKQ2w06couzinDs5HU392gOjmKWWV9ruCCXyAMflEJ2Q5wAru12sf7/QatYpIdjcukM5ba9gD9fURYpCNZKUsAxyzlwR1a3rDyZgDcznDGl/z7+sZv9Ws2KmLAhyhwzBjYjrd7W9nPEkpUyyLEJLg5dgSDizFx1zFijYi8ucLspI63uOjBuh2iSZtCWa/zEi9yzgZLE/fvHPalfMHUhTuxSQlRDKVSKlG7OaSQcEWjNHFloKkOzFihYal3uFBnPsM9CWXpURs7GWVHcE7cxIx7vEFpUQk1uFW5SxYb5fJ+0ZPDNbWeoTUWtSK0kB7e3vGzyJCWSk3yQ9nFRv3iMXQ3yVZ+nKfxuWDgDoztS7bXtaM0rWVMmYoJJsKMPcgsxQLYPTO8bqJQqSD5lEtsCLFgAepsHyAekW9JoUAlSioP1KmAAd2ObVerp6RqjldVZVOFnLcRlETAlAJLA73cBQcOQLKHuIs8N0SlyqlpZ1BksxWE3bOCqkPsz4uNqfNVMUVIAN2F3uWSMHHMn2YNFqTNSgEqsByJdrndgLuSMd74hyx7u5N/BnWLltnKT5S0GlMsEtzkod1m5ZxYYDdoUdF4p9fY/xCg/CL3/YhsX+M8r+G+K6pIKFzJtLikKW/tkNdvvHR6/iB1MtI1FBQkulF7kdQMsDgvApXBUIZSzWRcAcqMWf0d2+1okAXJ5Ttyly9rFsjF3YW9IU9RcuCVOJLSzlJNXhgJKUpUxCV+EkUoQCLpDdLtTeIo4dopa65UtVZ+UkkJOWYk3hS5dnJU/zY5W6MVfcxZVSm6XYWz2LgfhDExHJqZNbUqHT7ZOaQliEh7FP4Ql8klr29mjB0GgK6phxzEF7ZskbnNv5jSnag+VwTazfKNnJfJy0OhF2LqyBuL3HbAz/yc64QOmVJegUohgxcNcuEn5nfZh+kH/8AhUqVVNUtTKFk8otjclsbjJ2MWfHFRDYcbXO/19IX9UpSma3Rw5s+P42g3yXQ0kHEgsxASgWSmylYpSXD/wBgQV7UpTd8vbHr6Nn96Ilnyjq/fLMR9/rBFWCsu4YP1P5M42xCci6Jp+OkXIfYhnOCQPoR9BGfxCUygArlIUMEi6nwBc2TbrF2Umzm6jcP7Ck+o/s75/EZxWkuL2s3RgPX+R3itminQ2qFSAogOl0gi1gQUhWw82PX0jMSXSp1XIYEPuN75NIH+rtB+JTqaZUsghIAq28vM/S9X2g4lSlilA5gxIBJDWUoAtcNc72LZixIkW+GrU1L2dgc4ACCB0PI5iurUAJJsQa+pIvLso4N1b7B+kW9LqitXJYlqQfmSkA1P1At1DdozOPaEmsSiXZYUCS9qSS3Rm9ymBRtifRj6LihCZRBPIpahs6iHCifxFUsgDN9ouaVJqSUsaEgm29NIAcdi56B4wuG6ygkIBKQKbgOeYJKmI5TdeQ9o2NHqVFdMtRKUDID3Z6cMNvZKsRozRfgpi+jY0GnnG60lhcnd+h3DAhwzxqiQQ4az3FrqBBA/wDFn2+WKvBZqkB3rBu4dyo5clwzmLKlKUKUMFKuon5BuAepYWfpa0c6fL4LYhyq7AuWLWtsSzC+fttEPGuEJBKzhnJzck4Au+et+rydKXISCXDLXdhhg5L9bfuIsS0i4d0gFyDUPYkXMEUNmfqUrNIIrNzdggKS9qiTjFny+ItSZBYEClwzCkjGGcdAW7dYMCkhhjYqIKewYWuWwf1isvVmWoVjdsJLKDsHI6BQ9xF8W2RFrNMHFQSogKpdaQli7+QuBkMX/WMedpRMlrl0lBBUmyjMpc3epRs4wSlj0Lg9KEIUlLhRDpUgk5Hy360JUMnbIzma/h3P4sslKimoAKUxIPMQTZRKVKN9+gBjTFkWjG1vDpiFuiazpJpU9JUglSWBFuUouCwII2MT1XBWmJOEKslL+VIqpD5Vb89o1NXp0zFJUtk1VBKks5Kwyz1QQkpL9g72atrdOUy5ZDugKZ2LuUgqU9grl+VwHcbGHJt+SNUXdJpAljLNldQGD3FXuAb/AFOY2DLYXe6ASl8On8R3cN1x6jB4RpglJK+WlZQFADAMskqcuzqvHS6kO2/L+puehYke8VJckrAacELTlQDMXcYJuXd4tGZ5twbW9s+1XY2gOgTSpSios683AoABHo5J/wBMSmLZLnrg2cuW/wD1/wAxJMQSQAWpsnJIDOp227ve+O0B1k0OBa55W6HLNdy47AEdbWkLdIdwDsM4Hf1MVZMusqswcsbO25NulTi/mEWRl5ItBJcisVEs+ASce9z6w8Vp09iXPoCUggYANRd7Qou3z8Fe2JwGu4sORCTzHzAAlyoESwFKIFqSS4u43EXtJKXMCUo+a5UshrPYBItcdIUKKcyUYqiCK6deFTKL0/KQ7rYXUp+oaxw8Tl6RvM5UxNztba/XrChRDJ+mkvYE75IzZyQkEhx0I6OzXOWitrtfLQAbAtZgSzMBds+b6w0KJQgpPkrcmBl6/wAVKihFQQkEuwCQHBLAh9+sQRx1CbCoKu7Cz2Ib752tDQovWGLbXsRfFM2uCa1U4sqyEoDnBsAC9NyxSW9YunRlRspms93Bez9c/YGHhRjnFKVI34v4LA8Q1plpSoOaChV9wwYejtEQpJoKiecO2WSm5v0pRiFCgUVRPyYKVKuGSUpJCiarUBAcMbgqViOi4PpqCFKIY4YFuchKSQ5JP+EoN09YUKJTXA4lPQaknUppJLBQubh6tzsKUkMMWiHENeSEKWrJlVUOKnTLVMFxZwlXsQIUKJQXKE+jB4fpQJ0wK8jXANwoAVgOL5Fzm3eNbTyuQkDlsWSTd1Mipy5L2N9uloUKHke6XPwVrs6DRIDBH4KSe74N87+wxFnwABVd1eQPzFSiwKlXbbsIUKOf1yXroKUrU6Vc5BukdQWYFRALHJJvZrC506enOQ7tZtsO2zPf2hQoceexPqwInFZZKRSLG/8AuLsC+dtofiOnsGUPFBSHL0qp6kByaVDPTJhQouxc2QAcJ1sxxLVLCU8wsQ1QsABkE3NT2DWva/p3Upy9CFBSHZy6ViZLIBykhw9ri5ZoUKNAijxGoBwApIcpHyiWKElqrgsTsXcntB5WmTMQWcAEEAkkBwUEAPh09d4UKIPsA2mkgpJFxWC2CWDHa3lBtFqWsiYkf5QojYXSC3dlw8KEIbSzDSqpulrvUpgb9ybdoIJThEtgXUoq6WDP3sB/uOYaFD8iJa5ZJDd83AAuzdBTBJ01UuWA/MbegAuc52eFChwYNDSJCQkVdHDAs3serwoUKJqN82Q3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R"/>
          </a:p>
        </p:txBody>
      </p:sp>
      <p:sp>
        <p:nvSpPr>
          <p:cNvPr id="17414" name="AutoShape 6" descr="http://www.heelsandwheelsonline.com/wp-content/uploads/2012/04/BannerTekapo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R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2055114"/>
            <a:ext cx="3657600" cy="480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0775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 smtClean="0"/>
              <a:t>Es importante como Cristiano conocer la voluntad de Dios y respetarla. </a:t>
            </a:r>
          </a:p>
          <a:p>
            <a:r>
              <a:rPr lang="es-ES" sz="3600" dirty="0" smtClean="0"/>
              <a:t>La venganza no le pertenece al cristiano. 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057400"/>
            <a:ext cx="8382000" cy="4572000"/>
          </a:xfrm>
        </p:spPr>
        <p:txBody>
          <a:bodyPr/>
          <a:lstStyle/>
          <a:p>
            <a:pPr marL="0" indent="0">
              <a:buNone/>
            </a:pPr>
            <a:r>
              <a:rPr lang="es-ES" sz="3000" dirty="0" smtClean="0">
                <a:latin typeface="Candara" pitchFamily="34" charset="0"/>
              </a:rPr>
              <a:t>David quiso dejar claro qué era lo que había ocurrido y cuál era la realidad del asunto en ese momento.</a:t>
            </a:r>
          </a:p>
          <a:p>
            <a:pPr marL="0" indent="0">
              <a:buNone/>
            </a:pPr>
            <a:r>
              <a:rPr lang="es-ES" sz="3000" dirty="0" smtClean="0">
                <a:latin typeface="Candara" pitchFamily="34" charset="0"/>
              </a:rPr>
              <a:t>Primer, le dejó saber a Saúl que él no estaba buscando matarlo. Los rumores que habían llegado a oídos de Saúl eran falsos. </a:t>
            </a:r>
          </a:p>
          <a:p>
            <a:pPr marL="0" indent="0">
              <a:buNone/>
            </a:pPr>
            <a:r>
              <a:rPr lang="es-ES" sz="3000" dirty="0" smtClean="0">
                <a:latin typeface="Candara" pitchFamily="34" charset="0"/>
              </a:rPr>
              <a:t>Todo esto David lo explicó postrado, haciendo reverencia.</a:t>
            </a:r>
          </a:p>
          <a:p>
            <a:pPr marL="0" indent="0">
              <a:buNone/>
            </a:pPr>
            <a:endParaRPr lang="es-ES" sz="3000" dirty="0" smtClean="0">
              <a:latin typeface="Candara" pitchFamily="34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/>
              <a:t>1 Samuel 24: 8-15</a:t>
            </a:r>
          </a:p>
        </p:txBody>
      </p:sp>
      <p:sp>
        <p:nvSpPr>
          <p:cNvPr id="17410" name="AutoShape 2" descr="data:image/jpeg;base64,/9j/4AAQSkZJRgABAQAAAQABAAD/2wCEAAkGBxQTEhUUEhQVFRQWFxcXFRgYGBYcFxcVFRYXGRQWFhcYHCggGBolGxUUIjEhJSkrLjAuFyAzODMsNyguLisBCgoKDg0OGhAQGy8kHyYsLCwsNCwsLywsLiwsLCwsLCwsLCwsLCwsLCwsLCwsLCwsLCwsLCwsLCwsLCwsLCwsLP/AABEIALcBFAMBIgACEQEDEQH/xAAbAAABBQEBAAAAAAAAAAAAAAADAAECBAUGB//EADwQAAECBQIEBAQFAgUEAwAAAAECEQADEiExBEEFIlFhEzJxgQZCkaFSscHR4RTwI2KCkvEHM3KiFVOy/8QAGgEAAgMBAQAAAAAAAAAAAAAAAAECAwQFBv/EADARAAICAQQBAwIEBQUAAAAAAAABAhEDBBIhMUETUWEFgRQVIqEycZHh8EJSYsHR/9oADAMBAAIRAxEAPwDCAh6YkExICPYHnCFMPTE2h2hAQph6YnTD0wAQph6YnTDgQCIUw9MTaHpgAhTCpglMO0KwB0w9MEaHaAAdMPTE2h2gEDph6YJTCpgAhTCpgjQ7QADaHaJtCaGBBoVMEaE0AEKYVMTaHaAAbQ7RNoTQwIUwqYm0JoAIUwqYJTCaAAdMKmCNDNAAOmFBGhQAUAmHCYm0SaEMHTEmidMO0ICDQ7ROmE0AiDQ7RNodoAINDtE2h2gAg0O0SaHaACLQmibQmgGRaHCYLJlFRAGT/dhue0Q1XD5pnKlKUpCGuUWAIBK0qmJ5iRYcpAc43GLV67Hp+Hy/Y06fSyzcrhDU3ItUA5S4qA6lOQITRc08nTyqKB4aVEm1Rckczm7nyu/eG1IQ5KS123vjtbMZNL9WjknsyKr6NOf6e4R3Qd+5UaHCYJTDrZKaiCRsB5lEbJH5nAjrZMkccXKTpHPhBze2IJbJFSnbAYEknZKUi6ldoKuQQEkhnAtYsWukkWcRZ4cgLUKkJUo0h1YkvgJfIO5yTckMAA6ycJKiCgkKKaqQpgFJspIw9nwHeOB+ct5k0v0/v/M6v5cvTr/UBphmixMlMexuD1BwYhTHoYSU4qUemcmUXF0wbQmglMKmJESDQqYI0JoABtDtE2hNDAg0M0EaE0AA2hNBGhBMAA2hotDSr/CfpDQrQ9rMwCJNEmhwIiIi0Jom0O0AEGh2ibQmgAg0O0TAi5I0a1AEo5Xzgwm0iSjfRRaE0XtVomLpuOm8BTplHCTApJg4NcAGh2ghlnoYVMSEQaHAiTRIJgAs8KSfEdNlAEg9LMfsTANdPZcxvEEwXYgUlIyxNmu/XMW+FDnfDD9R1ivxuXMEyYrzIqAQE+YuDYtfY7x5j6w71FfC/wCzufTuMX3OA+H9fPHEJKZkxMxK5gemZXKZ3VSHYN0I/O/f6qXVMWVkKmJWdwSAd8Bs985jzv4c0epk6jTlekm0pnJqVSTUVOkm4ZmJ7PmPTJzkzqASyz5iXLG+S12B/SMM5KGWM48Vz/RmpJyg4sFMkBISSQSoslIPMos7dAALk7CHPDytRSoBayCzcoSB5Uou4/Us/QKWKUqUsgqUllDISn5UJGwc3OSW7AWdJpiJXPZQCiUpKrlrlLl7tjZ4t1uunqJ0v4V0V6bTRxR+TOnpUliAumW1qgQsChAqqxZL+5i5r5wmqUqkoWlItU8sTEmzEtcHDNiHISRQrlCsVUqJf5WLuxB+kUPh9C1SxM1CaQpS3SnzhlFLYAYcoYi7GMMl5NSfgtSJtSEhak1dXFjsPdjvvA1S2iE+TaYJabh/MkipVwnGE56ReVLdAJYKDAgEkWAe5yz5jr/Std6b9LI+H18P/wAOdrtLvW+K5RTphUwYphqY9QcQFTD0wSmFTAAOmFTBQmH8L0gsKAUw6UXjSkaFJDuot+EfvCGjT+GYfYfsYg8iJrGysOHk+Ug/aDJ4NMyCn6/xFlOkRsFe5gyZLYt7mKpZX4ZYsaM1Uucmzq+ph41khXaFEfV+ES9P5OPAiTRMJh6Y0GUg0O0Tph6YBg2h2glMKmAB9K1Qd/bLx03DpQa6Zn+q+YxeHi45AS+XAPoxjqEE03Ch6FJ/KMmol4NWCPFlTWS5bNTT3AY/VopzNFJIstQPtFubOILO3SsN+cUp6wDzIT6pP6CK4WWSoD/QKI5VpN9+kDmaVQuQFd8CEZqdlEQP+oIwY0pSKG4jGSnZCvZ4gtKOigYIdSs/MYjUesWJMg2i1weUAt1BwEk/p+sB1kytSuWkBfKXIAOR6+Yi3SLXCZZrcZH1bdu/eMu4JKbgFT3Zg5pLkXLAmPLfV5J6hr2SO39PTWFfclpVj/tWcdOVlFZJSea9zl+0JE8LJIKlKAu16S9id29HzD6kJ5SpR5mKs3YlOAxduhfEPqSlCgrxFAJZxWGUhhuoGxA+8cylLk3W1wDOoqATcKwSkXDXd/w4269oFJMwpKV1KdrOVMHCiQLLYgte4Y7RsHTpdBqZxd1OL5BFnc/nFWXoJgSTXJCxVZ1XDGlqr2LWBwYF0Ijp9PQQQVUuA9fKHBSWDO1//URS08makrIagqmkA1uAtRIwMOTYGwi34iiD4ibW5XS+7lJBu5ItbG8HkpSQST5nNKrKHMbFPS4H6QJcB5GlSVJTWShgKmBL+XmcKb+zvFSfq1FdgaVsy0qBAIF3HYhvpDSEUvy04JBLjNJZhY49Il/VsRKUyr1JJSBYs6gq9XcdoLS4QU3yywRg9QD6Ei4/OI0xCXplhSaCgSyOdJdyXN02LZG7W7xap9/TfoRHpvpWv9SPpT7XXyv7HF12l2S3x6YCmCJV1x2ESphKeOw+TnLgKFp/+uCIMtWUgHq5/iKtMElo9PeIOKJqRYShjyLAHSLKJhPUxXQuzRYkJIyfzimfyWxYdPpCUoQKZNiuuY8VbbLNxaM4QopXhRLYhbjBCYkEwQJh6Y2GMHTDhMFohUwhg6YLp5FSgHAfriFTB5DC5b3v/EKT4HFcnUafSy5aRSmWTubP9Witqp/b6QHS6wEMyB6/sBDzgDgfR/1jnbGpfqN25VwVZsx/2N4qr06Ts3p+0WFoMJCYui66K3z2VFaH8KgfZjATp1DY/QxtJlE/3+sNN09vKP8Aev8AaLI5iuWJGKExJmuYLPZLlRYC5JNgPWMudqKjUqpKU3AAJU4D2SASZnQfL64jqdXHDH58Dwad5H8F6TxOXITNmTSQlIAzeo2YNlRdmD5G9oqaLWrWUWlyypIK0kqqFQf0LPFSRp1LUFzZZSElpctQSwcEA81jMJNy9gbbk3tKCACooUWDEJekYIs6Rg7tfaPJ5Zxn0d+EXEtzEqLUFNbGlu5N6XFhd26RLVacoCTNl5A8wJSSE3KiyikOTc4EMJjkFCi5vSC+2zPbEPxCdPKCwKgjyuz3LGkguLE/UdIpvwWUA0qxMAMsAIbmDukM3lZwFAJNmx0iU2y0+EAhTUuHLBuZ1UskWH1iqdUrxAzALYqIUjky5DeYsMnLxorSl0qHKDalkhndwCR1frmG3QqK40yghPjKQAo3dKRUD5RmxYk+/wBRiSlJWStC1A3azVOACHIGN2GYuTiVBgUhkikqYhV0tYEF2BHd4raacAaVHN+VwCVYJLlzjHfMFcBdBpUw0sVMQVDmDA0lipnwQM94HpFPypCaC6mKGGzswa5P5xYMlgoAhjmtykJBKi975P2inpZQSOVAS1zSBc2BYADBp6WDwKmg6HmzEIBUUgBIF2Sbhk4Ad7Ju23aIabUpuoFNLkuHamzBWyT/AAYZc2pRSrNPKOUFRJcsg3BHfN4kt0DlYVcwSwFlHFrgsQHZrRKMnB2uH2KSUlT6NVGncBQwf7MN/TmA6TXBKqVWSrF7OH8voEv6ehjUULWj1Gl1frQvz5OFnwenKvBQVIaJJts8GUiEJca93uZ6BV9oKkwZOmEHTJAiuU0TSZToiaJBO0WggCEqY0Rc2+iVe5AaUbkQogZ5hQqmO4nPBMSCYIExIJjXZloGIklETCYemCxkRJ9fpBP6Q/28OkkRYRN6iINy8ElRWGnMT8RQyB9IOJsERP7CItvyiSrwwSdV1T9Ity1A4ECK0nIiDNgxBxT8USUmi8DA588ISVKLJFyScRXXqghJUsskByY4n4h+JVLWEywoqB5JYclJOFTALmY1wgXHY4x6jNHArfZqwY5ZnSLfxDxpI5luL8iPnfbl3Xi2E73wD4F1E6dOVNXLbT0KSmxDqV5kglIUpXJdrZGYlwX4MKpiV61jMUKxKLK5UKH/AHNmdhSkNz3d47rw1JXYAADYMN8Jt+1+sefzaiWRnXhijjXBzM8soppI8MikqsHF0i5ts8ZunmS0lUpCjWqyqXJFL+XkLln6x0HE0gzlBIAqSKbCmoi6mAsWDPFLSmkrquSQlJ5i5ZiGp3BEUqibsrzNMSUtQ6SkBSk8xZQYNSBkgNm2bQZPEUqHKZgBQpQUWDUrApOb+XqbiCqQUklJAsxYKsLD0yVRyn/TyUZ07UBalnwpS5iAFk8wWEuxUArzPsHAMThBuLfsRlJJpHSmWEknlS5SHZLIzlTJJcflE+HqUtdQVyAnlKEhXKCxBDhqibu1zbaC6LT0p/xJhmLcKlqG7gAlQBFg225J9ZTpKrroBpvVYBzYAKJsYiyS4Mb4t+JU6VIDBU0jlQCwQliKiRhLs27j1Mc5wTjGq1CwUK0pIKiJZJBZRYhkqKm5snrHI/EWsVO1MxRd6ikDJZJpSO5YD7xo/DcqZp1icykqY2UCHS9xfrb7RocFGPyVq5M9UEyZLZKgDUXWQ6rk2YsHNwB0AL7RFWpAKkg0U81hYAmwTbmGH3D7xo6SamYhCgbTBypJFrXzm4b9IrTkS2UE1eICbvdSgzpxgsMW+8ZUyxqiquW6gsppaoKNVSSogki2FAnNs56m4aJSg6mUBWkA2u5cks4Ykj3iKZq1pUQKgCbBVntZ23c4/DFdVS3psCN1kixIIBuxxdskvDaCy3qtXyqWlAQUApITUSpiQ6bDvts94ucM1r8hBBGH/KMPTaiUZ/giYoFDlQa5IpbIYjON7xucJkCuYQcWZhyndiPQRs0DlHOlHz3/ACMusSeJtl1olUYLTDUx6Szhg6jBAqHphimC0FkFLgSlGDFMNTDTQWVyIUHohRLcIzQiJBEGCIkEQ9xGgNEOEQcIhwiDcFAAiJBEHCIcIg3BQCiJBEHCIcIhbgAhMNqJqJaStZCUi5MWQiBa/h6J0tSJiQpJG+x2I6ERVkm1FtdlmNJySfRwmq10/XzKdOKZSSeY+VLYUTd1dGdnBH4h0nw5wOVIVypqUkErmqYGqrmCQTYFv/UOTmL2hlBC5aAhkJqASBuSA4A37+sE0wCFKUtZSGU9xjxJgYMWDEp2Le8eUy5J5Jbps9JCMYR2x6CcKIqdTElLqLZCpi1EXGCdv+IuzplKeYBJJSlPumwbD9hbHpGRotekUJSl6gElY83mUXcZAq+xjTTUBUCWJZILhnUUmr8W3594hXI7OZ4pqSJq60KCdvM9kuLv+gzApcxSlFXIUFnSoMe9xd+8W+IrJmL5nLtkgBgAXCTi2LxBGnCC7hi9YdZBPy08zJvuBi0CkhNDayWyagAo2FTBNILip+tm9+wjmf8ApeKdVq0ilxInAPtTNQ4vtjPSOpCLhTswSU8xYgEAklsY9X7xT4emXplrMuxmP4hLKdK7qDsGDk4bbtFkJqKafkUot18DS9TMZJL/ADAkBBZLAAMxy56RpK1ZAIPKk5DkGopcAgdG9oqStMEqArGCQAo1c6VBGU2JJ9vaH00xylbqDJYpqcC+cdSHiF+42ujxnWTvD1a1s9E8rZ80zHZ+7R6B8XfFJ1/gnwfC8MLHnrcTPDb5Q3k7x53x1LaieHf/ABZoe12Wq9rRuaeYyT3p+0bZdFUez0n4UV/gyLPRNpdjjlUfTP5xeTMMqctTLINCb38wBO2zd87Rj/CSv8GUQHJnWLEs9KVEkENZvoY05+pCVKBd3blB67B3xjq0YJVu5L7JazXikzFJ8MixJ2JUKSVYvULPAp2oSoXCSQoAHnLLDAP8pucvT6xZ16EAJCCchwpiTu4fAt9orzpgUpvDIIDOWLlR8oUVOS5xD4fKF8ClhpQSkIJSTzEFPmOABszm0bHAUBlgXLh/o36feOclKUFHxCVuqxAOFOCk02ORGx8NzwiYtKikBSUUAdU1Vt1sUxq0UtuVOzNq47sbSN7w4bw4jqOIS0pUokmkOWDlhmKMn4p0inaamyVLP/iksT9j6sY7nrx9zj+jP2NDw4RlxS0PxFp5zeEsLcVBmuAWJH2+saEvUIVhQ+ohR1EH0weGa7QIoiJRFq3UfWGYdRFqyFe1lWiFFrw4UPeKjNCIkERWRxJPzBoso1csh6h+v0iLm1yT2MkEQ4RCRqkH5h/frBRNT+IfWI+sh+kyARDiXDf1aOpPt+8PK1aDbHrD3sWwkJcSEuF/Uo/EIStWgDc+g/eFvYbCQlwDiOqEpFVKlE2SlKSpy2+wHrE/69PQ/aM/j2qSqWBi+8Z9TncMUmjRp8G7Ik+jOM1S5tJUJbDAckKKXqJLXA+Vr9doPwzRoWuosoBy8wBSidzewDthvTeFp9KlCpi2dQCmYXAACW7wVA5S+wa2S/X6R5vdyd3aymhc5ZBRSlIJqDAOLEYG36iNvUSOZKwzgFKi5YAAlD4exNv8xjKTIIUKXZr3xhnJ3tGwu9RWCWuUjd9g2bJuC8EZjcDkdZMP9RMCikpqctT0uzWdvvFmRqzih0lgQSUkAE3ZgMNYGG1GkqmzFOAMMye4BDdNh/zFyVKCb52DAOBZgW9B7t6RCWaMZUNQbRV06SWKkhDJDvSoqCbXOT1v0gniJdlM18+GHIAZO+C0PNINLAkKIdhcYz9YpHVpCiFJNlJABSkV1dKjY8ocO+IuhPeuCE47Qs2Rymmu9/Mws97XJPUdtoLORMRclISaEquSQmwUx9B3wYjJPiJDKZT5pQWuwSzln6xJWnVnxFGlJdIpJUW2Dgux3drRJv3EeJ/EQH9VqGx4swj3UY1dOkFII6B/tF3inwnPnT5sygyyuYSEkFgkkPMUobXOBekmwj0DhfwglKEAu7Mb3xkgfM1rFg5IaLsmohFLkjHFJszvhe+lPLUQvD3ubNY3jT1YqnLcXUDa4v8AKCUkvkOcXjU4VwcS0rGxUkh6eUJJYJBBxaCTuEockbvhhnYWZsbfxhnmi5Wi7YzES4CsAJJPmJJINrE4t6dIrafiVvI5So8yjhVxa2wUQzRtr4PLTcqpJIIS6iam5SQL2D9rmKh+HkpBCaUguS5fNj0A9BEo5U3ZFwaA6XW1MzhyVUsotcpLhgwbcxzPxhq5jS1SZlCudMyoAJCCCSxvgy3ABOzRtTNIkVEVukF1EKSEgF7JT1756Qp/CBq5IStJZJcEukP1Ycyk38t33w8WQzxiyDg2eSzuL6gqqM1YPUHOScZckk9XvFITlAMCQDkbGPRtZ/0+8RQMorZmCVAIcJDGYolLIGSzOWsLuMTiPwj4FFzMCjSklLhZGRJRLVXMPqwGCcGNkc8JFbxtGZ8N8a8FTKehXQ4Pv8uCfQR6L8OcVJm+GCCMrduV2p939s3jy3W6fnUEoYJNBIcirurGbWA98x6V8P8ABfCAUVqJYA82SGta/wBXzFGeUcclkBRb4O3qbtDpX3HvGIqQlWXLZ7ZtAk6ZB7P3+/2iP5jH2D0WdGdS3zq9jaFHOnQq2NoeH+OZH0v+JgDiOpUf+6kPsEp/URdRrVpupdx9Cdn6QCVoygOSkKOzg/lGLxucqhnL59ejD6/URf8AUNXvn6eJ/dMr0eJxhvyLk3pPxWnCiKh9emRB1fFqCpkl+nfv6fvHl50s1auVCz3AUQ/sI2dNwTVgilBWOlkg37nEV24pNz/ctdO+D0XT8fSQ4BJ9U/YQ8r4hAd0kl1bjqWjmF8G1agnwwJT2UCUFL3Dggvv0/nZ4XwBaZbT1JUfxIBcgly9QGzCOji12Ov1GHJpsl3Bml/8AOAjlQ56OIpTPiIpLtboX+5ba8aCNOmkhJCADekDmSAwBzfD7/WM7j6UCSqXp0IKwHFmywdJNy2ctZoxajUZMk1sbiv6mzBjjjhU1bCSviEzH8MptmxcWdi5i/otb4iQpSrpWwZt0j2OYzNLLkoYhNKjkFRO1xm/tFyhKy1g3UW7M1+hiGo1eSePZs+9ix4dmTcpX8G1JmiqaVPYLsxNV8ANE9AU0Frbl84Numf1jJkyC4JU+XuPobvE1TaGa7ktth3jmvJXDVG+Kvk0ZTB39/QQeZqglLkO+/QjD/WMyTPOdnIu5Fjez9D9oGnV1Ok4tjvZ/ZoohP3LpL2BzpxAXZtzTc1EOLbmxt6wcoUJaUnzNe/zEXI2YOc9ICqcK7eoyC5f2I9YMqc5FROx9AbP6RDsEwRSSGcBgCeo6UjIPfuMxz2q4Yt0zVuClRXShJUVfgHK4Ki1RHfMdIiYLZF2LW25QD3DekFmFN3J9jY23c7Xx0jXiybEVzSkYfCJU0EBYAS3NYu6rkhxcA2/0946zTBmG4GWGBtvFTT0pIpAc3dt3bJ97doOZwA5Rh773/J4qnmchxgkGXKSi4ybtliRfDNZ75vA5xL0g7Pv+X9/s3iu1KVPdyzG/3/5iKSxty9jkn022+kVPllgVM0JSBe3t9T1/iITp5CSQgbEDJ7798iBTlCzBJcgeYp6ks1ybwRC1CwIbdgHBJPTENITA6SSpRdbJGbkGx6uHIf8AIs214zkJAYDFg2O756fbZ4CtRIuUg9CerP3JiMpSQWGAB/DewETXHZFgVaUKuoizGzUgdwbFTWi4iQLVHu17N69v7EMJgDdblNhYdR9jAFzSbB8gnDnsH62geQjRcmTgzbY6Bg1vTEZfFOEGakkKSHDAGoJJH4whisWFiQC13e92VJUAVKF9hgD8JV1sAPziaFkB7qUergOL4yfv6RZCbsTXB5vr/gmepSFLUFBCk0plpQE+a1KCwSlmcBRJ6RvzHSSliKWd7ABrW3frG9xFKlPUthiyBh8XVYEWa0UfDSzBHKWvcA/UxbkhkzVRTuUWc+ddnIL3a1mLH2hafVKUbpW7Dyh77NY9ftGxPTISaVJU5zSDY93PTpB9Nr5UsUpS36knfvgRQsKupSRD1aZlha2HnHZj19IUbC+JyjcpqfdgYeJ/h1/uQeqvc5ZKZTvUST3Nz6NEjqUAsACb9T67xryuBlCUqYLCg4NugwCTGX8aSv6WQJiZf+IshIU5pTYl2xszbu8Thpt3bK6dCl6tRpCEJJNg4OY6jT6IkJSokE5ZgO7dRmOG47rTKKAhllYlKSkXKkzErKgAkXIpSxv5sWjARxOf4hC6U0lyd0058rnI2uGwTGmGkjBOV39hJ0evr0oFssN2fNmv2MUBP5yJlKXHlcPjlsDv1jluE6iaqUklcwKUqpJUpxcMN+YE3uB+sC4quuYpK10lLEkO4ADG7NuDh4h66vaSa4s6TUaxIDLZCSQ4fLMTScuD+hjN4jrApQnBVKwkozYo/CoPhjvv1iloRKUGBWtW1V7DonBuTmCThp1i7uBawDEG5Y75zFUs0t3A1yZ3B0y06xU4lgpCnSi4KrBQNnuQ4FsnLXt6ziK1TFGWkAABkmoWe5cXD2HZ94UnQyRZIYsSCzuAeosSHH26X15BT3LgjAD3FyR/b/WLJ6xVVDhB7i3JQ4BDixIfs1QPs/1gGoQpjdmu77Ejt/mz0i5KdKVMC1i2WfB65OP2imZjgqsyQCRsSbAelgI5kpWzeuiA1rAAlvRiWYhR22b6Ra0ygRVgkgFuxY26OfzjG1yKSDbypp5shkg99i/rGlJnJNyQKgWZ2d7Pfd/sbwlwuAXyWjLuwA8pba4UQM9m+8SmTgACX5QSXZ7E537+xiKFHc4wTYlPTvv9vegpKvBrJqCiw9CxC2yxYO9yVQ3yBZmTiUuMnGM09d94iJSrVgZJLG4JIs3Z87OIo6U1Fgzq5U2fDgnBsCU+pLRancQdNSFOpw1yRzVEgD/KCS+zjaLHdFZoDUJKQ2AxJfe9vygsuaAc9CTZmL2L9wf4jMTqDSHTzdmvVgKJD2/d92sSZxU5x+ruSb7XP3ihuiaNBCj+EgEXtkDDqJd89/SITAElybYPlJGcEN+2YFInm77XITcF2Nupt+RhS5RWpgALgs/2PbJtm22ZKQ2w06couzinDs5HU392gOjmKWWV9ruCCXyAMflEJ2Q5wAru12sf7/QatYpIdjcukM5ba9gD9fURYpCNZKUsAxyzlwR1a3rDyZgDcznDGl/z7+sZv9Ws2KmLAhyhwzBjYjrd7W9nPEkpUyyLEJLg5dgSDizFx1zFijYi8ucLspI63uOjBuh2iSZtCWa/zEi9yzgZLE/fvHPalfMHUhTuxSQlRDKVSKlG7OaSQcEWjNHFloKkOzFihYal3uFBnPsM9CWXpURs7GWVHcE7cxIx7vEFpUQk1uFW5SxYb5fJ+0ZPDNbWeoTUWtSK0kB7e3vGzyJCWSk3yQ9nFRv3iMXQ3yVZ+nKfxuWDgDoztS7bXtaM0rWVMmYoJJsKMPcgsxQLYPTO8bqJQqSD5lEtsCLFgAepsHyAekW9JoUAlSioP1KmAAd2ObVerp6RqjldVZVOFnLcRlETAlAJLA73cBQcOQLKHuIs8N0SlyqlpZ1BksxWE3bOCqkPsz4uNqfNVMUVIAN2F3uWSMHHMn2YNFqTNSgEqsByJdrndgLuSMd74hyx7u5N/BnWLltnKT5S0GlMsEtzkod1m5ZxYYDdoUdF4p9fY/xCg/CL3/YhsX+M8r+G+K6pIKFzJtLikKW/tkNdvvHR6/iB1MtI1FBQkulF7kdQMsDgvApXBUIZSzWRcAcqMWf0d2+1okAXJ5Ttyly9rFsjF3YW9IU9RcuCVOJLSzlJNXhgJKUpUxCV+EkUoQCLpDdLtTeIo4dopa65UtVZ+UkkJOWYk3hS5dnJU/zY5W6MVfcxZVSm6XYWz2LgfhDExHJqZNbUqHT7ZOaQliEh7FP4Ql8klr29mjB0GgK6phxzEF7ZskbnNv5jSnag+VwTazfKNnJfJy0OhF2LqyBuL3HbAz/yc64QOmVJegUohgxcNcuEn5nfZh+kH/8AhUqVVNUtTKFk8otjclsbjJ2MWfHFRDYcbXO/19IX9UpSma3Rw5s+P42g3yXQ0kHEgsxASgWSmylYpSXD/wBgQV7UpTd8vbHr6Nn96Ilnyjq/fLMR9/rBFWCsu4YP1P5M42xCci6Jp+OkXIfYhnOCQPoR9BGfxCUygArlIUMEi6nwBc2TbrF2Umzm6jcP7Ck+o/s75/EZxWkuL2s3RgPX+R3itminQ2qFSAogOl0gi1gQUhWw82PX0jMSXSp1XIYEPuN75NIH+rtB+JTqaZUsghIAq28vM/S9X2g4lSlilA5gxIBJDWUoAtcNc72LZixIkW+GrU1L2dgc4ACCB0PI5iurUAJJsQa+pIvLso4N1b7B+kW9LqitXJYlqQfmSkA1P1At1DdozOPaEmsSiXZYUCS9qSS3Rm9ymBRtifRj6LihCZRBPIpahs6iHCifxFUsgDN9ouaVJqSUsaEgm29NIAcdi56B4wuG6ygkIBKQKbgOeYJKmI5TdeQ9o2NHqVFdMtRKUDID3Z6cMNvZKsRozRfgpi+jY0GnnG60lhcnd+h3DAhwzxqiQQ4az3FrqBBA/wDFn2+WKvBZqkB3rBu4dyo5clwzmLKlKUKUMFKuon5BuAepYWfpa0c6fL4LYhyq7AuWLWtsSzC+fttEPGuEJBKzhnJzck4Au+et+rydKXISCXDLXdhhg5L9bfuIsS0i4d0gFyDUPYkXMEUNmfqUrNIIrNzdggKS9qiTjFny+ItSZBYEClwzCkjGGcdAW7dYMCkhhjYqIKewYWuWwf1isvVmWoVjdsJLKDsHI6BQ9xF8W2RFrNMHFQSogKpdaQli7+QuBkMX/WMedpRMlrl0lBBUmyjMpc3epRs4wSlj0Lg9KEIUlLhRDpUgk5Hy360JUMnbIzma/h3P4sslKimoAKUxIPMQTZRKVKN9+gBjTFkWjG1vDpiFuiazpJpU9JUglSWBFuUouCwII2MT1XBWmJOEKslL+VIqpD5Vb89o1NXp0zFJUtk1VBKks5Kwyz1QQkpL9g72atrdOUy5ZDugKZ2LuUgqU9grl+VwHcbGHJt+SNUXdJpAljLNldQGD3FXuAb/AFOY2DLYXe6ASl8On8R3cN1x6jB4RpglJK+WlZQFADAMskqcuzqvHS6kO2/L+puehYke8VJckrAacELTlQDMXcYJuXd4tGZ5twbW9s+1XY2gOgTSpSios683AoABHo5J/wBMSmLZLnrg2cuW/wD1/wAxJMQSQAWpsnJIDOp227ve+O0B1k0OBa55W6HLNdy47AEdbWkLdIdwDsM4Hf1MVZMusqswcsbO25NulTi/mEWRl5ItBJcisVEs+ASce9z6w8Vp09iXPoCUggYANRd7Qou3z8Fe2JwGu4sORCTzHzAAlyoESwFKIFqSS4u43EXtJKXMCUo+a5UshrPYBItcdIUKKcyUYqiCK6deFTKL0/KQ7rYXUp+oaxw8Tl6RvM5UxNztba/XrChRDJ+mkvYE75IzZyQkEhx0I6OzXOWitrtfLQAbAtZgSzMBds+b6w0KJQgpPkrcmBl6/wAVKihFQQkEuwCQHBLAh9+sQRx1CbCoKu7Cz2Ib752tDQovWGLbXsRfFM2uCa1U4sqyEoDnBsAC9NyxSW9YunRlRspms93Bez9c/YGHhRjnFKVI34v4LA8Q1plpSoOaChV9wwYejtEQpJoKiecO2WSm5v0pRiFCgUVRPyYKVKuGSUpJCiarUBAcMbgqViOi4PpqCFKIY4YFuchKSQ5JP+EoN09YUKJTXA4lPQaknUppJLBQubh6tzsKUkMMWiHENeSEKWrJlVUOKnTLVMFxZwlXsQIUKJQXKE+jB4fpQJ0wK8jXANwoAVgOL5Fzm3eNbTyuQkDlsWSTd1Mipy5L2N9uloUKHke6XPwVrs6DRIDBH4KSe74N87+wxFnwABVd1eQPzFSiwKlXbbsIUKOf1yXroKUrU6Vc5BukdQWYFRALHJJvZrC506enOQ7tZtsO2zPf2hQoceexPqwInFZZKRSLG/8AuLsC+dtofiOnsGUPFBSHL0qp6kByaVDPTJhQouxc2QAcJ1sxxLVLCU8wsQ1QsABkE3NT2DWva/p3Upy9CFBSHZy6ViZLIBykhw9ri5ZoUKNAijxGoBwApIcpHyiWKElqrgsTsXcntB5WmTMQWcAEEAkkBwUEAPh09d4UKIPsA2mkgpJFxWC2CWDHa3lBtFqWsiYkf5QojYXSC3dlw8KEIbSzDSqpulrvUpgb9ybdoIJThEtgXUoq6WDP3sB/uOYaFD8iJa5ZJDd83AAuzdBTBJ01UuWA/MbegAuc52eFChwYNDSJCQkVdHDAs3serwoUKJqN82Q3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R"/>
          </a:p>
        </p:txBody>
      </p:sp>
      <p:sp>
        <p:nvSpPr>
          <p:cNvPr id="17412" name="AutoShape 4" descr="data:image/jpeg;base64,/9j/4AAQSkZJRgABAQAAAQABAAD/2wCEAAkGBxQTEhUUEhQVFRQWFxcXFRgYGBYcFxcVFRYXGRQWFhcYHCggGBolGxUUIjEhJSkrLjAuFyAzODMsNyguLisBCgoKDg0OGhAQGy8kHyYsLCwsNCwsLywsLiwsLCwsLCwsLCwsLCwsLCwsLCwsLCwsLCwsLCwsLCwsLCwsLCwsLP/AABEIALcBFAMBIgACEQEDEQH/xAAbAAABBQEBAAAAAAAAAAAAAAADAAECBAUGB//EADwQAAECBQIEBAQFAgUEAwAAAAECEQADEiExBEEFIlFhEzJxgQZCkaFSscHR4RTwI2KCkvEHM3KiFVOy/8QAGgEAAgMBAQAAAAAAAAAAAAAAAAECAwQFBv/EADARAAICAQQBAwIEBQUAAAAAAAABAhEDBBIhMUETUWEFgRQVIqEycZHh8EJSYsHR/9oADAMBAAIRAxEAPwDCAh6YkExICPYHnCFMPTE2h2hAQph6YnTD0wAQph6YnTDgQCIUw9MTaHpgAhTCpglMO0KwB0w9MEaHaAAdMPTE2h2gEDph6YJTCpgAhTCpgjQ7QADaHaJtCaGBBoVMEaE0AEKYVMTaHaAAbQ7RNoTQwIUwqYm0JoAIUwqYJTCaAAdMKmCNDNAAOmFBGhQAUAmHCYm0SaEMHTEmidMO0ICDQ7ROmE0AiDQ7RNodoAINDtE2h2gAg0O0SaHaACLQmibQmgGRaHCYLJlFRAGT/dhue0Q1XD5pnKlKUpCGuUWAIBK0qmJ5iRYcpAc43GLV67Hp+Hy/Y06fSyzcrhDU3ItUA5S4qA6lOQITRc08nTyqKB4aVEm1Rckczm7nyu/eG1IQ5KS123vjtbMZNL9WjknsyKr6NOf6e4R3Qd+5UaHCYJTDrZKaiCRsB5lEbJH5nAjrZMkccXKTpHPhBze2IJbJFSnbAYEknZKUi6ldoKuQQEkhnAtYsWukkWcRZ4cgLUKkJUo0h1YkvgJfIO5yTckMAA6ycJKiCgkKKaqQpgFJspIw9nwHeOB+ct5k0v0/v/M6v5cvTr/UBphmixMlMexuD1BwYhTHoYSU4qUemcmUXF0wbQmglMKmJESDQqYI0JoABtDtE2hNDAg0M0EaE0AA2hNBGhBMAA2hotDSr/CfpDQrQ9rMwCJNEmhwIiIi0Jom0O0AEGh2ibQmgAg0O0TAi5I0a1AEo5Xzgwm0iSjfRRaE0XtVomLpuOm8BTplHCTApJg4NcAGh2ghlnoYVMSEQaHAiTRIJgAs8KSfEdNlAEg9LMfsTANdPZcxvEEwXYgUlIyxNmu/XMW+FDnfDD9R1ivxuXMEyYrzIqAQE+YuDYtfY7x5j6w71FfC/wCzufTuMX3OA+H9fPHEJKZkxMxK5gemZXKZ3VSHYN0I/O/f6qXVMWVkKmJWdwSAd8Bs985jzv4c0epk6jTlekm0pnJqVSTUVOkm4ZmJ7PmPTJzkzqASyz5iXLG+S12B/SMM5KGWM48Vz/RmpJyg4sFMkBISSQSoslIPMos7dAALk7CHPDytRSoBayCzcoSB5Uou4/Us/QKWKUqUsgqUllDISn5UJGwc3OSW7AWdJpiJXPZQCiUpKrlrlLl7tjZ4t1uunqJ0v4V0V6bTRxR+TOnpUliAumW1qgQsChAqqxZL+5i5r5wmqUqkoWlItU8sTEmzEtcHDNiHISRQrlCsVUqJf5WLuxB+kUPh9C1SxM1CaQpS3SnzhlFLYAYcoYi7GMMl5NSfgtSJtSEhak1dXFjsPdjvvA1S2iE+TaYJabh/MkipVwnGE56ReVLdAJYKDAgEkWAe5yz5jr/Std6b9LI+H18P/wAOdrtLvW+K5RTphUwYphqY9QcQFTD0wSmFTAAOmFTBQmH8L0gsKAUw6UXjSkaFJDuot+EfvCGjT+GYfYfsYg8iJrGysOHk+Ug/aDJ4NMyCn6/xFlOkRsFe5gyZLYt7mKpZX4ZYsaM1Uucmzq+ph41khXaFEfV+ES9P5OPAiTRMJh6Y0GUg0O0Tph6YBg2h2glMKmAB9K1Qd/bLx03DpQa6Zn+q+YxeHi45AS+XAPoxjqEE03Ch6FJ/KMmol4NWCPFlTWS5bNTT3AY/VopzNFJIstQPtFubOILO3SsN+cUp6wDzIT6pP6CK4WWSoD/QKI5VpN9+kDmaVQuQFd8CEZqdlEQP+oIwY0pSKG4jGSnZCvZ4gtKOigYIdSs/MYjUesWJMg2i1weUAt1BwEk/p+sB1kytSuWkBfKXIAOR6+Yi3SLXCZZrcZH1bdu/eMu4JKbgFT3Zg5pLkXLAmPLfV5J6hr2SO39PTWFfclpVj/tWcdOVlFZJSea9zl+0JE8LJIKlKAu16S9id29HzD6kJ5SpR5mKs3YlOAxduhfEPqSlCgrxFAJZxWGUhhuoGxA+8cylLk3W1wDOoqATcKwSkXDXd/w4269oFJMwpKV1KdrOVMHCiQLLYgte4Y7RsHTpdBqZxd1OL5BFnc/nFWXoJgSTXJCxVZ1XDGlqr2LWBwYF0Ijp9PQQQVUuA9fKHBSWDO1//URS08makrIagqmkA1uAtRIwMOTYGwi34iiD4ibW5XS+7lJBu5ItbG8HkpSQST5nNKrKHMbFPS4H6QJcB5GlSVJTWShgKmBL+XmcKb+zvFSfq1FdgaVsy0qBAIF3HYhvpDSEUvy04JBLjNJZhY49Il/VsRKUyr1JJSBYs6gq9XcdoLS4QU3yywRg9QD6Ei4/OI0xCXplhSaCgSyOdJdyXN02LZG7W7xap9/TfoRHpvpWv9SPpT7XXyv7HF12l2S3x6YCmCJV1x2ESphKeOw+TnLgKFp/+uCIMtWUgHq5/iKtMElo9PeIOKJqRYShjyLAHSLKJhPUxXQuzRYkJIyfzimfyWxYdPpCUoQKZNiuuY8VbbLNxaM4QopXhRLYhbjBCYkEwQJh6Y2GMHTDhMFohUwhg6YLp5FSgHAfriFTB5DC5b3v/EKT4HFcnUafSy5aRSmWTubP9Witqp/b6QHS6wEMyB6/sBDzgDgfR/1jnbGpfqN25VwVZsx/2N4qr06Ts3p+0WFoMJCYui66K3z2VFaH8KgfZjATp1DY/QxtJlE/3+sNN09vKP8Aev8AaLI5iuWJGKExJmuYLPZLlRYC5JNgPWMudqKjUqpKU3AAJU4D2SASZnQfL64jqdXHDH58Dwad5H8F6TxOXITNmTSQlIAzeo2YNlRdmD5G9oqaLWrWUWlyypIK0kqqFQf0LPFSRp1LUFzZZSElpctQSwcEA81jMJNy9gbbk3tKCACooUWDEJekYIs6Rg7tfaPJ5Zxn0d+EXEtzEqLUFNbGlu5N6XFhd26RLVacoCTNl5A8wJSSE3KiyikOTc4EMJjkFCi5vSC+2zPbEPxCdPKCwKgjyuz3LGkguLE/UdIpvwWUA0qxMAMsAIbmDukM3lZwFAJNmx0iU2y0+EAhTUuHLBuZ1UskWH1iqdUrxAzALYqIUjky5DeYsMnLxorSl0qHKDalkhndwCR1frmG3QqK40yghPjKQAo3dKRUD5RmxYk+/wBRiSlJWStC1A3azVOACHIGN2GYuTiVBgUhkikqYhV0tYEF2BHd4raacAaVHN+VwCVYJLlzjHfMFcBdBpUw0sVMQVDmDA0lipnwQM94HpFPypCaC6mKGGzswa5P5xYMlgoAhjmtykJBKi975P2inpZQSOVAS1zSBc2BYADBp6WDwKmg6HmzEIBUUgBIF2Sbhk4Ad7Ju23aIabUpuoFNLkuHamzBWyT/AAYZc2pRSrNPKOUFRJcsg3BHfN4kt0DlYVcwSwFlHFrgsQHZrRKMnB2uH2KSUlT6NVGncBQwf7MN/TmA6TXBKqVWSrF7OH8voEv6ehjUULWj1Gl1frQvz5OFnwenKvBQVIaJJts8GUiEJca93uZ6BV9oKkwZOmEHTJAiuU0TSZToiaJBO0WggCEqY0Rc2+iVe5AaUbkQogZ5hQqmO4nPBMSCYIExIJjXZloGIklETCYemCxkRJ9fpBP6Q/28OkkRYRN6iINy8ElRWGnMT8RQyB9IOJsERP7CItvyiSrwwSdV1T9Ity1A4ECK0nIiDNgxBxT8USUmi8DA588ISVKLJFyScRXXqghJUsskByY4n4h+JVLWEywoqB5JYclJOFTALmY1wgXHY4x6jNHArfZqwY5ZnSLfxDxpI5luL8iPnfbl3Xi2E73wD4F1E6dOVNXLbT0KSmxDqV5kglIUpXJdrZGYlwX4MKpiV61jMUKxKLK5UKH/AHNmdhSkNz3d47rw1JXYAADYMN8Jt+1+sefzaiWRnXhijjXBzM8soppI8MikqsHF0i5ts8ZunmS0lUpCjWqyqXJFL+XkLln6x0HE0gzlBIAqSKbCmoi6mAsWDPFLSmkrquSQlJ5i5ZiGp3BEUqibsrzNMSUtQ6SkBSk8xZQYNSBkgNm2bQZPEUqHKZgBQpQUWDUrApOb+XqbiCqQUklJAsxYKsLD0yVRyn/TyUZ07UBalnwpS5iAFk8wWEuxUArzPsHAMThBuLfsRlJJpHSmWEknlS5SHZLIzlTJJcflE+HqUtdQVyAnlKEhXKCxBDhqibu1zbaC6LT0p/xJhmLcKlqG7gAlQBFg225J9ZTpKrroBpvVYBzYAKJsYiyS4Mb4t+JU6VIDBU0jlQCwQliKiRhLs27j1Mc5wTjGq1CwUK0pIKiJZJBZRYhkqKm5snrHI/EWsVO1MxRd6ikDJZJpSO5YD7xo/DcqZp1icykqY2UCHS9xfrb7RocFGPyVq5M9UEyZLZKgDUXWQ6rk2YsHNwB0AL7RFWpAKkg0U81hYAmwTbmGH3D7xo6SamYhCgbTBypJFrXzm4b9IrTkS2UE1eICbvdSgzpxgsMW+8ZUyxqiquW6gsppaoKNVSSogki2FAnNs56m4aJSg6mUBWkA2u5cks4Ykj3iKZq1pUQKgCbBVntZ23c4/DFdVS3psCN1kixIIBuxxdskvDaCy3qtXyqWlAQUApITUSpiQ6bDvts94ucM1r8hBBGH/KMPTaiUZ/giYoFDlQa5IpbIYjON7xucJkCuYQcWZhyndiPQRs0DlHOlHz3/ACMusSeJtl1olUYLTDUx6Szhg6jBAqHphimC0FkFLgSlGDFMNTDTQWVyIUHohRLcIzQiJBEGCIkEQ9xGgNEOEQcIhwiDcFAAiJBEHCIcIg3BQCiJBEHCIcIhbgAhMNqJqJaStZCUi5MWQiBa/h6J0tSJiQpJG+x2I6ERVkm1FtdlmNJySfRwmq10/XzKdOKZSSeY+VLYUTd1dGdnBH4h0nw5wOVIVypqUkErmqYGqrmCQTYFv/UOTmL2hlBC5aAhkJqASBuSA4A37+sE0wCFKUtZSGU9xjxJgYMWDEp2Le8eUy5J5Jbps9JCMYR2x6CcKIqdTElLqLZCpi1EXGCdv+IuzplKeYBJJSlPumwbD9hbHpGRotekUJSl6gElY83mUXcZAq+xjTTUBUCWJZILhnUUmr8W3594hXI7OZ4pqSJq60KCdvM9kuLv+gzApcxSlFXIUFnSoMe9xd+8W+IrJmL5nLtkgBgAXCTi2LxBGnCC7hi9YdZBPy08zJvuBi0CkhNDayWyagAo2FTBNILip+tm9+wjmf8ApeKdVq0ilxInAPtTNQ4vtjPSOpCLhTswSU8xYgEAklsY9X7xT4emXplrMuxmP4hLKdK7qDsGDk4bbtFkJqKafkUot18DS9TMZJL/ADAkBBZLAAMxy56RpK1ZAIPKk5DkGopcAgdG9oqStMEqArGCQAo1c6VBGU2JJ9vaH00xylbqDJYpqcC+cdSHiF+42ujxnWTvD1a1s9E8rZ80zHZ+7R6B8XfFJ1/gnwfC8MLHnrcTPDb5Q3k7x53x1LaieHf/ABZoe12Wq9rRuaeYyT3p+0bZdFUez0n4UV/gyLPRNpdjjlUfTP5xeTMMqctTLINCb38wBO2zd87Rj/CSv8GUQHJnWLEs9KVEkENZvoY05+pCVKBd3blB67B3xjq0YJVu5L7JazXikzFJ8MixJ2JUKSVYvULPAp2oSoXCSQoAHnLLDAP8pucvT6xZ16EAJCCchwpiTu4fAt9orzpgUpvDIIDOWLlR8oUVOS5xD4fKF8ClhpQSkIJSTzEFPmOABszm0bHAUBlgXLh/o36feOclKUFHxCVuqxAOFOCk02ORGx8NzwiYtKikBSUUAdU1Vt1sUxq0UtuVOzNq47sbSN7w4bw4jqOIS0pUokmkOWDlhmKMn4p0inaamyVLP/iksT9j6sY7nrx9zj+jP2NDw4RlxS0PxFp5zeEsLcVBmuAWJH2+saEvUIVhQ+ohR1EH0weGa7QIoiJRFq3UfWGYdRFqyFe1lWiFFrw4UPeKjNCIkERWRxJPzBoso1csh6h+v0iLm1yT2MkEQ4RCRqkH5h/frBRNT+IfWI+sh+kyARDiXDf1aOpPt+8PK1aDbHrD3sWwkJcSEuF/Uo/EIStWgDc+g/eFvYbCQlwDiOqEpFVKlE2SlKSpy2+wHrE/69PQ/aM/j2qSqWBi+8Z9TncMUmjRp8G7Ik+jOM1S5tJUJbDAckKKXqJLXA+Vr9doPwzRoWuosoBy8wBSidzewDthvTeFp9KlCpi2dQCmYXAACW7wVA5S+wa2S/X6R5vdyd3aymhc5ZBRSlIJqDAOLEYG36iNvUSOZKwzgFKi5YAAlD4exNv8xjKTIIUKXZr3xhnJ3tGwu9RWCWuUjd9g2bJuC8EZjcDkdZMP9RMCikpqctT0uzWdvvFmRqzih0lgQSUkAE3ZgMNYGG1GkqmzFOAMMye4BDdNh/zFyVKCb52DAOBZgW9B7t6RCWaMZUNQbRV06SWKkhDJDvSoqCbXOT1v0gniJdlM18+GHIAZO+C0PNINLAkKIdhcYz9YpHVpCiFJNlJABSkV1dKjY8ocO+IuhPeuCE47Qs2Rymmu9/Mws97XJPUdtoLORMRclISaEquSQmwUx9B3wYjJPiJDKZT5pQWuwSzln6xJWnVnxFGlJdIpJUW2Dgux3drRJv3EeJ/EQH9VqGx4swj3UY1dOkFII6B/tF3inwnPnT5sygyyuYSEkFgkkPMUobXOBekmwj0DhfwglKEAu7Mb3xkgfM1rFg5IaLsmohFLkjHFJszvhe+lPLUQvD3ubNY3jT1YqnLcXUDa4v8AKCUkvkOcXjU4VwcS0rGxUkh6eUJJYJBBxaCTuEockbvhhnYWZsbfxhnmi5Wi7YzES4CsAJJPmJJINrE4t6dIrafiVvI5So8yjhVxa2wUQzRtr4PLTcqpJIIS6iam5SQL2D9rmKh+HkpBCaUguS5fNj0A9BEo5U3ZFwaA6XW1MzhyVUsotcpLhgwbcxzPxhq5jS1SZlCudMyoAJCCCSxvgy3ABOzRtTNIkVEVukF1EKSEgF7JT1756Qp/CBq5IStJZJcEukP1Ycyk38t33w8WQzxiyDg2eSzuL6gqqM1YPUHOScZckk9XvFITlAMCQDkbGPRtZ/0+8RQMorZmCVAIcJDGYolLIGSzOWsLuMTiPwj4FFzMCjSklLhZGRJRLVXMPqwGCcGNkc8JFbxtGZ8N8a8FTKehXQ4Pv8uCfQR6L8OcVJm+GCCMrduV2p939s3jy3W6fnUEoYJNBIcirurGbWA98x6V8P8ABfCAUVqJYA82SGta/wBXzFGeUcclkBRb4O3qbtDpX3HvGIqQlWXLZ7ZtAk6ZB7P3+/2iP5jH2D0WdGdS3zq9jaFHOnQq2NoeH+OZH0v+JgDiOpUf+6kPsEp/URdRrVpupdx9Cdn6QCVoygOSkKOzg/lGLxucqhnL59ejD6/URf8AUNXvn6eJ/dMr0eJxhvyLk3pPxWnCiKh9emRB1fFqCpkl+nfv6fvHl50s1auVCz3AUQ/sI2dNwTVgilBWOlkg37nEV24pNz/ctdO+D0XT8fSQ4BJ9U/YQ8r4hAd0kl1bjqWjmF8G1agnwwJT2UCUFL3Dggvv0/nZ4XwBaZbT1JUfxIBcgly9QGzCOji12Ov1GHJpsl3Bml/8AOAjlQ56OIpTPiIpLtboX+5ba8aCNOmkhJCADekDmSAwBzfD7/WM7j6UCSqXp0IKwHFmywdJNy2ctZoxajUZMk1sbiv6mzBjjjhU1bCSviEzH8MptmxcWdi5i/otb4iQpSrpWwZt0j2OYzNLLkoYhNKjkFRO1xm/tFyhKy1g3UW7M1+hiGo1eSePZs+9ix4dmTcpX8G1JmiqaVPYLsxNV8ANE9AU0Frbl84Numf1jJkyC4JU+XuPobvE1TaGa7ktth3jmvJXDVG+Kvk0ZTB39/QQeZqglLkO+/QjD/WMyTPOdnIu5Fjez9D9oGnV1Ok4tjvZ/ZoohP3LpL2BzpxAXZtzTc1EOLbmxt6wcoUJaUnzNe/zEXI2YOc9ICqcK7eoyC5f2I9YMqc5FROx9AbP6RDsEwRSSGcBgCeo6UjIPfuMxz2q4Yt0zVuClRXShJUVfgHK4Ki1RHfMdIiYLZF2LW25QD3DekFmFN3J9jY23c7Xx0jXiybEVzSkYfCJU0EBYAS3NYu6rkhxcA2/0946zTBmG4GWGBtvFTT0pIpAc3dt3bJ97doOZwA5Rh773/J4qnmchxgkGXKSi4ybtliRfDNZ75vA5xL0g7Pv+X9/s3iu1KVPdyzG/3/5iKSxty9jkn022+kVPllgVM0JSBe3t9T1/iITp5CSQgbEDJ7798iBTlCzBJcgeYp6ks1ybwRC1CwIbdgHBJPTENITA6SSpRdbJGbkGx6uHIf8AIs214zkJAYDFg2O756fbZ4CtRIuUg9CerP3JiMpSQWGAB/DewETXHZFgVaUKuoizGzUgdwbFTWi4iQLVHu17N69v7EMJgDdblNhYdR9jAFzSbB8gnDnsH62geQjRcmTgzbY6Bg1vTEZfFOEGakkKSHDAGoJJH4whisWFiQC13e92VJUAVKF9hgD8JV1sAPziaFkB7qUergOL4yfv6RZCbsTXB5vr/gmepSFLUFBCk0plpQE+a1KCwSlmcBRJ6RvzHSSliKWd7ABrW3frG9xFKlPUthiyBh8XVYEWa0UfDSzBHKWvcA/UxbkhkzVRTuUWc+ddnIL3a1mLH2hafVKUbpW7Dyh77NY9ftGxPTISaVJU5zSDY93PTpB9Nr5UsUpS36knfvgRQsKupSRD1aZlha2HnHZj19IUbC+JyjcpqfdgYeJ/h1/uQeqvc5ZKZTvUST3Nz6NEjqUAsACb9T67xryuBlCUqYLCg4NugwCTGX8aSv6WQJiZf+IshIU5pTYl2xszbu8Thpt3bK6dCl6tRpCEJJNg4OY6jT6IkJSokE5ZgO7dRmOG47rTKKAhllYlKSkXKkzErKgAkXIpSxv5sWjARxOf4hC6U0lyd0058rnI2uGwTGmGkjBOV39hJ0evr0oFssN2fNmv2MUBP5yJlKXHlcPjlsDv1jluE6iaqUklcwKUqpJUpxcMN+YE3uB+sC4quuYpK10lLEkO4ADG7NuDh4h66vaSa4s6TUaxIDLZCSQ4fLMTScuD+hjN4jrApQnBVKwkozYo/CoPhjvv1iloRKUGBWtW1V7DonBuTmCThp1i7uBawDEG5Y75zFUs0t3A1yZ3B0y06xU4lgpCnSi4KrBQNnuQ4FsnLXt6ziK1TFGWkAABkmoWe5cXD2HZ94UnQyRZIYsSCzuAeosSHH26X15BT3LgjAD3FyR/b/WLJ6xVVDhB7i3JQ4BDixIfs1QPs/1gGoQpjdmu77Ejt/mz0i5KdKVMC1i2WfB65OP2imZjgqsyQCRsSbAelgI5kpWzeuiA1rAAlvRiWYhR22b6Ra0ygRVgkgFuxY26OfzjG1yKSDbypp5shkg99i/rGlJnJNyQKgWZ2d7Pfd/sbwlwuAXyWjLuwA8pba4UQM9m+8SmTgACX5QSXZ7E537+xiKFHc4wTYlPTvv9vegpKvBrJqCiw9CxC2yxYO9yVQ3yBZmTiUuMnGM09d94iJSrVgZJLG4JIs3Z87OIo6U1Fgzq5U2fDgnBsCU+pLRancQdNSFOpw1yRzVEgD/KCS+zjaLHdFZoDUJKQ2AxJfe9vygsuaAc9CTZmL2L9wf4jMTqDSHTzdmvVgKJD2/d92sSZxU5x+ruSb7XP3ihuiaNBCj+EgEXtkDDqJd89/SITAElybYPlJGcEN+2YFInm77XITcF2Nupt+RhS5RWpgALgs/2PbJtm22ZKQ2w06couzinDs5HU392gOjmKWWV9ruCCXyAMflEJ2Q5wAru12sf7/QatYpIdjcukM5ba9gD9fURYpCNZKUsAxyzlwR1a3rDyZgDcznDGl/z7+sZv9Ws2KmLAhyhwzBjYjrd7W9nPEkpUyyLEJLg5dgSDizFx1zFijYi8ucLspI63uOjBuh2iSZtCWa/zEi9yzgZLE/fvHPalfMHUhTuxSQlRDKVSKlG7OaSQcEWjNHFloKkOzFihYal3uFBnPsM9CWXpURs7GWVHcE7cxIx7vEFpUQk1uFW5SxYb5fJ+0ZPDNbWeoTUWtSK0kB7e3vGzyJCWSk3yQ9nFRv3iMXQ3yVZ+nKfxuWDgDoztS7bXtaM0rWVMmYoJJsKMPcgsxQLYPTO8bqJQqSD5lEtsCLFgAepsHyAekW9JoUAlSioP1KmAAd2ObVerp6RqjldVZVOFnLcRlETAlAJLA73cBQcOQLKHuIs8N0SlyqlpZ1BksxWE3bOCqkPsz4uNqfNVMUVIAN2F3uWSMHHMn2YNFqTNSgEqsByJdrndgLuSMd74hyx7u5N/BnWLltnKT5S0GlMsEtzkod1m5ZxYYDdoUdF4p9fY/xCg/CL3/YhsX+M8r+G+K6pIKFzJtLikKW/tkNdvvHR6/iB1MtI1FBQkulF7kdQMsDgvApXBUIZSzWRcAcqMWf0d2+1okAXJ5Ttyly9rFsjF3YW9IU9RcuCVOJLSzlJNXhgJKUpUxCV+EkUoQCLpDdLtTeIo4dopa65UtVZ+UkkJOWYk3hS5dnJU/zY5W6MVfcxZVSm6XYWz2LgfhDExHJqZNbUqHT7ZOaQliEh7FP4Ql8klr29mjB0GgK6phxzEF7ZskbnNv5jSnag+VwTazfKNnJfJy0OhF2LqyBuL3HbAz/yc64QOmVJegUohgxcNcuEn5nfZh+kH/8AhUqVVNUtTKFk8otjclsbjJ2MWfHFRDYcbXO/19IX9UpSma3Rw5s+P42g3yXQ0kHEgsxASgWSmylYpSXD/wBgQV7UpTd8vbHr6Nn96Ilnyjq/fLMR9/rBFWCsu4YP1P5M42xCci6Jp+OkXIfYhnOCQPoR9BGfxCUygArlIUMEi6nwBc2TbrF2Umzm6jcP7Ck+o/s75/EZxWkuL2s3RgPX+R3itminQ2qFSAogOl0gi1gQUhWw82PX0jMSXSp1XIYEPuN75NIH+rtB+JTqaZUsghIAq28vM/S9X2g4lSlilA5gxIBJDWUoAtcNc72LZixIkW+GrU1L2dgc4ACCB0PI5iurUAJJsQa+pIvLso4N1b7B+kW9LqitXJYlqQfmSkA1P1At1DdozOPaEmsSiXZYUCS9qSS3Rm9ymBRtifRj6LihCZRBPIpahs6iHCifxFUsgDN9ouaVJqSUsaEgm29NIAcdi56B4wuG6ygkIBKQKbgOeYJKmI5TdeQ9o2NHqVFdMtRKUDID3Z6cMNvZKsRozRfgpi+jY0GnnG60lhcnd+h3DAhwzxqiQQ4az3FrqBBA/wDFn2+WKvBZqkB3rBu4dyo5clwzmLKlKUKUMFKuon5BuAepYWfpa0c6fL4LYhyq7AuWLWtsSzC+fttEPGuEJBKzhnJzck4Au+et+rydKXISCXDLXdhhg5L9bfuIsS0i4d0gFyDUPYkXMEUNmfqUrNIIrNzdggKS9qiTjFny+ItSZBYEClwzCkjGGcdAW7dYMCkhhjYqIKewYWuWwf1isvVmWoVjdsJLKDsHI6BQ9xF8W2RFrNMHFQSogKpdaQli7+QuBkMX/WMedpRMlrl0lBBUmyjMpc3epRs4wSlj0Lg9KEIUlLhRDpUgk5Hy360JUMnbIzma/h3P4sslKimoAKUxIPMQTZRKVKN9+gBjTFkWjG1vDpiFuiazpJpU9JUglSWBFuUouCwII2MT1XBWmJOEKslL+VIqpD5Vb89o1NXp0zFJUtk1VBKks5Kwyz1QQkpL9g72atrdOUy5ZDugKZ2LuUgqU9grl+VwHcbGHJt+SNUXdJpAljLNldQGD3FXuAb/AFOY2DLYXe6ASl8On8R3cN1x6jB4RpglJK+WlZQFADAMskqcuzqvHS6kO2/L+puehYke8VJckrAacELTlQDMXcYJuXd4tGZ5twbW9s+1XY2gOgTSpSios683AoABHo5J/wBMSmLZLnrg2cuW/wD1/wAxJMQSQAWpsnJIDOp227ve+O0B1k0OBa55W6HLNdy47AEdbWkLdIdwDsM4Hf1MVZMusqswcsbO25NulTi/mEWRl5ItBJcisVEs+ASce9z6w8Vp09iXPoCUggYANRd7Qou3z8Fe2JwGu4sORCTzHzAAlyoESwFKIFqSS4u43EXtJKXMCUo+a5UshrPYBItcdIUKKcyUYqiCK6deFTKL0/KQ7rYXUp+oaxw8Tl6RvM5UxNztba/XrChRDJ+mkvYE75IzZyQkEhx0I6OzXOWitrtfLQAbAtZgSzMBds+b6w0KJQgpPkrcmBl6/wAVKihFQQkEuwCQHBLAh9+sQRx1CbCoKu7Cz2Ib752tDQovWGLbXsRfFM2uCa1U4sqyEoDnBsAC9NyxSW9YunRlRspms93Bez9c/YGHhRjnFKVI34v4LA8Q1plpSoOaChV9wwYejtEQpJoKiecO2WSm5v0pRiFCgUVRPyYKVKuGSUpJCiarUBAcMbgqViOi4PpqCFKIY4YFuchKSQ5JP+EoN09YUKJTXA4lPQaknUppJLBQubh6tzsKUkMMWiHENeSEKWrJlVUOKnTLVMFxZwlXsQIUKJQXKE+jB4fpQJ0wK8jXANwoAVgOL5Fzm3eNbTyuQkDlsWSTd1Mipy5L2N9uloUKHke6XPwVrs6DRIDBH4KSe74N87+wxFnwABVd1eQPzFSiwKlXbbsIUKOf1yXroKUrU6Vc5BukdQWYFRALHJJvZrC506enOQ7tZtsO2zPf2hQoceexPqwInFZZKRSLG/8AuLsC+dtofiOnsGUPFBSHL0qp6kByaVDPTJhQouxc2QAcJ1sxxLVLCU8wsQ1QsABkE3NT2DWva/p3Upy9CFBSHZy6ViZLIBykhw9ri5ZoUKNAijxGoBwApIcpHyiWKElqrgsTsXcntB5WmTMQWcAEEAkkBwUEAPh09d4UKIPsA2mkgpJFxWC2CWDHa3lBtFqWsiYkf5QojYXSC3dlw8KEIbSzDSqpulrvUpgb9ybdoIJThEtgXUoq6WDP3sB/uOYaFD8iJa5ZJDd83AAuzdBTBJ01UuWA/MbegAuc52eFChwYNDSJCQkVdHDAs3serwoUKJqN82Q3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R"/>
          </a:p>
        </p:txBody>
      </p:sp>
      <p:sp>
        <p:nvSpPr>
          <p:cNvPr id="17414" name="AutoShape 6" descr="http://www.heelsandwheelsonline.com/wp-content/uploads/2012/04/BannerTekapo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4950186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057400"/>
            <a:ext cx="8382000" cy="4572000"/>
          </a:xfrm>
        </p:spPr>
        <p:txBody>
          <a:bodyPr/>
          <a:lstStyle/>
          <a:p>
            <a:pPr marL="0" indent="0">
              <a:buNone/>
            </a:pPr>
            <a:r>
              <a:rPr lang="es-ES" sz="3000" b="1" i="1" dirty="0" smtClean="0">
                <a:solidFill>
                  <a:srgbClr val="000000"/>
                </a:solidFill>
                <a:latin typeface="Candara" pitchFamily="34" charset="0"/>
              </a:rPr>
              <a:t>“…Conoce</a:t>
            </a:r>
            <a:r>
              <a:rPr lang="es-ES" sz="3000" b="1" i="1" dirty="0">
                <a:solidFill>
                  <a:srgbClr val="000000"/>
                </a:solidFill>
                <a:latin typeface="Candara" pitchFamily="34" charset="0"/>
              </a:rPr>
              <a:t>, pues, y ve que no hay mal ni traición en mi mano, ni he pecado contra </a:t>
            </a:r>
            <a:r>
              <a:rPr lang="es-ES" sz="3000" b="1" i="1" dirty="0" smtClean="0">
                <a:solidFill>
                  <a:srgbClr val="000000"/>
                </a:solidFill>
                <a:latin typeface="Candara" pitchFamily="34" charset="0"/>
              </a:rPr>
              <a:t>ti…”</a:t>
            </a:r>
          </a:p>
          <a:p>
            <a:pPr marL="0" indent="0">
              <a:buNone/>
            </a:pPr>
            <a:r>
              <a:rPr lang="es-ES" sz="3000" dirty="0" smtClean="0">
                <a:solidFill>
                  <a:srgbClr val="000000"/>
                </a:solidFill>
                <a:latin typeface="Candara" pitchFamily="34" charset="0"/>
              </a:rPr>
              <a:t>David también le explicó a Saúl que él tuvo la oportunidad de matarlo, pero no lo hizo. </a:t>
            </a:r>
          </a:p>
          <a:p>
            <a:pPr marL="0" indent="0">
              <a:buNone/>
            </a:pPr>
            <a:r>
              <a:rPr lang="es-ES" sz="3000" b="1" i="1" dirty="0" smtClean="0">
                <a:solidFill>
                  <a:srgbClr val="000000"/>
                </a:solidFill>
                <a:latin typeface="Candara" pitchFamily="34" charset="0"/>
              </a:rPr>
              <a:t>“…No </a:t>
            </a:r>
            <a:r>
              <a:rPr lang="es-ES" sz="3000" b="1" i="1" dirty="0">
                <a:solidFill>
                  <a:srgbClr val="000000"/>
                </a:solidFill>
                <a:latin typeface="Candara" pitchFamily="34" charset="0"/>
              </a:rPr>
              <a:t>extenderé mi mano contra mi señor, porque es el ungido de Jehová</a:t>
            </a:r>
            <a:r>
              <a:rPr lang="es-ES" sz="3000" b="1" i="1" dirty="0" smtClean="0">
                <a:solidFill>
                  <a:srgbClr val="000000"/>
                </a:solidFill>
                <a:latin typeface="Candara" pitchFamily="34" charset="0"/>
              </a:rPr>
              <a:t>…”</a:t>
            </a:r>
          </a:p>
          <a:p>
            <a:pPr marL="0" indent="0">
              <a:buNone/>
            </a:pPr>
            <a:r>
              <a:rPr lang="es-ES" sz="3000" dirty="0" smtClean="0">
                <a:solidFill>
                  <a:srgbClr val="000000"/>
                </a:solidFill>
                <a:latin typeface="Candara" pitchFamily="34" charset="0"/>
              </a:rPr>
              <a:t>Vemos el gran respeto que tenía David por las cosas de Dios.</a:t>
            </a:r>
            <a:endParaRPr lang="es-ES" sz="3000" dirty="0">
              <a:latin typeface="Candara" pitchFamily="34" charset="0"/>
            </a:endParaRPr>
          </a:p>
          <a:p>
            <a:pPr marL="0" indent="0">
              <a:buNone/>
            </a:pPr>
            <a:endParaRPr lang="es-ES" sz="3000" dirty="0" smtClean="0">
              <a:solidFill>
                <a:srgbClr val="000000"/>
              </a:solidFill>
              <a:latin typeface="Candara" pitchFamily="34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/>
              <a:t>1 Samuel 24: 8-15</a:t>
            </a:r>
          </a:p>
        </p:txBody>
      </p:sp>
      <p:sp>
        <p:nvSpPr>
          <p:cNvPr id="17410" name="AutoShape 2" descr="data:image/jpeg;base64,/9j/4AAQSkZJRgABAQAAAQABAAD/2wCEAAkGBxQTEhUUEhQVFRQWFxcXFRgYGBYcFxcVFRYXGRQWFhcYHCggGBolGxUUIjEhJSkrLjAuFyAzODMsNyguLisBCgoKDg0OGhAQGy8kHyYsLCwsNCwsLywsLiwsLCwsLCwsLCwsLCwsLCwsLCwsLCwsLCwsLCwsLCwsLCwsLCwsLP/AABEIALcBFAMBIgACEQEDEQH/xAAbAAABBQEBAAAAAAAAAAAAAAADAAECBAUGB//EADwQAAECBQIEBAQFAgUEAwAAAAECEQADEiExBEEFIlFhEzJxgQZCkaFSscHR4RTwI2KCkvEHM3KiFVOy/8QAGgEAAgMBAQAAAAAAAAAAAAAAAAECAwQFBv/EADARAAICAQQBAwIEBQUAAAAAAAABAhEDBBIhMUETUWEFgRQVIqEycZHh8EJSYsHR/9oADAMBAAIRAxEAPwDCAh6YkExICPYHnCFMPTE2h2hAQph6YnTD0wAQph6YnTDgQCIUw9MTaHpgAhTCpglMO0KwB0w9MEaHaAAdMPTE2h2gEDph6YJTCpgAhTCpgjQ7QADaHaJtCaGBBoVMEaE0AEKYVMTaHaAAbQ7RNoTQwIUwqYm0JoAIUwqYJTCaAAdMKmCNDNAAOmFBGhQAUAmHCYm0SaEMHTEmidMO0ICDQ7ROmE0AiDQ7RNodoAINDtE2h2gAg0O0SaHaACLQmibQmgGRaHCYLJlFRAGT/dhue0Q1XD5pnKlKUpCGuUWAIBK0qmJ5iRYcpAc43GLV67Hp+Hy/Y06fSyzcrhDU3ItUA5S4qA6lOQITRc08nTyqKB4aVEm1Rckczm7nyu/eG1IQ5KS123vjtbMZNL9WjknsyKr6NOf6e4R3Qd+5UaHCYJTDrZKaiCRsB5lEbJH5nAjrZMkccXKTpHPhBze2IJbJFSnbAYEknZKUi6ldoKuQQEkhnAtYsWukkWcRZ4cgLUKkJUo0h1YkvgJfIO5yTckMAA6ycJKiCgkKKaqQpgFJspIw9nwHeOB+ct5k0v0/v/M6v5cvTr/UBphmixMlMexuD1BwYhTHoYSU4qUemcmUXF0wbQmglMKmJESDQqYI0JoABtDtE2hNDAg0M0EaE0AA2hNBGhBMAA2hotDSr/CfpDQrQ9rMwCJNEmhwIiIi0Jom0O0AEGh2ibQmgAg0O0TAi5I0a1AEo5Xzgwm0iSjfRRaE0XtVomLpuOm8BTplHCTApJg4NcAGh2ghlnoYVMSEQaHAiTRIJgAs8KSfEdNlAEg9LMfsTANdPZcxvEEwXYgUlIyxNmu/XMW+FDnfDD9R1ivxuXMEyYrzIqAQE+YuDYtfY7x5j6w71FfC/wCzufTuMX3OA+H9fPHEJKZkxMxK5gemZXKZ3VSHYN0I/O/f6qXVMWVkKmJWdwSAd8Bs985jzv4c0epk6jTlekm0pnJqVSTUVOkm4ZmJ7PmPTJzkzqASyz5iXLG+S12B/SMM5KGWM48Vz/RmpJyg4sFMkBISSQSoslIPMos7dAALk7CHPDytRSoBayCzcoSB5Uou4/Us/QKWKUqUsgqUllDISn5UJGwc3OSW7AWdJpiJXPZQCiUpKrlrlLl7tjZ4t1uunqJ0v4V0V6bTRxR+TOnpUliAumW1qgQsChAqqxZL+5i5r5wmqUqkoWlItU8sTEmzEtcHDNiHISRQrlCsVUqJf5WLuxB+kUPh9C1SxM1CaQpS3SnzhlFLYAYcoYi7GMMl5NSfgtSJtSEhak1dXFjsPdjvvA1S2iE+TaYJabh/MkipVwnGE56ReVLdAJYKDAgEkWAe5yz5jr/Std6b9LI+H18P/wAOdrtLvW+K5RTphUwYphqY9QcQFTD0wSmFTAAOmFTBQmH8L0gsKAUw6UXjSkaFJDuot+EfvCGjT+GYfYfsYg8iJrGysOHk+Ug/aDJ4NMyCn6/xFlOkRsFe5gyZLYt7mKpZX4ZYsaM1Uucmzq+ph41khXaFEfV+ES9P5OPAiTRMJh6Y0GUg0O0Tph6YBg2h2glMKmAB9K1Qd/bLx03DpQa6Zn+q+YxeHi45AS+XAPoxjqEE03Ch6FJ/KMmol4NWCPFlTWS5bNTT3AY/VopzNFJIstQPtFubOILO3SsN+cUp6wDzIT6pP6CK4WWSoD/QKI5VpN9+kDmaVQuQFd8CEZqdlEQP+oIwY0pSKG4jGSnZCvZ4gtKOigYIdSs/MYjUesWJMg2i1weUAt1BwEk/p+sB1kytSuWkBfKXIAOR6+Yi3SLXCZZrcZH1bdu/eMu4JKbgFT3Zg5pLkXLAmPLfV5J6hr2SO39PTWFfclpVj/tWcdOVlFZJSea9zl+0JE8LJIKlKAu16S9id29HzD6kJ5SpR5mKs3YlOAxduhfEPqSlCgrxFAJZxWGUhhuoGxA+8cylLk3W1wDOoqATcKwSkXDXd/w4269oFJMwpKV1KdrOVMHCiQLLYgte4Y7RsHTpdBqZxd1OL5BFnc/nFWXoJgSTXJCxVZ1XDGlqr2LWBwYF0Ijp9PQQQVUuA9fKHBSWDO1//URS08makrIagqmkA1uAtRIwMOTYGwi34iiD4ibW5XS+7lJBu5ItbG8HkpSQST5nNKrKHMbFPS4H6QJcB5GlSVJTWShgKmBL+XmcKb+zvFSfq1FdgaVsy0qBAIF3HYhvpDSEUvy04JBLjNJZhY49Il/VsRKUyr1JJSBYs6gq9XcdoLS4QU3yywRg9QD6Ei4/OI0xCXplhSaCgSyOdJdyXN02LZG7W7xap9/TfoRHpvpWv9SPpT7XXyv7HF12l2S3x6YCmCJV1x2ESphKeOw+TnLgKFp/+uCIMtWUgHq5/iKtMElo9PeIOKJqRYShjyLAHSLKJhPUxXQuzRYkJIyfzimfyWxYdPpCUoQKZNiuuY8VbbLNxaM4QopXhRLYhbjBCYkEwQJh6Y2GMHTDhMFohUwhg6YLp5FSgHAfriFTB5DC5b3v/EKT4HFcnUafSy5aRSmWTubP9Witqp/b6QHS6wEMyB6/sBDzgDgfR/1jnbGpfqN25VwVZsx/2N4qr06Ts3p+0WFoMJCYui66K3z2VFaH8KgfZjATp1DY/QxtJlE/3+sNN09vKP8Aev8AaLI5iuWJGKExJmuYLPZLlRYC5JNgPWMudqKjUqpKU3AAJU4D2SASZnQfL64jqdXHDH58Dwad5H8F6TxOXITNmTSQlIAzeo2YNlRdmD5G9oqaLWrWUWlyypIK0kqqFQf0LPFSRp1LUFzZZSElpctQSwcEA81jMJNy9gbbk3tKCACooUWDEJekYIs6Rg7tfaPJ5Zxn0d+EXEtzEqLUFNbGlu5N6XFhd26RLVacoCTNl5A8wJSSE3KiyikOTc4EMJjkFCi5vSC+2zPbEPxCdPKCwKgjyuz3LGkguLE/UdIpvwWUA0qxMAMsAIbmDukM3lZwFAJNmx0iU2y0+EAhTUuHLBuZ1UskWH1iqdUrxAzALYqIUjky5DeYsMnLxorSl0qHKDalkhndwCR1frmG3QqK40yghPjKQAo3dKRUD5RmxYk+/wBRiSlJWStC1A3azVOACHIGN2GYuTiVBgUhkikqYhV0tYEF2BHd4raacAaVHN+VwCVYJLlzjHfMFcBdBpUw0sVMQVDmDA0lipnwQM94HpFPypCaC6mKGGzswa5P5xYMlgoAhjmtykJBKi975P2inpZQSOVAS1zSBc2BYADBp6WDwKmg6HmzEIBUUgBIF2Sbhk4Ad7Ju23aIabUpuoFNLkuHamzBWyT/AAYZc2pRSrNPKOUFRJcsg3BHfN4kt0DlYVcwSwFlHFrgsQHZrRKMnB2uH2KSUlT6NVGncBQwf7MN/TmA6TXBKqVWSrF7OH8voEv6ehjUULWj1Gl1frQvz5OFnwenKvBQVIaJJts8GUiEJca93uZ6BV9oKkwZOmEHTJAiuU0TSZToiaJBO0WggCEqY0Rc2+iVe5AaUbkQogZ5hQqmO4nPBMSCYIExIJjXZloGIklETCYemCxkRJ9fpBP6Q/28OkkRYRN6iINy8ElRWGnMT8RQyB9IOJsERP7CItvyiSrwwSdV1T9Ity1A4ECK0nIiDNgxBxT8USUmi8DA588ISVKLJFyScRXXqghJUsskByY4n4h+JVLWEywoqB5JYclJOFTALmY1wgXHY4x6jNHArfZqwY5ZnSLfxDxpI5luL8iPnfbl3Xi2E73wD4F1E6dOVNXLbT0KSmxDqV5kglIUpXJdrZGYlwX4MKpiV61jMUKxKLK5UKH/AHNmdhSkNz3d47rw1JXYAADYMN8Jt+1+sefzaiWRnXhijjXBzM8soppI8MikqsHF0i5ts8ZunmS0lUpCjWqyqXJFL+XkLln6x0HE0gzlBIAqSKbCmoi6mAsWDPFLSmkrquSQlJ5i5ZiGp3BEUqibsrzNMSUtQ6SkBSk8xZQYNSBkgNm2bQZPEUqHKZgBQpQUWDUrApOb+XqbiCqQUklJAsxYKsLD0yVRyn/TyUZ07UBalnwpS5iAFk8wWEuxUArzPsHAMThBuLfsRlJJpHSmWEknlS5SHZLIzlTJJcflE+HqUtdQVyAnlKEhXKCxBDhqibu1zbaC6LT0p/xJhmLcKlqG7gAlQBFg225J9ZTpKrroBpvVYBzYAKJsYiyS4Mb4t+JU6VIDBU0jlQCwQliKiRhLs27j1Mc5wTjGq1CwUK0pIKiJZJBZRYhkqKm5snrHI/EWsVO1MxRd6ikDJZJpSO5YD7xo/DcqZp1icykqY2UCHS9xfrb7RocFGPyVq5M9UEyZLZKgDUXWQ6rk2YsHNwB0AL7RFWpAKkg0U81hYAmwTbmGH3D7xo6SamYhCgbTBypJFrXzm4b9IrTkS2UE1eICbvdSgzpxgsMW+8ZUyxqiquW6gsppaoKNVSSogki2FAnNs56m4aJSg6mUBWkA2u5cks4Ykj3iKZq1pUQKgCbBVntZ23c4/DFdVS3psCN1kixIIBuxxdskvDaCy3qtXyqWlAQUApITUSpiQ6bDvts94ucM1r8hBBGH/KMPTaiUZ/giYoFDlQa5IpbIYjON7xucJkCuYQcWZhyndiPQRs0DlHOlHz3/ACMusSeJtl1olUYLTDUx6Szhg6jBAqHphimC0FkFLgSlGDFMNTDTQWVyIUHohRLcIzQiJBEGCIkEQ9xGgNEOEQcIhwiDcFAAiJBEHCIcIg3BQCiJBEHCIcIhbgAhMNqJqJaStZCUi5MWQiBa/h6J0tSJiQpJG+x2I6ERVkm1FtdlmNJySfRwmq10/XzKdOKZSSeY+VLYUTd1dGdnBH4h0nw5wOVIVypqUkErmqYGqrmCQTYFv/UOTmL2hlBC5aAhkJqASBuSA4A37+sE0wCFKUtZSGU9xjxJgYMWDEp2Le8eUy5J5Jbps9JCMYR2x6CcKIqdTElLqLZCpi1EXGCdv+IuzplKeYBJJSlPumwbD9hbHpGRotekUJSl6gElY83mUXcZAq+xjTTUBUCWJZILhnUUmr8W3594hXI7OZ4pqSJq60KCdvM9kuLv+gzApcxSlFXIUFnSoMe9xd+8W+IrJmL5nLtkgBgAXCTi2LxBGnCC7hi9YdZBPy08zJvuBi0CkhNDayWyagAo2FTBNILip+tm9+wjmf8ApeKdVq0ilxInAPtTNQ4vtjPSOpCLhTswSU8xYgEAklsY9X7xT4emXplrMuxmP4hLKdK7qDsGDk4bbtFkJqKafkUot18DS9TMZJL/ADAkBBZLAAMxy56RpK1ZAIPKk5DkGopcAgdG9oqStMEqArGCQAo1c6VBGU2JJ9vaH00xylbqDJYpqcC+cdSHiF+42ujxnWTvD1a1s9E8rZ80zHZ+7R6B8XfFJ1/gnwfC8MLHnrcTPDb5Q3k7x53x1LaieHf/ABZoe12Wq9rRuaeYyT3p+0bZdFUez0n4UV/gyLPRNpdjjlUfTP5xeTMMqctTLINCb38wBO2zd87Rj/CSv8GUQHJnWLEs9KVEkENZvoY05+pCVKBd3blB67B3xjq0YJVu5L7JazXikzFJ8MixJ2JUKSVYvULPAp2oSoXCSQoAHnLLDAP8pucvT6xZ16EAJCCchwpiTu4fAt9orzpgUpvDIIDOWLlR8oUVOS5xD4fKF8ClhpQSkIJSTzEFPmOABszm0bHAUBlgXLh/o36feOclKUFHxCVuqxAOFOCk02ORGx8NzwiYtKikBSUUAdU1Vt1sUxq0UtuVOzNq47sbSN7w4bw4jqOIS0pUokmkOWDlhmKMn4p0inaamyVLP/iksT9j6sY7nrx9zj+jP2NDw4RlxS0PxFp5zeEsLcVBmuAWJH2+saEvUIVhQ+ohR1EH0weGa7QIoiJRFq3UfWGYdRFqyFe1lWiFFrw4UPeKjNCIkERWRxJPzBoso1csh6h+v0iLm1yT2MkEQ4RCRqkH5h/frBRNT+IfWI+sh+kyARDiXDf1aOpPt+8PK1aDbHrD3sWwkJcSEuF/Uo/EIStWgDc+g/eFvYbCQlwDiOqEpFVKlE2SlKSpy2+wHrE/69PQ/aM/j2qSqWBi+8Z9TncMUmjRp8G7Ik+jOM1S5tJUJbDAckKKXqJLXA+Vr9doPwzRoWuosoBy8wBSidzewDthvTeFp9KlCpi2dQCmYXAACW7wVA5S+wa2S/X6R5vdyd3aymhc5ZBRSlIJqDAOLEYG36iNvUSOZKwzgFKi5YAAlD4exNv8xjKTIIUKXZr3xhnJ3tGwu9RWCWuUjd9g2bJuC8EZjcDkdZMP9RMCikpqctT0uzWdvvFmRqzih0lgQSUkAE3ZgMNYGG1GkqmzFOAMMye4BDdNh/zFyVKCb52DAOBZgW9B7t6RCWaMZUNQbRV06SWKkhDJDvSoqCbXOT1v0gniJdlM18+GHIAZO+C0PNINLAkKIdhcYz9YpHVpCiFJNlJABSkV1dKjY8ocO+IuhPeuCE47Qs2Rymmu9/Mws97XJPUdtoLORMRclISaEquSQmwUx9B3wYjJPiJDKZT5pQWuwSzln6xJWnVnxFGlJdIpJUW2Dgux3drRJv3EeJ/EQH9VqGx4swj3UY1dOkFII6B/tF3inwnPnT5sygyyuYSEkFgkkPMUobXOBekmwj0DhfwglKEAu7Mb3xkgfM1rFg5IaLsmohFLkjHFJszvhe+lPLUQvD3ubNY3jT1YqnLcXUDa4v8AKCUkvkOcXjU4VwcS0rGxUkh6eUJJYJBBxaCTuEockbvhhnYWZsbfxhnmi5Wi7YzES4CsAJJPmJJINrE4t6dIrafiVvI5So8yjhVxa2wUQzRtr4PLTcqpJIIS6iam5SQL2D9rmKh+HkpBCaUguS5fNj0A9BEo5U3ZFwaA6XW1MzhyVUsotcpLhgwbcxzPxhq5jS1SZlCudMyoAJCCCSxvgy3ABOzRtTNIkVEVukF1EKSEgF7JT1756Qp/CBq5IStJZJcEukP1Ycyk38t33w8WQzxiyDg2eSzuL6gqqM1YPUHOScZckk9XvFITlAMCQDkbGPRtZ/0+8RQMorZmCVAIcJDGYolLIGSzOWsLuMTiPwj4FFzMCjSklLhZGRJRLVXMPqwGCcGNkc8JFbxtGZ8N8a8FTKehXQ4Pv8uCfQR6L8OcVJm+GCCMrduV2p939s3jy3W6fnUEoYJNBIcirurGbWA98x6V8P8ABfCAUVqJYA82SGta/wBXzFGeUcclkBRb4O3qbtDpX3HvGIqQlWXLZ7ZtAk6ZB7P3+/2iP5jH2D0WdGdS3zq9jaFHOnQq2NoeH+OZH0v+JgDiOpUf+6kPsEp/URdRrVpupdx9Cdn6QCVoygOSkKOzg/lGLxucqhnL59ejD6/URf8AUNXvn6eJ/dMr0eJxhvyLk3pPxWnCiKh9emRB1fFqCpkl+nfv6fvHl50s1auVCz3AUQ/sI2dNwTVgilBWOlkg37nEV24pNz/ctdO+D0XT8fSQ4BJ9U/YQ8r4hAd0kl1bjqWjmF8G1agnwwJT2UCUFL3Dggvv0/nZ4XwBaZbT1JUfxIBcgly9QGzCOji12Ov1GHJpsl3Bml/8AOAjlQ56OIpTPiIpLtboX+5ba8aCNOmkhJCADekDmSAwBzfD7/WM7j6UCSqXp0IKwHFmywdJNy2ctZoxajUZMk1sbiv6mzBjjjhU1bCSviEzH8MptmxcWdi5i/otb4iQpSrpWwZt0j2OYzNLLkoYhNKjkFRO1xm/tFyhKy1g3UW7M1+hiGo1eSePZs+9ix4dmTcpX8G1JmiqaVPYLsxNV8ANE9AU0Frbl84Numf1jJkyC4JU+XuPobvE1TaGa7ktth3jmvJXDVG+Kvk0ZTB39/QQeZqglLkO+/QjD/WMyTPOdnIu5Fjez9D9oGnV1Ok4tjvZ/ZoohP3LpL2BzpxAXZtzTc1EOLbmxt6wcoUJaUnzNe/zEXI2YOc9ICqcK7eoyC5f2I9YMqc5FROx9AbP6RDsEwRSSGcBgCeo6UjIPfuMxz2q4Yt0zVuClRXShJUVfgHK4Ki1RHfMdIiYLZF2LW25QD3DekFmFN3J9jY23c7Xx0jXiybEVzSkYfCJU0EBYAS3NYu6rkhxcA2/0946zTBmG4GWGBtvFTT0pIpAc3dt3bJ97doOZwA5Rh773/J4qnmchxgkGXKSi4ybtliRfDNZ75vA5xL0g7Pv+X9/s3iu1KVPdyzG/3/5iKSxty9jkn022+kVPllgVM0JSBe3t9T1/iITp5CSQgbEDJ7798iBTlCzBJcgeYp6ks1ybwRC1CwIbdgHBJPTENITA6SSpRdbJGbkGx6uHIf8AIs214zkJAYDFg2O756fbZ4CtRIuUg9CerP3JiMpSQWGAB/DewETXHZFgVaUKuoizGzUgdwbFTWi4iQLVHu17N69v7EMJgDdblNhYdR9jAFzSbB8gnDnsH62geQjRcmTgzbY6Bg1vTEZfFOEGakkKSHDAGoJJH4whisWFiQC13e92VJUAVKF9hgD8JV1sAPziaFkB7qUergOL4yfv6RZCbsTXB5vr/gmepSFLUFBCk0plpQE+a1KCwSlmcBRJ6RvzHSSliKWd7ABrW3frG9xFKlPUthiyBh8XVYEWa0UfDSzBHKWvcA/UxbkhkzVRTuUWc+ddnIL3a1mLH2hafVKUbpW7Dyh77NY9ftGxPTISaVJU5zSDY93PTpB9Nr5UsUpS36knfvgRQsKupSRD1aZlha2HnHZj19IUbC+JyjcpqfdgYeJ/h1/uQeqvc5ZKZTvUST3Nz6NEjqUAsACb9T67xryuBlCUqYLCg4NugwCTGX8aSv6WQJiZf+IshIU5pTYl2xszbu8Thpt3bK6dCl6tRpCEJJNg4OY6jT6IkJSokE5ZgO7dRmOG47rTKKAhllYlKSkXKkzErKgAkXIpSxv5sWjARxOf4hC6U0lyd0058rnI2uGwTGmGkjBOV39hJ0evr0oFssN2fNmv2MUBP5yJlKXHlcPjlsDv1jluE6iaqUklcwKUqpJUpxcMN+YE3uB+sC4quuYpK10lLEkO4ADG7NuDh4h66vaSa4s6TUaxIDLZCSQ4fLMTScuD+hjN4jrApQnBVKwkozYo/CoPhjvv1iloRKUGBWtW1V7DonBuTmCThp1i7uBawDEG5Y75zFUs0t3A1yZ3B0y06xU4lgpCnSi4KrBQNnuQ4FsnLXt6ziK1TFGWkAABkmoWe5cXD2HZ94UnQyRZIYsSCzuAeosSHH26X15BT3LgjAD3FyR/b/WLJ6xVVDhB7i3JQ4BDixIfs1QPs/1gGoQpjdmu77Ejt/mz0i5KdKVMC1i2WfB65OP2imZjgqsyQCRsSbAelgI5kpWzeuiA1rAAlvRiWYhR22b6Ra0ygRVgkgFuxY26OfzjG1yKSDbypp5shkg99i/rGlJnJNyQKgWZ2d7Pfd/sbwlwuAXyWjLuwA8pba4UQM9m+8SmTgACX5QSXZ7E537+xiKFHc4wTYlPTvv9vegpKvBrJqCiw9CxC2yxYO9yVQ3yBZmTiUuMnGM09d94iJSrVgZJLG4JIs3Z87OIo6U1Fgzq5U2fDgnBsCU+pLRancQdNSFOpw1yRzVEgD/KCS+zjaLHdFZoDUJKQ2AxJfe9vygsuaAc9CTZmL2L9wf4jMTqDSHTzdmvVgKJD2/d92sSZxU5x+ruSb7XP3ihuiaNBCj+EgEXtkDDqJd89/SITAElybYPlJGcEN+2YFInm77XITcF2Nupt+RhS5RWpgALgs/2PbJtm22ZKQ2w06couzinDs5HU392gOjmKWWV9ruCCXyAMflEJ2Q5wAru12sf7/QatYpIdjcukM5ba9gD9fURYpCNZKUsAxyzlwR1a3rDyZgDcznDGl/z7+sZv9Ws2KmLAhyhwzBjYjrd7W9nPEkpUyyLEJLg5dgSDizFx1zFijYi8ucLspI63uOjBuh2iSZtCWa/zEi9yzgZLE/fvHPalfMHUhTuxSQlRDKVSKlG7OaSQcEWjNHFloKkOzFihYal3uFBnPsM9CWXpURs7GWVHcE7cxIx7vEFpUQk1uFW5SxYb5fJ+0ZPDNbWeoTUWtSK0kB7e3vGzyJCWSk3yQ9nFRv3iMXQ3yVZ+nKfxuWDgDoztS7bXtaM0rWVMmYoJJsKMPcgsxQLYPTO8bqJQqSD5lEtsCLFgAepsHyAekW9JoUAlSioP1KmAAd2ObVerp6RqjldVZVOFnLcRlETAlAJLA73cBQcOQLKHuIs8N0SlyqlpZ1BksxWE3bOCqkPsz4uNqfNVMUVIAN2F3uWSMHHMn2YNFqTNSgEqsByJdrndgLuSMd74hyx7u5N/BnWLltnKT5S0GlMsEtzkod1m5ZxYYDdoUdF4p9fY/xCg/CL3/YhsX+M8r+G+K6pIKFzJtLikKW/tkNdvvHR6/iB1MtI1FBQkulF7kdQMsDgvApXBUIZSzWRcAcqMWf0d2+1okAXJ5Ttyly9rFsjF3YW9IU9RcuCVOJLSzlJNXhgJKUpUxCV+EkUoQCLpDdLtTeIo4dopa65UtVZ+UkkJOWYk3hS5dnJU/zY5W6MVfcxZVSm6XYWz2LgfhDExHJqZNbUqHT7ZOaQliEh7FP4Ql8klr29mjB0GgK6phxzEF7ZskbnNv5jSnag+VwTazfKNnJfJy0OhF2LqyBuL3HbAz/yc64QOmVJegUohgxcNcuEn5nfZh+kH/8AhUqVVNUtTKFk8otjclsbjJ2MWfHFRDYcbXO/19IX9UpSma3Rw5s+P42g3yXQ0kHEgsxASgWSmylYpSXD/wBgQV7UpTd8vbHr6Nn96Ilnyjq/fLMR9/rBFWCsu4YP1P5M42xCci6Jp+OkXIfYhnOCQPoR9BGfxCUygArlIUMEi6nwBc2TbrF2Umzm6jcP7Ck+o/s75/EZxWkuL2s3RgPX+R3itminQ2qFSAogOl0gi1gQUhWw82PX0jMSXSp1XIYEPuN75NIH+rtB+JTqaZUsghIAq28vM/S9X2g4lSlilA5gxIBJDWUoAtcNc72LZixIkW+GrU1L2dgc4ACCB0PI5iurUAJJsQa+pIvLso4N1b7B+kW9LqitXJYlqQfmSkA1P1At1DdozOPaEmsSiXZYUCS9qSS3Rm9ymBRtifRj6LihCZRBPIpahs6iHCifxFUsgDN9ouaVJqSUsaEgm29NIAcdi56B4wuG6ygkIBKQKbgOeYJKmI5TdeQ9o2NHqVFdMtRKUDID3Z6cMNvZKsRozRfgpi+jY0GnnG60lhcnd+h3DAhwzxqiQQ4az3FrqBBA/wDFn2+WKvBZqkB3rBu4dyo5clwzmLKlKUKUMFKuon5BuAepYWfpa0c6fL4LYhyq7AuWLWtsSzC+fttEPGuEJBKzhnJzck4Au+et+rydKXISCXDLXdhhg5L9bfuIsS0i4d0gFyDUPYkXMEUNmfqUrNIIrNzdggKS9qiTjFny+ItSZBYEClwzCkjGGcdAW7dYMCkhhjYqIKewYWuWwf1isvVmWoVjdsJLKDsHI6BQ9xF8W2RFrNMHFQSogKpdaQli7+QuBkMX/WMedpRMlrl0lBBUmyjMpc3epRs4wSlj0Lg9KEIUlLhRDpUgk5Hy360JUMnbIzma/h3P4sslKimoAKUxIPMQTZRKVKN9+gBjTFkWjG1vDpiFuiazpJpU9JUglSWBFuUouCwII2MT1XBWmJOEKslL+VIqpD5Vb89o1NXp0zFJUtk1VBKks5Kwyz1QQkpL9g72atrdOUy5ZDugKZ2LuUgqU9grl+VwHcbGHJt+SNUXdJpAljLNldQGD3FXuAb/AFOY2DLYXe6ASl8On8R3cN1x6jB4RpglJK+WlZQFADAMskqcuzqvHS6kO2/L+puehYke8VJckrAacELTlQDMXcYJuXd4tGZ5twbW9s+1XY2gOgTSpSios683AoABHo5J/wBMSmLZLnrg2cuW/wD1/wAxJMQSQAWpsnJIDOp227ve+O0B1k0OBa55W6HLNdy47AEdbWkLdIdwDsM4Hf1MVZMusqswcsbO25NulTi/mEWRl5ItBJcisVEs+ASce9z6w8Vp09iXPoCUggYANRd7Qou3z8Fe2JwGu4sORCTzHzAAlyoESwFKIFqSS4u43EXtJKXMCUo+a5UshrPYBItcdIUKKcyUYqiCK6deFTKL0/KQ7rYXUp+oaxw8Tl6RvM5UxNztba/XrChRDJ+mkvYE75IzZyQkEhx0I6OzXOWitrtfLQAbAtZgSzMBds+b6w0KJQgpPkrcmBl6/wAVKihFQQkEuwCQHBLAh9+sQRx1CbCoKu7Cz2Ib752tDQovWGLbXsRfFM2uCa1U4sqyEoDnBsAC9NyxSW9YunRlRspms93Bez9c/YGHhRjnFKVI34v4LA8Q1plpSoOaChV9wwYejtEQpJoKiecO2WSm5v0pRiFCgUVRPyYKVKuGSUpJCiarUBAcMbgqViOi4PpqCFKIY4YFuchKSQ5JP+EoN09YUKJTXA4lPQaknUppJLBQubh6tzsKUkMMWiHENeSEKWrJlVUOKnTLVMFxZwlXsQIUKJQXKE+jB4fpQJ0wK8jXANwoAVgOL5Fzm3eNbTyuQkDlsWSTd1Mipy5L2N9uloUKHke6XPwVrs6DRIDBH4KSe74N87+wxFnwABVd1eQPzFSiwKlXbbsIUKOf1yXroKUrU6Vc5BukdQWYFRALHJJvZrC506enOQ7tZtsO2zPf2hQoceexPqwInFZZKRSLG/8AuLsC+dtofiOnsGUPFBSHL0qp6kByaVDPTJhQouxc2QAcJ1sxxLVLCU8wsQ1QsABkE3NT2DWva/p3Upy9CFBSHZy6ViZLIBykhw9ri5ZoUKNAijxGoBwApIcpHyiWKElqrgsTsXcntB5WmTMQWcAEEAkkBwUEAPh09d4UKIPsA2mkgpJFxWC2CWDHa3lBtFqWsiYkf5QojYXSC3dlw8KEIbSzDSqpulrvUpgb9ybdoIJThEtgXUoq6WDP3sB/uOYaFD8iJa5ZJDd83AAuzdBTBJ01UuWA/MbegAuc52eFChwYNDSJCQkVdHDAs3serwoUKJqN82Q3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R"/>
          </a:p>
        </p:txBody>
      </p:sp>
      <p:sp>
        <p:nvSpPr>
          <p:cNvPr id="17412" name="AutoShape 4" descr="data:image/jpeg;base64,/9j/4AAQSkZJRgABAQAAAQABAAD/2wCEAAkGBxQTEhUUEhQVFRQWFxcXFRgYGBYcFxcVFRYXGRQWFhcYHCggGBolGxUUIjEhJSkrLjAuFyAzODMsNyguLisBCgoKDg0OGhAQGy8kHyYsLCwsNCwsLywsLiwsLCwsLCwsLCwsLCwsLCwsLCwsLCwsLCwsLCwsLCwsLCwsLCwsLP/AABEIALcBFAMBIgACEQEDEQH/xAAbAAABBQEBAAAAAAAAAAAAAAADAAECBAUGB//EADwQAAECBQIEBAQFAgUEAwAAAAECEQADEiExBEEFIlFhEzJxgQZCkaFSscHR4RTwI2KCkvEHM3KiFVOy/8QAGgEAAgMBAQAAAAAAAAAAAAAAAAECAwQFBv/EADARAAICAQQBAwIEBQUAAAAAAAABAhEDBBIhMUETUWEFgRQVIqEycZHh8EJSYsHR/9oADAMBAAIRAxEAPwDCAh6YkExICPYHnCFMPTE2h2hAQph6YnTD0wAQph6YnTDgQCIUw9MTaHpgAhTCpglMO0KwB0w9MEaHaAAdMPTE2h2gEDph6YJTCpgAhTCpgjQ7QADaHaJtCaGBBoVMEaE0AEKYVMTaHaAAbQ7RNoTQwIUwqYm0JoAIUwqYJTCaAAdMKmCNDNAAOmFBGhQAUAmHCYm0SaEMHTEmidMO0ICDQ7ROmE0AiDQ7RNodoAINDtE2h2gAg0O0SaHaACLQmibQmgGRaHCYLJlFRAGT/dhue0Q1XD5pnKlKUpCGuUWAIBK0qmJ5iRYcpAc43GLV67Hp+Hy/Y06fSyzcrhDU3ItUA5S4qA6lOQITRc08nTyqKB4aVEm1Rckczm7nyu/eG1IQ5KS123vjtbMZNL9WjknsyKr6NOf6e4R3Qd+5UaHCYJTDrZKaiCRsB5lEbJH5nAjrZMkccXKTpHPhBze2IJbJFSnbAYEknZKUi6ldoKuQQEkhnAtYsWukkWcRZ4cgLUKkJUo0h1YkvgJfIO5yTckMAA6ycJKiCgkKKaqQpgFJspIw9nwHeOB+ct5k0v0/v/M6v5cvTr/UBphmixMlMexuD1BwYhTHoYSU4qUemcmUXF0wbQmglMKmJESDQqYI0JoABtDtE2hNDAg0M0EaE0AA2hNBGhBMAA2hotDSr/CfpDQrQ9rMwCJNEmhwIiIi0Jom0O0AEGh2ibQmgAg0O0TAi5I0a1AEo5Xzgwm0iSjfRRaE0XtVomLpuOm8BTplHCTApJg4NcAGh2ghlnoYVMSEQaHAiTRIJgAs8KSfEdNlAEg9LMfsTANdPZcxvEEwXYgUlIyxNmu/XMW+FDnfDD9R1ivxuXMEyYrzIqAQE+YuDYtfY7x5j6w71FfC/wCzufTuMX3OA+H9fPHEJKZkxMxK5gemZXKZ3VSHYN0I/O/f6qXVMWVkKmJWdwSAd8Bs985jzv4c0epk6jTlekm0pnJqVSTUVOkm4ZmJ7PmPTJzkzqASyz5iXLG+S12B/SMM5KGWM48Vz/RmpJyg4sFMkBISSQSoslIPMos7dAALk7CHPDytRSoBayCzcoSB5Uou4/Us/QKWKUqUsgqUllDISn5UJGwc3OSW7AWdJpiJXPZQCiUpKrlrlLl7tjZ4t1uunqJ0v4V0V6bTRxR+TOnpUliAumW1qgQsChAqqxZL+5i5r5wmqUqkoWlItU8sTEmzEtcHDNiHISRQrlCsVUqJf5WLuxB+kUPh9C1SxM1CaQpS3SnzhlFLYAYcoYi7GMMl5NSfgtSJtSEhak1dXFjsPdjvvA1S2iE+TaYJabh/MkipVwnGE56ReVLdAJYKDAgEkWAe5yz5jr/Std6b9LI+H18P/wAOdrtLvW+K5RTphUwYphqY9QcQFTD0wSmFTAAOmFTBQmH8L0gsKAUw6UXjSkaFJDuot+EfvCGjT+GYfYfsYg8iJrGysOHk+Ug/aDJ4NMyCn6/xFlOkRsFe5gyZLYt7mKpZX4ZYsaM1Uucmzq+ph41khXaFEfV+ES9P5OPAiTRMJh6Y0GUg0O0Tph6YBg2h2glMKmAB9K1Qd/bLx03DpQa6Zn+q+YxeHi45AS+XAPoxjqEE03Ch6FJ/KMmol4NWCPFlTWS5bNTT3AY/VopzNFJIstQPtFubOILO3SsN+cUp6wDzIT6pP6CK4WWSoD/QKI5VpN9+kDmaVQuQFd8CEZqdlEQP+oIwY0pSKG4jGSnZCvZ4gtKOigYIdSs/MYjUesWJMg2i1weUAt1BwEk/p+sB1kytSuWkBfKXIAOR6+Yi3SLXCZZrcZH1bdu/eMu4JKbgFT3Zg5pLkXLAmPLfV5J6hr2SO39PTWFfclpVj/tWcdOVlFZJSea9zl+0JE8LJIKlKAu16S9id29HzD6kJ5SpR5mKs3YlOAxduhfEPqSlCgrxFAJZxWGUhhuoGxA+8cylLk3W1wDOoqATcKwSkXDXd/w4269oFJMwpKV1KdrOVMHCiQLLYgte4Y7RsHTpdBqZxd1OL5BFnc/nFWXoJgSTXJCxVZ1XDGlqr2LWBwYF0Ijp9PQQQVUuA9fKHBSWDO1//URS08makrIagqmkA1uAtRIwMOTYGwi34iiD4ibW5XS+7lJBu5ItbG8HkpSQST5nNKrKHMbFPS4H6QJcB5GlSVJTWShgKmBL+XmcKb+zvFSfq1FdgaVsy0qBAIF3HYhvpDSEUvy04JBLjNJZhY49Il/VsRKUyr1JJSBYs6gq9XcdoLS4QU3yywRg9QD6Ei4/OI0xCXplhSaCgSyOdJdyXN02LZG7W7xap9/TfoRHpvpWv9SPpT7XXyv7HF12l2S3x6YCmCJV1x2ESphKeOw+TnLgKFp/+uCIMtWUgHq5/iKtMElo9PeIOKJqRYShjyLAHSLKJhPUxXQuzRYkJIyfzimfyWxYdPpCUoQKZNiuuY8VbbLNxaM4QopXhRLYhbjBCYkEwQJh6Y2GMHTDhMFohUwhg6YLp5FSgHAfriFTB5DC5b3v/EKT4HFcnUafSy5aRSmWTubP9Witqp/b6QHS6wEMyB6/sBDzgDgfR/1jnbGpfqN25VwVZsx/2N4qr06Ts3p+0WFoMJCYui66K3z2VFaH8KgfZjATp1DY/QxtJlE/3+sNN09vKP8Aev8AaLI5iuWJGKExJmuYLPZLlRYC5JNgPWMudqKjUqpKU3AAJU4D2SASZnQfL64jqdXHDH58Dwad5H8F6TxOXITNmTSQlIAzeo2YNlRdmD5G9oqaLWrWUWlyypIK0kqqFQf0LPFSRp1LUFzZZSElpctQSwcEA81jMJNy9gbbk3tKCACooUWDEJekYIs6Rg7tfaPJ5Zxn0d+EXEtzEqLUFNbGlu5N6XFhd26RLVacoCTNl5A8wJSSE3KiyikOTc4EMJjkFCi5vSC+2zPbEPxCdPKCwKgjyuz3LGkguLE/UdIpvwWUA0qxMAMsAIbmDukM3lZwFAJNmx0iU2y0+EAhTUuHLBuZ1UskWH1iqdUrxAzALYqIUjky5DeYsMnLxorSl0qHKDalkhndwCR1frmG3QqK40yghPjKQAo3dKRUD5RmxYk+/wBRiSlJWStC1A3azVOACHIGN2GYuTiVBgUhkikqYhV0tYEF2BHd4raacAaVHN+VwCVYJLlzjHfMFcBdBpUw0sVMQVDmDA0lipnwQM94HpFPypCaC6mKGGzswa5P5xYMlgoAhjmtykJBKi975P2inpZQSOVAS1zSBc2BYADBp6WDwKmg6HmzEIBUUgBIF2Sbhk4Ad7Ju23aIabUpuoFNLkuHamzBWyT/AAYZc2pRSrNPKOUFRJcsg3BHfN4kt0DlYVcwSwFlHFrgsQHZrRKMnB2uH2KSUlT6NVGncBQwf7MN/TmA6TXBKqVWSrF7OH8voEv6ehjUULWj1Gl1frQvz5OFnwenKvBQVIaJJts8GUiEJca93uZ6BV9oKkwZOmEHTJAiuU0TSZToiaJBO0WggCEqY0Rc2+iVe5AaUbkQogZ5hQqmO4nPBMSCYIExIJjXZloGIklETCYemCxkRJ9fpBP6Q/28OkkRYRN6iINy8ElRWGnMT8RQyB9IOJsERP7CItvyiSrwwSdV1T9Ity1A4ECK0nIiDNgxBxT8USUmi8DA588ISVKLJFyScRXXqghJUsskByY4n4h+JVLWEywoqB5JYclJOFTALmY1wgXHY4x6jNHArfZqwY5ZnSLfxDxpI5luL8iPnfbl3Xi2E73wD4F1E6dOVNXLbT0KSmxDqV5kglIUpXJdrZGYlwX4MKpiV61jMUKxKLK5UKH/AHNmdhSkNz3d47rw1JXYAADYMN8Jt+1+sefzaiWRnXhijjXBzM8soppI8MikqsHF0i5ts8ZunmS0lUpCjWqyqXJFL+XkLln6x0HE0gzlBIAqSKbCmoi6mAsWDPFLSmkrquSQlJ5i5ZiGp3BEUqibsrzNMSUtQ6SkBSk8xZQYNSBkgNm2bQZPEUqHKZgBQpQUWDUrApOb+XqbiCqQUklJAsxYKsLD0yVRyn/TyUZ07UBalnwpS5iAFk8wWEuxUArzPsHAMThBuLfsRlJJpHSmWEknlS5SHZLIzlTJJcflE+HqUtdQVyAnlKEhXKCxBDhqibu1zbaC6LT0p/xJhmLcKlqG7gAlQBFg225J9ZTpKrroBpvVYBzYAKJsYiyS4Mb4t+JU6VIDBU0jlQCwQliKiRhLs27j1Mc5wTjGq1CwUK0pIKiJZJBZRYhkqKm5snrHI/EWsVO1MxRd6ikDJZJpSO5YD7xo/DcqZp1icykqY2UCHS9xfrb7RocFGPyVq5M9UEyZLZKgDUXWQ6rk2YsHNwB0AL7RFWpAKkg0U81hYAmwTbmGH3D7xo6SamYhCgbTBypJFrXzm4b9IrTkS2UE1eICbvdSgzpxgsMW+8ZUyxqiquW6gsppaoKNVSSogki2FAnNs56m4aJSg6mUBWkA2u5cks4Ykj3iKZq1pUQKgCbBVntZ23c4/DFdVS3psCN1kixIIBuxxdskvDaCy3qtXyqWlAQUApITUSpiQ6bDvts94ucM1r8hBBGH/KMPTaiUZ/giYoFDlQa5IpbIYjON7xucJkCuYQcWZhyndiPQRs0DlHOlHz3/ACMusSeJtl1olUYLTDUx6Szhg6jBAqHphimC0FkFLgSlGDFMNTDTQWVyIUHohRLcIzQiJBEGCIkEQ9xGgNEOEQcIhwiDcFAAiJBEHCIcIg3BQCiJBEHCIcIhbgAhMNqJqJaStZCUi5MWQiBa/h6J0tSJiQpJG+x2I6ERVkm1FtdlmNJySfRwmq10/XzKdOKZSSeY+VLYUTd1dGdnBH4h0nw5wOVIVypqUkErmqYGqrmCQTYFv/UOTmL2hlBC5aAhkJqASBuSA4A37+sE0wCFKUtZSGU9xjxJgYMWDEp2Le8eUy5J5Jbps9JCMYR2x6CcKIqdTElLqLZCpi1EXGCdv+IuzplKeYBJJSlPumwbD9hbHpGRotekUJSl6gElY83mUXcZAq+xjTTUBUCWJZILhnUUmr8W3594hXI7OZ4pqSJq60KCdvM9kuLv+gzApcxSlFXIUFnSoMe9xd+8W+IrJmL5nLtkgBgAXCTi2LxBGnCC7hi9YdZBPy08zJvuBi0CkhNDayWyagAo2FTBNILip+tm9+wjmf8ApeKdVq0ilxInAPtTNQ4vtjPSOpCLhTswSU8xYgEAklsY9X7xT4emXplrMuxmP4hLKdK7qDsGDk4bbtFkJqKafkUot18DS9TMZJL/ADAkBBZLAAMxy56RpK1ZAIPKk5DkGopcAgdG9oqStMEqArGCQAo1c6VBGU2JJ9vaH00xylbqDJYpqcC+cdSHiF+42ujxnWTvD1a1s9E8rZ80zHZ+7R6B8XfFJ1/gnwfC8MLHnrcTPDb5Q3k7x53x1LaieHf/ABZoe12Wq9rRuaeYyT3p+0bZdFUez0n4UV/gyLPRNpdjjlUfTP5xeTMMqctTLINCb38wBO2zd87Rj/CSv8GUQHJnWLEs9KVEkENZvoY05+pCVKBd3blB67B3xjq0YJVu5L7JazXikzFJ8MixJ2JUKSVYvULPAp2oSoXCSQoAHnLLDAP8pucvT6xZ16EAJCCchwpiTu4fAt9orzpgUpvDIIDOWLlR8oUVOS5xD4fKF8ClhpQSkIJSTzEFPmOABszm0bHAUBlgXLh/o36feOclKUFHxCVuqxAOFOCk02ORGx8NzwiYtKikBSUUAdU1Vt1sUxq0UtuVOzNq47sbSN7w4bw4jqOIS0pUokmkOWDlhmKMn4p0inaamyVLP/iksT9j6sY7nrx9zj+jP2NDw4RlxS0PxFp5zeEsLcVBmuAWJH2+saEvUIVhQ+ohR1EH0weGa7QIoiJRFq3UfWGYdRFqyFe1lWiFFrw4UPeKjNCIkERWRxJPzBoso1csh6h+v0iLm1yT2MkEQ4RCRqkH5h/frBRNT+IfWI+sh+kyARDiXDf1aOpPt+8PK1aDbHrD3sWwkJcSEuF/Uo/EIStWgDc+g/eFvYbCQlwDiOqEpFVKlE2SlKSpy2+wHrE/69PQ/aM/j2qSqWBi+8Z9TncMUmjRp8G7Ik+jOM1S5tJUJbDAckKKXqJLXA+Vr9doPwzRoWuosoBy8wBSidzewDthvTeFp9KlCpi2dQCmYXAACW7wVA5S+wa2S/X6R5vdyd3aymhc5ZBRSlIJqDAOLEYG36iNvUSOZKwzgFKi5YAAlD4exNv8xjKTIIUKXZr3xhnJ3tGwu9RWCWuUjd9g2bJuC8EZjcDkdZMP9RMCikpqctT0uzWdvvFmRqzih0lgQSUkAE3ZgMNYGG1GkqmzFOAMMye4BDdNh/zFyVKCb52DAOBZgW9B7t6RCWaMZUNQbRV06SWKkhDJDvSoqCbXOT1v0gniJdlM18+GHIAZO+C0PNINLAkKIdhcYz9YpHVpCiFJNlJABSkV1dKjY8ocO+IuhPeuCE47Qs2Rymmu9/Mws97XJPUdtoLORMRclISaEquSQmwUx9B3wYjJPiJDKZT5pQWuwSzln6xJWnVnxFGlJdIpJUW2Dgux3drRJv3EeJ/EQH9VqGx4swj3UY1dOkFII6B/tF3inwnPnT5sygyyuYSEkFgkkPMUobXOBekmwj0DhfwglKEAu7Mb3xkgfM1rFg5IaLsmohFLkjHFJszvhe+lPLUQvD3ubNY3jT1YqnLcXUDa4v8AKCUkvkOcXjU4VwcS0rGxUkh6eUJJYJBBxaCTuEockbvhhnYWZsbfxhnmi5Wi7YzES4CsAJJPmJJINrE4t6dIrafiVvI5So8yjhVxa2wUQzRtr4PLTcqpJIIS6iam5SQL2D9rmKh+HkpBCaUguS5fNj0A9BEo5U3ZFwaA6XW1MzhyVUsotcpLhgwbcxzPxhq5jS1SZlCudMyoAJCCCSxvgy3ABOzRtTNIkVEVukF1EKSEgF7JT1756Qp/CBq5IStJZJcEukP1Ycyk38t33w8WQzxiyDg2eSzuL6gqqM1YPUHOScZckk9XvFITlAMCQDkbGPRtZ/0+8RQMorZmCVAIcJDGYolLIGSzOWsLuMTiPwj4FFzMCjSklLhZGRJRLVXMPqwGCcGNkc8JFbxtGZ8N8a8FTKehXQ4Pv8uCfQR6L8OcVJm+GCCMrduV2p939s3jy3W6fnUEoYJNBIcirurGbWA98x6V8P8ABfCAUVqJYA82SGta/wBXzFGeUcclkBRb4O3qbtDpX3HvGIqQlWXLZ7ZtAk6ZB7P3+/2iP5jH2D0WdGdS3zq9jaFHOnQq2NoeH+OZH0v+JgDiOpUf+6kPsEp/URdRrVpupdx9Cdn6QCVoygOSkKOzg/lGLxucqhnL59ejD6/URf8AUNXvn6eJ/dMr0eJxhvyLk3pPxWnCiKh9emRB1fFqCpkl+nfv6fvHl50s1auVCz3AUQ/sI2dNwTVgilBWOlkg37nEV24pNz/ctdO+D0XT8fSQ4BJ9U/YQ8r4hAd0kl1bjqWjmF8G1agnwwJT2UCUFL3Dggvv0/nZ4XwBaZbT1JUfxIBcgly9QGzCOji12Ov1GHJpsl3Bml/8AOAjlQ56OIpTPiIpLtboX+5ba8aCNOmkhJCADekDmSAwBzfD7/WM7j6UCSqXp0IKwHFmywdJNy2ctZoxajUZMk1sbiv6mzBjjjhU1bCSviEzH8MptmxcWdi5i/otb4iQpSrpWwZt0j2OYzNLLkoYhNKjkFRO1xm/tFyhKy1g3UW7M1+hiGo1eSePZs+9ix4dmTcpX8G1JmiqaVPYLsxNV8ANE9AU0Frbl84Numf1jJkyC4JU+XuPobvE1TaGa7ktth3jmvJXDVG+Kvk0ZTB39/QQeZqglLkO+/QjD/WMyTPOdnIu5Fjez9D9oGnV1Ok4tjvZ/ZoohP3LpL2BzpxAXZtzTc1EOLbmxt6wcoUJaUnzNe/zEXI2YOc9ICqcK7eoyC5f2I9YMqc5FROx9AbP6RDsEwRSSGcBgCeo6UjIPfuMxz2q4Yt0zVuClRXShJUVfgHK4Ki1RHfMdIiYLZF2LW25QD3DekFmFN3J9jY23c7Xx0jXiybEVzSkYfCJU0EBYAS3NYu6rkhxcA2/0946zTBmG4GWGBtvFTT0pIpAc3dt3bJ97doOZwA5Rh773/J4qnmchxgkGXKSi4ybtliRfDNZ75vA5xL0g7Pv+X9/s3iu1KVPdyzG/3/5iKSxty9jkn022+kVPllgVM0JSBe3t9T1/iITp5CSQgbEDJ7798iBTlCzBJcgeYp6ks1ybwRC1CwIbdgHBJPTENITA6SSpRdbJGbkGx6uHIf8AIs214zkJAYDFg2O756fbZ4CtRIuUg9CerP3JiMpSQWGAB/DewETXHZFgVaUKuoizGzUgdwbFTWi4iQLVHu17N69v7EMJgDdblNhYdR9jAFzSbB8gnDnsH62geQjRcmTgzbY6Bg1vTEZfFOEGakkKSHDAGoJJH4whisWFiQC13e92VJUAVKF9hgD8JV1sAPziaFkB7qUergOL4yfv6RZCbsTXB5vr/gmepSFLUFBCk0plpQE+a1KCwSlmcBRJ6RvzHSSliKWd7ABrW3frG9xFKlPUthiyBh8XVYEWa0UfDSzBHKWvcA/UxbkhkzVRTuUWc+ddnIL3a1mLH2hafVKUbpW7Dyh77NY9ftGxPTISaVJU5zSDY93PTpB9Nr5UsUpS36knfvgRQsKupSRD1aZlha2HnHZj19IUbC+JyjcpqfdgYeJ/h1/uQeqvc5ZKZTvUST3Nz6NEjqUAsACb9T67xryuBlCUqYLCg4NugwCTGX8aSv6WQJiZf+IshIU5pTYl2xszbu8Thpt3bK6dCl6tRpCEJJNg4OY6jT6IkJSokE5ZgO7dRmOG47rTKKAhllYlKSkXKkzErKgAkXIpSxv5sWjARxOf4hC6U0lyd0058rnI2uGwTGmGkjBOV39hJ0evr0oFssN2fNmv2MUBP5yJlKXHlcPjlsDv1jluE6iaqUklcwKUqpJUpxcMN+YE3uB+sC4quuYpK10lLEkO4ADG7NuDh4h66vaSa4s6TUaxIDLZCSQ4fLMTScuD+hjN4jrApQnBVKwkozYo/CoPhjvv1iloRKUGBWtW1V7DonBuTmCThp1i7uBawDEG5Y75zFUs0t3A1yZ3B0y06xU4lgpCnSi4KrBQNnuQ4FsnLXt6ziK1TFGWkAABkmoWe5cXD2HZ94UnQyRZIYsSCzuAeosSHH26X15BT3LgjAD3FyR/b/WLJ6xVVDhB7i3JQ4BDixIfs1QPs/1gGoQpjdmu77Ejt/mz0i5KdKVMC1i2WfB65OP2imZjgqsyQCRsSbAelgI5kpWzeuiA1rAAlvRiWYhR22b6Ra0ygRVgkgFuxY26OfzjG1yKSDbypp5shkg99i/rGlJnJNyQKgWZ2d7Pfd/sbwlwuAXyWjLuwA8pba4UQM9m+8SmTgACX5QSXZ7E537+xiKFHc4wTYlPTvv9vegpKvBrJqCiw9CxC2yxYO9yVQ3yBZmTiUuMnGM09d94iJSrVgZJLG4JIs3Z87OIo6U1Fgzq5U2fDgnBsCU+pLRancQdNSFOpw1yRzVEgD/KCS+zjaLHdFZoDUJKQ2AxJfe9vygsuaAc9CTZmL2L9wf4jMTqDSHTzdmvVgKJD2/d92sSZxU5x+ruSb7XP3ihuiaNBCj+EgEXtkDDqJd89/SITAElybYPlJGcEN+2YFInm77XITcF2Nupt+RhS5RWpgALgs/2PbJtm22ZKQ2w06couzinDs5HU392gOjmKWWV9ruCCXyAMflEJ2Q5wAru12sf7/QatYpIdjcukM5ba9gD9fURYpCNZKUsAxyzlwR1a3rDyZgDcznDGl/z7+sZv9Ws2KmLAhyhwzBjYjrd7W9nPEkpUyyLEJLg5dgSDizFx1zFijYi8ucLspI63uOjBuh2iSZtCWa/zEi9yzgZLE/fvHPalfMHUhTuxSQlRDKVSKlG7OaSQcEWjNHFloKkOzFihYal3uFBnPsM9CWXpURs7GWVHcE7cxIx7vEFpUQk1uFW5SxYb5fJ+0ZPDNbWeoTUWtSK0kB7e3vGzyJCWSk3yQ9nFRv3iMXQ3yVZ+nKfxuWDgDoztS7bXtaM0rWVMmYoJJsKMPcgsxQLYPTO8bqJQqSD5lEtsCLFgAepsHyAekW9JoUAlSioP1KmAAd2ObVerp6RqjldVZVOFnLcRlETAlAJLA73cBQcOQLKHuIs8N0SlyqlpZ1BksxWE3bOCqkPsz4uNqfNVMUVIAN2F3uWSMHHMn2YNFqTNSgEqsByJdrndgLuSMd74hyx7u5N/BnWLltnKT5S0GlMsEtzkod1m5ZxYYDdoUdF4p9fY/xCg/CL3/YhsX+M8r+G+K6pIKFzJtLikKW/tkNdvvHR6/iB1MtI1FBQkulF7kdQMsDgvApXBUIZSzWRcAcqMWf0d2+1okAXJ5Ttyly9rFsjF3YW9IU9RcuCVOJLSzlJNXhgJKUpUxCV+EkUoQCLpDdLtTeIo4dopa65UtVZ+UkkJOWYk3hS5dnJU/zY5W6MVfcxZVSm6XYWz2LgfhDExHJqZNbUqHT7ZOaQliEh7FP4Ql8klr29mjB0GgK6phxzEF7ZskbnNv5jSnag+VwTazfKNnJfJy0OhF2LqyBuL3HbAz/yc64QOmVJegUohgxcNcuEn5nfZh+kH/8AhUqVVNUtTKFk8otjclsbjJ2MWfHFRDYcbXO/19IX9UpSma3Rw5s+P42g3yXQ0kHEgsxASgWSmylYpSXD/wBgQV7UpTd8vbHr6Nn96Ilnyjq/fLMR9/rBFWCsu4YP1P5M42xCci6Jp+OkXIfYhnOCQPoR9BGfxCUygArlIUMEi6nwBc2TbrF2Umzm6jcP7Ck+o/s75/EZxWkuL2s3RgPX+R3itminQ2qFSAogOl0gi1gQUhWw82PX0jMSXSp1XIYEPuN75NIH+rtB+JTqaZUsghIAq28vM/S9X2g4lSlilA5gxIBJDWUoAtcNc72LZixIkW+GrU1L2dgc4ACCB0PI5iurUAJJsQa+pIvLso4N1b7B+kW9LqitXJYlqQfmSkA1P1At1DdozOPaEmsSiXZYUCS9qSS3Rm9ymBRtifRj6LihCZRBPIpahs6iHCifxFUsgDN9ouaVJqSUsaEgm29NIAcdi56B4wuG6ygkIBKQKbgOeYJKmI5TdeQ9o2NHqVFdMtRKUDID3Z6cMNvZKsRozRfgpi+jY0GnnG60lhcnd+h3DAhwzxqiQQ4az3FrqBBA/wDFn2+WKvBZqkB3rBu4dyo5clwzmLKlKUKUMFKuon5BuAepYWfpa0c6fL4LYhyq7AuWLWtsSzC+fttEPGuEJBKzhnJzck4Au+et+rydKXISCXDLXdhhg5L9bfuIsS0i4d0gFyDUPYkXMEUNmfqUrNIIrNzdggKS9qiTjFny+ItSZBYEClwzCkjGGcdAW7dYMCkhhjYqIKewYWuWwf1isvVmWoVjdsJLKDsHI6BQ9xF8W2RFrNMHFQSogKpdaQli7+QuBkMX/WMedpRMlrl0lBBUmyjMpc3epRs4wSlj0Lg9KEIUlLhRDpUgk5Hy360JUMnbIzma/h3P4sslKimoAKUxIPMQTZRKVKN9+gBjTFkWjG1vDpiFuiazpJpU9JUglSWBFuUouCwII2MT1XBWmJOEKslL+VIqpD5Vb89o1NXp0zFJUtk1VBKks5Kwyz1QQkpL9g72atrdOUy5ZDugKZ2LuUgqU9grl+VwHcbGHJt+SNUXdJpAljLNldQGD3FXuAb/AFOY2DLYXe6ASl8On8R3cN1x6jB4RpglJK+WlZQFADAMskqcuzqvHS6kO2/L+puehYke8VJckrAacELTlQDMXcYJuXd4tGZ5twbW9s+1XY2gOgTSpSios683AoABHo5J/wBMSmLZLnrg2cuW/wD1/wAxJMQSQAWpsnJIDOp227ve+O0B1k0OBa55W6HLNdy47AEdbWkLdIdwDsM4Hf1MVZMusqswcsbO25NulTi/mEWRl5ItBJcisVEs+ASce9z6w8Vp09iXPoCUggYANRd7Qou3z8Fe2JwGu4sORCTzHzAAlyoESwFKIFqSS4u43EXtJKXMCUo+a5UshrPYBItcdIUKKcyUYqiCK6deFTKL0/KQ7rYXUp+oaxw8Tl6RvM5UxNztba/XrChRDJ+mkvYE75IzZyQkEhx0I6OzXOWitrtfLQAbAtZgSzMBds+b6w0KJQgpPkrcmBl6/wAVKihFQQkEuwCQHBLAh9+sQRx1CbCoKu7Cz2Ib752tDQovWGLbXsRfFM2uCa1U4sqyEoDnBsAC9NyxSW9YunRlRspms93Bez9c/YGHhRjnFKVI34v4LA8Q1plpSoOaChV9wwYejtEQpJoKiecO2WSm5v0pRiFCgUVRPyYKVKuGSUpJCiarUBAcMbgqViOi4PpqCFKIY4YFuchKSQ5JP+EoN09YUKJTXA4lPQaknUppJLBQubh6tzsKUkMMWiHENeSEKWrJlVUOKnTLVMFxZwlXsQIUKJQXKE+jB4fpQJ0wK8jXANwoAVgOL5Fzm3eNbTyuQkDlsWSTd1Mipy5L2N9uloUKHke6XPwVrs6DRIDBH4KSe74N87+wxFnwABVd1eQPzFSiwKlXbbsIUKOf1yXroKUrU6Vc5BukdQWYFRALHJJvZrC506enOQ7tZtsO2zPf2hQoceexPqwInFZZKRSLG/8AuLsC+dtofiOnsGUPFBSHL0qp6kByaVDPTJhQouxc2QAcJ1sxxLVLCU8wsQ1QsABkE3NT2DWva/p3Upy9CFBSHZy6ViZLIBykhw9ri5ZoUKNAijxGoBwApIcpHyiWKElqrgsTsXcntB5WmTMQWcAEEAkkBwUEAPh09d4UKIPsA2mkgpJFxWC2CWDHa3lBtFqWsiYkf5QojYXSC3dlw8KEIbSzDSqpulrvUpgb9ybdoIJThEtgXUoq6WDP3sB/uOYaFD8iJa5ZJDd83AAuzdBTBJ01UuWA/MbegAuc52eFChwYNDSJCQkVdHDAs3serwoUKJqN82Q3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R"/>
          </a:p>
        </p:txBody>
      </p:sp>
      <p:sp>
        <p:nvSpPr>
          <p:cNvPr id="17414" name="AutoShape 6" descr="http://www.heelsandwheelsonline.com/wp-content/uploads/2012/04/BannerTekapo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4229282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057400"/>
            <a:ext cx="8382000" cy="4800600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 smtClean="0">
                <a:latin typeface="Candara" pitchFamily="34" charset="0"/>
              </a:rPr>
              <a:t>Sin embargo, David le deja saber a Saúl que Dios cumplirá su obra. </a:t>
            </a:r>
          </a:p>
          <a:p>
            <a:pPr marL="0" indent="0">
              <a:buNone/>
            </a:pPr>
            <a:r>
              <a:rPr lang="es-ES" sz="2800" dirty="0" smtClean="0">
                <a:latin typeface="Candara" pitchFamily="34" charset="0"/>
              </a:rPr>
              <a:t> “…</a:t>
            </a:r>
            <a:r>
              <a:rPr lang="es-ES" sz="2800" b="1" i="1" dirty="0" smtClean="0">
                <a:solidFill>
                  <a:srgbClr val="000000"/>
                </a:solidFill>
                <a:latin typeface="Candara" pitchFamily="34" charset="0"/>
              </a:rPr>
              <a:t>Juzgue </a:t>
            </a:r>
            <a:r>
              <a:rPr lang="es-ES" sz="2800" b="1" i="1" dirty="0">
                <a:solidFill>
                  <a:srgbClr val="000000"/>
                </a:solidFill>
                <a:latin typeface="Candara" pitchFamily="34" charset="0"/>
              </a:rPr>
              <a:t>Jehová entre tú y yo, y véngueme de ti Jehová; pero mi mano no será contra </a:t>
            </a:r>
            <a:r>
              <a:rPr lang="es-ES" sz="2800" b="1" i="1" dirty="0" smtClean="0">
                <a:solidFill>
                  <a:srgbClr val="000000"/>
                </a:solidFill>
                <a:latin typeface="Candara" pitchFamily="34" charset="0"/>
              </a:rPr>
              <a:t>ti…”</a:t>
            </a:r>
          </a:p>
          <a:p>
            <a:pPr marL="0" indent="0">
              <a:buNone/>
            </a:pPr>
            <a:r>
              <a:rPr lang="es-ES" sz="2800" dirty="0" smtClean="0">
                <a:solidFill>
                  <a:srgbClr val="000000"/>
                </a:solidFill>
                <a:latin typeface="Candara" pitchFamily="34" charset="0"/>
              </a:rPr>
              <a:t>Aun así, David no presumía poder obrar con la mente de Dios, por eso le perdonó la vida.</a:t>
            </a:r>
          </a:p>
          <a:p>
            <a:pPr marL="0" indent="0">
              <a:buNone/>
            </a:pPr>
            <a:r>
              <a:rPr lang="es-ES" sz="2800" dirty="0" smtClean="0">
                <a:solidFill>
                  <a:srgbClr val="000000"/>
                </a:solidFill>
                <a:latin typeface="Candara" pitchFamily="34" charset="0"/>
              </a:rPr>
              <a:t>“…</a:t>
            </a:r>
            <a:r>
              <a:rPr lang="es-ES" sz="2800" b="1" i="1" dirty="0" smtClean="0">
                <a:solidFill>
                  <a:srgbClr val="000000"/>
                </a:solidFill>
                <a:latin typeface="Candara" pitchFamily="34" charset="0"/>
              </a:rPr>
              <a:t>Como </a:t>
            </a:r>
            <a:r>
              <a:rPr lang="es-ES" sz="2800" b="1" i="1" dirty="0">
                <a:solidFill>
                  <a:srgbClr val="000000"/>
                </a:solidFill>
                <a:latin typeface="Candara" pitchFamily="34" charset="0"/>
              </a:rPr>
              <a:t>dice el proverbio de los antiguos: De los impíos saldrá la </a:t>
            </a:r>
            <a:r>
              <a:rPr lang="es-ES" sz="2800" b="1" i="1" dirty="0" smtClean="0">
                <a:solidFill>
                  <a:srgbClr val="000000"/>
                </a:solidFill>
                <a:latin typeface="Candara" pitchFamily="34" charset="0"/>
              </a:rPr>
              <a:t>impiedad…”</a:t>
            </a:r>
          </a:p>
          <a:p>
            <a:pPr marL="0" indent="0">
              <a:buNone/>
            </a:pPr>
            <a:r>
              <a:rPr lang="es-ES" sz="2800" dirty="0" smtClean="0">
                <a:latin typeface="Candara" pitchFamily="34" charset="0"/>
              </a:rPr>
              <a:t>O sea, Saúl ya estaba condenado por su propia conducta. David no tenía que hacer nada más,</a:t>
            </a:r>
            <a:endParaRPr lang="es-ES" sz="2800" dirty="0">
              <a:latin typeface="Candara" pitchFamily="34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/>
              <a:t>1 Samuel 24: 8-15</a:t>
            </a:r>
          </a:p>
        </p:txBody>
      </p:sp>
      <p:sp>
        <p:nvSpPr>
          <p:cNvPr id="17410" name="AutoShape 2" descr="data:image/jpeg;base64,/9j/4AAQSkZJRgABAQAAAQABAAD/2wCEAAkGBxQTEhUUEhQVFRQWFxcXFRgYGBYcFxcVFRYXGRQWFhcYHCggGBolGxUUIjEhJSkrLjAuFyAzODMsNyguLisBCgoKDg0OGhAQGy8kHyYsLCwsNCwsLywsLiwsLCwsLCwsLCwsLCwsLCwsLCwsLCwsLCwsLCwsLCwsLCwsLCwsLP/AABEIALcBFAMBIgACEQEDEQH/xAAbAAABBQEBAAAAAAAAAAAAAAADAAECBAUGB//EADwQAAECBQIEBAQFAgUEAwAAAAECEQADEiExBEEFIlFhEzJxgQZCkaFSscHR4RTwI2KCkvEHM3KiFVOy/8QAGgEAAgMBAQAAAAAAAAAAAAAAAAECAwQFBv/EADARAAICAQQBAwIEBQUAAAAAAAABAhEDBBIhMUETUWEFgRQVIqEycZHh8EJSYsHR/9oADAMBAAIRAxEAPwDCAh6YkExICPYHnCFMPTE2h2hAQph6YnTD0wAQph6YnTDgQCIUw9MTaHpgAhTCpglMO0KwB0w9MEaHaAAdMPTE2h2gEDph6YJTCpgAhTCpgjQ7QADaHaJtCaGBBoVMEaE0AEKYVMTaHaAAbQ7RNoTQwIUwqYm0JoAIUwqYJTCaAAdMKmCNDNAAOmFBGhQAUAmHCYm0SaEMHTEmidMO0ICDQ7ROmE0AiDQ7RNodoAINDtE2h2gAg0O0SaHaACLQmibQmgGRaHCYLJlFRAGT/dhue0Q1XD5pnKlKUpCGuUWAIBK0qmJ5iRYcpAc43GLV67Hp+Hy/Y06fSyzcrhDU3ItUA5S4qA6lOQITRc08nTyqKB4aVEm1Rckczm7nyu/eG1IQ5KS123vjtbMZNL9WjknsyKr6NOf6e4R3Qd+5UaHCYJTDrZKaiCRsB5lEbJH5nAjrZMkccXKTpHPhBze2IJbJFSnbAYEknZKUi6ldoKuQQEkhnAtYsWukkWcRZ4cgLUKkJUo0h1YkvgJfIO5yTckMAA6ycJKiCgkKKaqQpgFJspIw9nwHeOB+ct5k0v0/v/M6v5cvTr/UBphmixMlMexuD1BwYhTHoYSU4qUemcmUXF0wbQmglMKmJESDQqYI0JoABtDtE2hNDAg0M0EaE0AA2hNBGhBMAA2hotDSr/CfpDQrQ9rMwCJNEmhwIiIi0Jom0O0AEGh2ibQmgAg0O0TAi5I0a1AEo5Xzgwm0iSjfRRaE0XtVomLpuOm8BTplHCTApJg4NcAGh2ghlnoYVMSEQaHAiTRIJgAs8KSfEdNlAEg9LMfsTANdPZcxvEEwXYgUlIyxNmu/XMW+FDnfDD9R1ivxuXMEyYrzIqAQE+YuDYtfY7x5j6w71FfC/wCzufTuMX3OA+H9fPHEJKZkxMxK5gemZXKZ3VSHYN0I/O/f6qXVMWVkKmJWdwSAd8Bs985jzv4c0epk6jTlekm0pnJqVSTUVOkm4ZmJ7PmPTJzkzqASyz5iXLG+S12B/SMM5KGWM48Vz/RmpJyg4sFMkBISSQSoslIPMos7dAALk7CHPDytRSoBayCzcoSB5Uou4/Us/QKWKUqUsgqUllDISn5UJGwc3OSW7AWdJpiJXPZQCiUpKrlrlLl7tjZ4t1uunqJ0v4V0V6bTRxR+TOnpUliAumW1qgQsChAqqxZL+5i5r5wmqUqkoWlItU8sTEmzEtcHDNiHISRQrlCsVUqJf5WLuxB+kUPh9C1SxM1CaQpS3SnzhlFLYAYcoYi7GMMl5NSfgtSJtSEhak1dXFjsPdjvvA1S2iE+TaYJabh/MkipVwnGE56ReVLdAJYKDAgEkWAe5yz5jr/Std6b9LI+H18P/wAOdrtLvW+K5RTphUwYphqY9QcQFTD0wSmFTAAOmFTBQmH8L0gsKAUw6UXjSkaFJDuot+EfvCGjT+GYfYfsYg8iJrGysOHk+Ug/aDJ4NMyCn6/xFlOkRsFe5gyZLYt7mKpZX4ZYsaM1Uucmzq+ph41khXaFEfV+ES9P5OPAiTRMJh6Y0GUg0O0Tph6YBg2h2glMKmAB9K1Qd/bLx03DpQa6Zn+q+YxeHi45AS+XAPoxjqEE03Ch6FJ/KMmol4NWCPFlTWS5bNTT3AY/VopzNFJIstQPtFubOILO3SsN+cUp6wDzIT6pP6CK4WWSoD/QKI5VpN9+kDmaVQuQFd8CEZqdlEQP+oIwY0pSKG4jGSnZCvZ4gtKOigYIdSs/MYjUesWJMg2i1weUAt1BwEk/p+sB1kytSuWkBfKXIAOR6+Yi3SLXCZZrcZH1bdu/eMu4JKbgFT3Zg5pLkXLAmPLfV5J6hr2SO39PTWFfclpVj/tWcdOVlFZJSea9zl+0JE8LJIKlKAu16S9id29HzD6kJ5SpR5mKs3YlOAxduhfEPqSlCgrxFAJZxWGUhhuoGxA+8cylLk3W1wDOoqATcKwSkXDXd/w4269oFJMwpKV1KdrOVMHCiQLLYgte4Y7RsHTpdBqZxd1OL5BFnc/nFWXoJgSTXJCxVZ1XDGlqr2LWBwYF0Ijp9PQQQVUuA9fKHBSWDO1//URS08makrIagqmkA1uAtRIwMOTYGwi34iiD4ibW5XS+7lJBu5ItbG8HkpSQST5nNKrKHMbFPS4H6QJcB5GlSVJTWShgKmBL+XmcKb+zvFSfq1FdgaVsy0qBAIF3HYhvpDSEUvy04JBLjNJZhY49Il/VsRKUyr1JJSBYs6gq9XcdoLS4QU3yywRg9QD6Ei4/OI0xCXplhSaCgSyOdJdyXN02LZG7W7xap9/TfoRHpvpWv9SPpT7XXyv7HF12l2S3x6YCmCJV1x2ESphKeOw+TnLgKFp/+uCIMtWUgHq5/iKtMElo9PeIOKJqRYShjyLAHSLKJhPUxXQuzRYkJIyfzimfyWxYdPpCUoQKZNiuuY8VbbLNxaM4QopXhRLYhbjBCYkEwQJh6Y2GMHTDhMFohUwhg6YLp5FSgHAfriFTB5DC5b3v/EKT4HFcnUafSy5aRSmWTubP9Witqp/b6QHS6wEMyB6/sBDzgDgfR/1jnbGpfqN25VwVZsx/2N4qr06Ts3p+0WFoMJCYui66K3z2VFaH8KgfZjATp1DY/QxtJlE/3+sNN09vKP8Aev8AaLI5iuWJGKExJmuYLPZLlRYC5JNgPWMudqKjUqpKU3AAJU4D2SASZnQfL64jqdXHDH58Dwad5H8F6TxOXITNmTSQlIAzeo2YNlRdmD5G9oqaLWrWUWlyypIK0kqqFQf0LPFSRp1LUFzZZSElpctQSwcEA81jMJNy9gbbk3tKCACooUWDEJekYIs6Rg7tfaPJ5Zxn0d+EXEtzEqLUFNbGlu5N6XFhd26RLVacoCTNl5A8wJSSE3KiyikOTc4EMJjkFCi5vSC+2zPbEPxCdPKCwKgjyuz3LGkguLE/UdIpvwWUA0qxMAMsAIbmDukM3lZwFAJNmx0iU2y0+EAhTUuHLBuZ1UskWH1iqdUrxAzALYqIUjky5DeYsMnLxorSl0qHKDalkhndwCR1frmG3QqK40yghPjKQAo3dKRUD5RmxYk+/wBRiSlJWStC1A3azVOACHIGN2GYuTiVBgUhkikqYhV0tYEF2BHd4raacAaVHN+VwCVYJLlzjHfMFcBdBpUw0sVMQVDmDA0lipnwQM94HpFPypCaC6mKGGzswa5P5xYMlgoAhjmtykJBKi975P2inpZQSOVAS1zSBc2BYADBp6WDwKmg6HmzEIBUUgBIF2Sbhk4Ad7Ju23aIabUpuoFNLkuHamzBWyT/AAYZc2pRSrNPKOUFRJcsg3BHfN4kt0DlYVcwSwFlHFrgsQHZrRKMnB2uH2KSUlT6NVGncBQwf7MN/TmA6TXBKqVWSrF7OH8voEv6ehjUULWj1Gl1frQvz5OFnwenKvBQVIaJJts8GUiEJca93uZ6BV9oKkwZOmEHTJAiuU0TSZToiaJBO0WggCEqY0Rc2+iVe5AaUbkQogZ5hQqmO4nPBMSCYIExIJjXZloGIklETCYemCxkRJ9fpBP6Q/28OkkRYRN6iINy8ElRWGnMT8RQyB9IOJsERP7CItvyiSrwwSdV1T9Ity1A4ECK0nIiDNgxBxT8USUmi8DA588ISVKLJFyScRXXqghJUsskByY4n4h+JVLWEywoqB5JYclJOFTALmY1wgXHY4x6jNHArfZqwY5ZnSLfxDxpI5luL8iPnfbl3Xi2E73wD4F1E6dOVNXLbT0KSmxDqV5kglIUpXJdrZGYlwX4MKpiV61jMUKxKLK5UKH/AHNmdhSkNz3d47rw1JXYAADYMN8Jt+1+sefzaiWRnXhijjXBzM8soppI8MikqsHF0i5ts8ZunmS0lUpCjWqyqXJFL+XkLln6x0HE0gzlBIAqSKbCmoi6mAsWDPFLSmkrquSQlJ5i5ZiGp3BEUqibsrzNMSUtQ6SkBSk8xZQYNSBkgNm2bQZPEUqHKZgBQpQUWDUrApOb+XqbiCqQUklJAsxYKsLD0yVRyn/TyUZ07UBalnwpS5iAFk8wWEuxUArzPsHAMThBuLfsRlJJpHSmWEknlS5SHZLIzlTJJcflE+HqUtdQVyAnlKEhXKCxBDhqibu1zbaC6LT0p/xJhmLcKlqG7gAlQBFg225J9ZTpKrroBpvVYBzYAKJsYiyS4Mb4t+JU6VIDBU0jlQCwQliKiRhLs27j1Mc5wTjGq1CwUK0pIKiJZJBZRYhkqKm5snrHI/EWsVO1MxRd6ikDJZJpSO5YD7xo/DcqZp1icykqY2UCHS9xfrb7RocFGPyVq5M9UEyZLZKgDUXWQ6rk2YsHNwB0AL7RFWpAKkg0U81hYAmwTbmGH3D7xo6SamYhCgbTBypJFrXzm4b9IrTkS2UE1eICbvdSgzpxgsMW+8ZUyxqiquW6gsppaoKNVSSogki2FAnNs56m4aJSg6mUBWkA2u5cks4Ykj3iKZq1pUQKgCbBVntZ23c4/DFdVS3psCN1kixIIBuxxdskvDaCy3qtXyqWlAQUApITUSpiQ6bDvts94ucM1r8hBBGH/KMPTaiUZ/giYoFDlQa5IpbIYjON7xucJkCuYQcWZhyndiPQRs0DlHOlHz3/ACMusSeJtl1olUYLTDUx6Szhg6jBAqHphimC0FkFLgSlGDFMNTDTQWVyIUHohRLcIzQiJBEGCIkEQ9xGgNEOEQcIhwiDcFAAiJBEHCIcIg3BQCiJBEHCIcIhbgAhMNqJqJaStZCUi5MWQiBa/h6J0tSJiQpJG+x2I6ERVkm1FtdlmNJySfRwmq10/XzKdOKZSSeY+VLYUTd1dGdnBH4h0nw5wOVIVypqUkErmqYGqrmCQTYFv/UOTmL2hlBC5aAhkJqASBuSA4A37+sE0wCFKUtZSGU9xjxJgYMWDEp2Le8eUy5J5Jbps9JCMYR2x6CcKIqdTElLqLZCpi1EXGCdv+IuzplKeYBJJSlPumwbD9hbHpGRotekUJSl6gElY83mUXcZAq+xjTTUBUCWJZILhnUUmr8W3594hXI7OZ4pqSJq60KCdvM9kuLv+gzApcxSlFXIUFnSoMe9xd+8W+IrJmL5nLtkgBgAXCTi2LxBGnCC7hi9YdZBPy08zJvuBi0CkhNDayWyagAo2FTBNILip+tm9+wjmf8ApeKdVq0ilxInAPtTNQ4vtjPSOpCLhTswSU8xYgEAklsY9X7xT4emXplrMuxmP4hLKdK7qDsGDk4bbtFkJqKafkUot18DS9TMZJL/ADAkBBZLAAMxy56RpK1ZAIPKk5DkGopcAgdG9oqStMEqArGCQAo1c6VBGU2JJ9vaH00xylbqDJYpqcC+cdSHiF+42ujxnWTvD1a1s9E8rZ80zHZ+7R6B8XfFJ1/gnwfC8MLHnrcTPDb5Q3k7x53x1LaieHf/ABZoe12Wq9rRuaeYyT3p+0bZdFUez0n4UV/gyLPRNpdjjlUfTP5xeTMMqctTLINCb38wBO2zd87Rj/CSv8GUQHJnWLEs9KVEkENZvoY05+pCVKBd3blB67B3xjq0YJVu5L7JazXikzFJ8MixJ2JUKSVYvULPAp2oSoXCSQoAHnLLDAP8pucvT6xZ16EAJCCchwpiTu4fAt9orzpgUpvDIIDOWLlR8oUVOS5xD4fKF8ClhpQSkIJSTzEFPmOABszm0bHAUBlgXLh/o36feOclKUFHxCVuqxAOFOCk02ORGx8NzwiYtKikBSUUAdU1Vt1sUxq0UtuVOzNq47sbSN7w4bw4jqOIS0pUokmkOWDlhmKMn4p0inaamyVLP/iksT9j6sY7nrx9zj+jP2NDw4RlxS0PxFp5zeEsLcVBmuAWJH2+saEvUIVhQ+ohR1EH0weGa7QIoiJRFq3UfWGYdRFqyFe1lWiFFrw4UPeKjNCIkERWRxJPzBoso1csh6h+v0iLm1yT2MkEQ4RCRqkH5h/frBRNT+IfWI+sh+kyARDiXDf1aOpPt+8PK1aDbHrD3sWwkJcSEuF/Uo/EIStWgDc+g/eFvYbCQlwDiOqEpFVKlE2SlKSpy2+wHrE/69PQ/aM/j2qSqWBi+8Z9TncMUmjRp8G7Ik+jOM1S5tJUJbDAckKKXqJLXA+Vr9doPwzRoWuosoBy8wBSidzewDthvTeFp9KlCpi2dQCmYXAACW7wVA5S+wa2S/X6R5vdyd3aymhc5ZBRSlIJqDAOLEYG36iNvUSOZKwzgFKi5YAAlD4exNv8xjKTIIUKXZr3xhnJ3tGwu9RWCWuUjd9g2bJuC8EZjcDkdZMP9RMCikpqctT0uzWdvvFmRqzih0lgQSUkAE3ZgMNYGG1GkqmzFOAMMye4BDdNh/zFyVKCb52DAOBZgW9B7t6RCWaMZUNQbRV06SWKkhDJDvSoqCbXOT1v0gniJdlM18+GHIAZO+C0PNINLAkKIdhcYz9YpHVpCiFJNlJABSkV1dKjY8ocO+IuhPeuCE47Qs2Rymmu9/Mws97XJPUdtoLORMRclISaEquSQmwUx9B3wYjJPiJDKZT5pQWuwSzln6xJWnVnxFGlJdIpJUW2Dgux3drRJv3EeJ/EQH9VqGx4swj3UY1dOkFII6B/tF3inwnPnT5sygyyuYSEkFgkkPMUobXOBekmwj0DhfwglKEAu7Mb3xkgfM1rFg5IaLsmohFLkjHFJszvhe+lPLUQvD3ubNY3jT1YqnLcXUDa4v8AKCUkvkOcXjU4VwcS0rGxUkh6eUJJYJBBxaCTuEockbvhhnYWZsbfxhnmi5Wi7YzES4CsAJJPmJJINrE4t6dIrafiVvI5So8yjhVxa2wUQzRtr4PLTcqpJIIS6iam5SQL2D9rmKh+HkpBCaUguS5fNj0A9BEo5U3ZFwaA6XW1MzhyVUsotcpLhgwbcxzPxhq5jS1SZlCudMyoAJCCCSxvgy3ABOzRtTNIkVEVukF1EKSEgF7JT1756Qp/CBq5IStJZJcEukP1Ycyk38t33w8WQzxiyDg2eSzuL6gqqM1YPUHOScZckk9XvFITlAMCQDkbGPRtZ/0+8RQMorZmCVAIcJDGYolLIGSzOWsLuMTiPwj4FFzMCjSklLhZGRJRLVXMPqwGCcGNkc8JFbxtGZ8N8a8FTKehXQ4Pv8uCfQR6L8OcVJm+GCCMrduV2p939s3jy3W6fnUEoYJNBIcirurGbWA98x6V8P8ABfCAUVqJYA82SGta/wBXzFGeUcclkBRb4O3qbtDpX3HvGIqQlWXLZ7ZtAk6ZB7P3+/2iP5jH2D0WdGdS3zq9jaFHOnQq2NoeH+OZH0v+JgDiOpUf+6kPsEp/URdRrVpupdx9Cdn6QCVoygOSkKOzg/lGLxucqhnL59ejD6/URf8AUNXvn6eJ/dMr0eJxhvyLk3pPxWnCiKh9emRB1fFqCpkl+nfv6fvHl50s1auVCz3AUQ/sI2dNwTVgilBWOlkg37nEV24pNz/ctdO+D0XT8fSQ4BJ9U/YQ8r4hAd0kl1bjqWjmF8G1agnwwJT2UCUFL3Dggvv0/nZ4XwBaZbT1JUfxIBcgly9QGzCOji12Ov1GHJpsl3Bml/8AOAjlQ56OIpTPiIpLtboX+5ba8aCNOmkhJCADekDmSAwBzfD7/WM7j6UCSqXp0IKwHFmywdJNy2ctZoxajUZMk1sbiv6mzBjjjhU1bCSviEzH8MptmxcWdi5i/otb4iQpSrpWwZt0j2OYzNLLkoYhNKjkFRO1xm/tFyhKy1g3UW7M1+hiGo1eSePZs+9ix4dmTcpX8G1JmiqaVPYLsxNV8ANE9AU0Frbl84Numf1jJkyC4JU+XuPobvE1TaGa7ktth3jmvJXDVG+Kvk0ZTB39/QQeZqglLkO+/QjD/WMyTPOdnIu5Fjez9D9oGnV1Ok4tjvZ/ZoohP3LpL2BzpxAXZtzTc1EOLbmxt6wcoUJaUnzNe/zEXI2YOc9ICqcK7eoyC5f2I9YMqc5FROx9AbP6RDsEwRSSGcBgCeo6UjIPfuMxz2q4Yt0zVuClRXShJUVfgHK4Ki1RHfMdIiYLZF2LW25QD3DekFmFN3J9jY23c7Xx0jXiybEVzSkYfCJU0EBYAS3NYu6rkhxcA2/0946zTBmG4GWGBtvFTT0pIpAc3dt3bJ97doOZwA5Rh773/J4qnmchxgkGXKSi4ybtliRfDNZ75vA5xL0g7Pv+X9/s3iu1KVPdyzG/3/5iKSxty9jkn022+kVPllgVM0JSBe3t9T1/iITp5CSQgbEDJ7798iBTlCzBJcgeYp6ks1ybwRC1CwIbdgHBJPTENITA6SSpRdbJGbkGx6uHIf8AIs214zkJAYDFg2O756fbZ4CtRIuUg9CerP3JiMpSQWGAB/DewETXHZFgVaUKuoizGzUgdwbFTWi4iQLVHu17N69v7EMJgDdblNhYdR9jAFzSbB8gnDnsH62geQjRcmTgzbY6Bg1vTEZfFOEGakkKSHDAGoJJH4whisWFiQC13e92VJUAVKF9hgD8JV1sAPziaFkB7qUergOL4yfv6RZCbsTXB5vr/gmepSFLUFBCk0plpQE+a1KCwSlmcBRJ6RvzHSSliKWd7ABrW3frG9xFKlPUthiyBh8XVYEWa0UfDSzBHKWvcA/UxbkhkzVRTuUWc+ddnIL3a1mLH2hafVKUbpW7Dyh77NY9ftGxPTISaVJU5zSDY93PTpB9Nr5UsUpS36knfvgRQsKupSRD1aZlha2HnHZj19IUbC+JyjcpqfdgYeJ/h1/uQeqvc5ZKZTvUST3Nz6NEjqUAsACb9T67xryuBlCUqYLCg4NugwCTGX8aSv6WQJiZf+IshIU5pTYl2xszbu8Thpt3bK6dCl6tRpCEJJNg4OY6jT6IkJSokE5ZgO7dRmOG47rTKKAhllYlKSkXKkzErKgAkXIpSxv5sWjARxOf4hC6U0lyd0058rnI2uGwTGmGkjBOV39hJ0evr0oFssN2fNmv2MUBP5yJlKXHlcPjlsDv1jluE6iaqUklcwKUqpJUpxcMN+YE3uB+sC4quuYpK10lLEkO4ADG7NuDh4h66vaSa4s6TUaxIDLZCSQ4fLMTScuD+hjN4jrApQnBVKwkozYo/CoPhjvv1iloRKUGBWtW1V7DonBuTmCThp1i7uBawDEG5Y75zFUs0t3A1yZ3B0y06xU4lgpCnSi4KrBQNnuQ4FsnLXt6ziK1TFGWkAABkmoWe5cXD2HZ94UnQyRZIYsSCzuAeosSHH26X15BT3LgjAD3FyR/b/WLJ6xVVDhB7i3JQ4BDixIfs1QPs/1gGoQpjdmu77Ejt/mz0i5KdKVMC1i2WfB65OP2imZjgqsyQCRsSbAelgI5kpWzeuiA1rAAlvRiWYhR22b6Ra0ygRVgkgFuxY26OfzjG1yKSDbypp5shkg99i/rGlJnJNyQKgWZ2d7Pfd/sbwlwuAXyWjLuwA8pba4UQM9m+8SmTgACX5QSXZ7E537+xiKFHc4wTYlPTvv9vegpKvBrJqCiw9CxC2yxYO9yVQ3yBZmTiUuMnGM09d94iJSrVgZJLG4JIs3Z87OIo6U1Fgzq5U2fDgnBsCU+pLRancQdNSFOpw1yRzVEgD/KCS+zjaLHdFZoDUJKQ2AxJfe9vygsuaAc9CTZmL2L9wf4jMTqDSHTzdmvVgKJD2/d92sSZxU5x+ruSb7XP3ihuiaNBCj+EgEXtkDDqJd89/SITAElybYPlJGcEN+2YFInm77XITcF2Nupt+RhS5RWpgALgs/2PbJtm22ZKQ2w06couzinDs5HU392gOjmKWWV9ruCCXyAMflEJ2Q5wAru12sf7/QatYpIdjcukM5ba9gD9fURYpCNZKUsAxyzlwR1a3rDyZgDcznDGl/z7+sZv9Ws2KmLAhyhwzBjYjrd7W9nPEkpUyyLEJLg5dgSDizFx1zFijYi8ucLspI63uOjBuh2iSZtCWa/zEi9yzgZLE/fvHPalfMHUhTuxSQlRDKVSKlG7OaSQcEWjNHFloKkOzFihYal3uFBnPsM9CWXpURs7GWVHcE7cxIx7vEFpUQk1uFW5SxYb5fJ+0ZPDNbWeoTUWtSK0kB7e3vGzyJCWSk3yQ9nFRv3iMXQ3yVZ+nKfxuWDgDoztS7bXtaM0rWVMmYoJJsKMPcgsxQLYPTO8bqJQqSD5lEtsCLFgAepsHyAekW9JoUAlSioP1KmAAd2ObVerp6RqjldVZVOFnLcRlETAlAJLA73cBQcOQLKHuIs8N0SlyqlpZ1BksxWE3bOCqkPsz4uNqfNVMUVIAN2F3uWSMHHMn2YNFqTNSgEqsByJdrndgLuSMd74hyx7u5N/BnWLltnKT5S0GlMsEtzkod1m5ZxYYDdoUdF4p9fY/xCg/CL3/YhsX+M8r+G+K6pIKFzJtLikKW/tkNdvvHR6/iB1MtI1FBQkulF7kdQMsDgvApXBUIZSzWRcAcqMWf0d2+1okAXJ5Ttyly9rFsjF3YW9IU9RcuCVOJLSzlJNXhgJKUpUxCV+EkUoQCLpDdLtTeIo4dopa65UtVZ+UkkJOWYk3hS5dnJU/zY5W6MVfcxZVSm6XYWz2LgfhDExHJqZNbUqHT7ZOaQliEh7FP4Ql8klr29mjB0GgK6phxzEF7ZskbnNv5jSnag+VwTazfKNnJfJy0OhF2LqyBuL3HbAz/yc64QOmVJegUohgxcNcuEn5nfZh+kH/8AhUqVVNUtTKFk8otjclsbjJ2MWfHFRDYcbXO/19IX9UpSma3Rw5s+P42g3yXQ0kHEgsxASgWSmylYpSXD/wBgQV7UpTd8vbHr6Nn96Ilnyjq/fLMR9/rBFWCsu4YP1P5M42xCci6Jp+OkXIfYhnOCQPoR9BGfxCUygArlIUMEi6nwBc2TbrF2Umzm6jcP7Ck+o/s75/EZxWkuL2s3RgPX+R3itminQ2qFSAogOl0gi1gQUhWw82PX0jMSXSp1XIYEPuN75NIH+rtB+JTqaZUsghIAq28vM/S9X2g4lSlilA5gxIBJDWUoAtcNc72LZixIkW+GrU1L2dgc4ACCB0PI5iurUAJJsQa+pIvLso4N1b7B+kW9LqitXJYlqQfmSkA1P1At1DdozOPaEmsSiXZYUCS9qSS3Rm9ymBRtifRj6LihCZRBPIpahs6iHCifxFUsgDN9ouaVJqSUsaEgm29NIAcdi56B4wuG6ygkIBKQKbgOeYJKmI5TdeQ9o2NHqVFdMtRKUDID3Z6cMNvZKsRozRfgpi+jY0GnnG60lhcnd+h3DAhwzxqiQQ4az3FrqBBA/wDFn2+WKvBZqkB3rBu4dyo5clwzmLKlKUKUMFKuon5BuAepYWfpa0c6fL4LYhyq7AuWLWtsSzC+fttEPGuEJBKzhnJzck4Au+et+rydKXISCXDLXdhhg5L9bfuIsS0i4d0gFyDUPYkXMEUNmfqUrNIIrNzdggKS9qiTjFny+ItSZBYEClwzCkjGGcdAW7dYMCkhhjYqIKewYWuWwf1isvVmWoVjdsJLKDsHI6BQ9xF8W2RFrNMHFQSogKpdaQli7+QuBkMX/WMedpRMlrl0lBBUmyjMpc3epRs4wSlj0Lg9KEIUlLhRDpUgk5Hy360JUMnbIzma/h3P4sslKimoAKUxIPMQTZRKVKN9+gBjTFkWjG1vDpiFuiazpJpU9JUglSWBFuUouCwII2MT1XBWmJOEKslL+VIqpD5Vb89o1NXp0zFJUtk1VBKks5Kwyz1QQkpL9g72atrdOUy5ZDugKZ2LuUgqU9grl+VwHcbGHJt+SNUXdJpAljLNldQGD3FXuAb/AFOY2DLYXe6ASl8On8R3cN1x6jB4RpglJK+WlZQFADAMskqcuzqvHS6kO2/L+puehYke8VJckrAacELTlQDMXcYJuXd4tGZ5twbW9s+1XY2gOgTSpSios683AoABHo5J/wBMSmLZLnrg2cuW/wD1/wAxJMQSQAWpsnJIDOp227ve+O0B1k0OBa55W6HLNdy47AEdbWkLdIdwDsM4Hf1MVZMusqswcsbO25NulTi/mEWRl5ItBJcisVEs+ASce9z6w8Vp09iXPoCUggYANRd7Qou3z8Fe2JwGu4sORCTzHzAAlyoESwFKIFqSS4u43EXtJKXMCUo+a5UshrPYBItcdIUKKcyUYqiCK6deFTKL0/KQ7rYXUp+oaxw8Tl6RvM5UxNztba/XrChRDJ+mkvYE75IzZyQkEhx0I6OzXOWitrtfLQAbAtZgSzMBds+b6w0KJQgpPkrcmBl6/wAVKihFQQkEuwCQHBLAh9+sQRx1CbCoKu7Cz2Ib752tDQovWGLbXsRfFM2uCa1U4sqyEoDnBsAC9NyxSW9YunRlRspms93Bez9c/YGHhRjnFKVI34v4LA8Q1plpSoOaChV9wwYejtEQpJoKiecO2WSm5v0pRiFCgUVRPyYKVKuGSUpJCiarUBAcMbgqViOi4PpqCFKIY4YFuchKSQ5JP+EoN09YUKJTXA4lPQaknUppJLBQubh6tzsKUkMMWiHENeSEKWrJlVUOKnTLVMFxZwlXsQIUKJQXKE+jB4fpQJ0wK8jXANwoAVgOL5Fzm3eNbTyuQkDlsWSTd1Mipy5L2N9uloUKHke6XPwVrs6DRIDBH4KSe74N87+wxFnwABVd1eQPzFSiwKlXbbsIUKOf1yXroKUrU6Vc5BukdQWYFRALHJJvZrC506enOQ7tZtsO2zPf2hQoceexPqwInFZZKRSLG/8AuLsC+dtofiOnsGUPFBSHL0qp6kByaVDPTJhQouxc2QAcJ1sxxLVLCU8wsQ1QsABkE3NT2DWva/p3Upy9CFBSHZy6ViZLIBykhw9ri5ZoUKNAijxGoBwApIcpHyiWKElqrgsTsXcntB5WmTMQWcAEEAkkBwUEAPh09d4UKIPsA2mkgpJFxWC2CWDHa3lBtFqWsiYkf5QojYXSC3dlw8KEIbSzDSqpulrvUpgb9ybdoIJThEtgXUoq6WDP3sB/uOYaFD8iJa5ZJDd83AAuzdBTBJ01UuWA/MbegAuc52eFChwYNDSJCQkVdHDAs3serwoUKJqN82Q3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R"/>
          </a:p>
        </p:txBody>
      </p:sp>
      <p:sp>
        <p:nvSpPr>
          <p:cNvPr id="17412" name="AutoShape 4" descr="data:image/jpeg;base64,/9j/4AAQSkZJRgABAQAAAQABAAD/2wCEAAkGBxQTEhUUEhQVFRQWFxcXFRgYGBYcFxcVFRYXGRQWFhcYHCggGBolGxUUIjEhJSkrLjAuFyAzODMsNyguLisBCgoKDg0OGhAQGy8kHyYsLCwsNCwsLywsLiwsLCwsLCwsLCwsLCwsLCwsLCwsLCwsLCwsLCwsLCwsLCwsLCwsLP/AABEIALcBFAMBIgACEQEDEQH/xAAbAAABBQEBAAAAAAAAAAAAAAADAAECBAUGB//EADwQAAECBQIEBAQFAgUEAwAAAAECEQADEiExBEEFIlFhEzJxgQZCkaFSscHR4RTwI2KCkvEHM3KiFVOy/8QAGgEAAgMBAQAAAAAAAAAAAAAAAAECAwQFBv/EADARAAICAQQBAwIEBQUAAAAAAAABAhEDBBIhMUETUWEFgRQVIqEycZHh8EJSYsHR/9oADAMBAAIRAxEAPwDCAh6YkExICPYHnCFMPTE2h2hAQph6YnTD0wAQph6YnTDgQCIUw9MTaHpgAhTCpglMO0KwB0w9MEaHaAAdMPTE2h2gEDph6YJTCpgAhTCpgjQ7QADaHaJtCaGBBoVMEaE0AEKYVMTaHaAAbQ7RNoTQwIUwqYm0JoAIUwqYJTCaAAdMKmCNDNAAOmFBGhQAUAmHCYm0SaEMHTEmidMO0ICDQ7ROmE0AiDQ7RNodoAINDtE2h2gAg0O0SaHaACLQmibQmgGRaHCYLJlFRAGT/dhue0Q1XD5pnKlKUpCGuUWAIBK0qmJ5iRYcpAc43GLV67Hp+Hy/Y06fSyzcrhDU3ItUA5S4qA6lOQITRc08nTyqKB4aVEm1Rckczm7nyu/eG1IQ5KS123vjtbMZNL9WjknsyKr6NOf6e4R3Qd+5UaHCYJTDrZKaiCRsB5lEbJH5nAjrZMkccXKTpHPhBze2IJbJFSnbAYEknZKUi6ldoKuQQEkhnAtYsWukkWcRZ4cgLUKkJUo0h1YkvgJfIO5yTckMAA6ycJKiCgkKKaqQpgFJspIw9nwHeOB+ct5k0v0/v/M6v5cvTr/UBphmixMlMexuD1BwYhTHoYSU4qUemcmUXF0wbQmglMKmJESDQqYI0JoABtDtE2hNDAg0M0EaE0AA2hNBGhBMAA2hotDSr/CfpDQrQ9rMwCJNEmhwIiIi0Jom0O0AEGh2ibQmgAg0O0TAi5I0a1AEo5Xzgwm0iSjfRRaE0XtVomLpuOm8BTplHCTApJg4NcAGh2ghlnoYVMSEQaHAiTRIJgAs8KSfEdNlAEg9LMfsTANdPZcxvEEwXYgUlIyxNmu/XMW+FDnfDD9R1ivxuXMEyYrzIqAQE+YuDYtfY7x5j6w71FfC/wCzufTuMX3OA+H9fPHEJKZkxMxK5gemZXKZ3VSHYN0I/O/f6qXVMWVkKmJWdwSAd8Bs985jzv4c0epk6jTlekm0pnJqVSTUVOkm4ZmJ7PmPTJzkzqASyz5iXLG+S12B/SMM5KGWM48Vz/RmpJyg4sFMkBISSQSoslIPMos7dAALk7CHPDytRSoBayCzcoSB5Uou4/Us/QKWKUqUsgqUllDISn5UJGwc3OSW7AWdJpiJXPZQCiUpKrlrlLl7tjZ4t1uunqJ0v4V0V6bTRxR+TOnpUliAumW1qgQsChAqqxZL+5i5r5wmqUqkoWlItU8sTEmzEtcHDNiHISRQrlCsVUqJf5WLuxB+kUPh9C1SxM1CaQpS3SnzhlFLYAYcoYi7GMMl5NSfgtSJtSEhak1dXFjsPdjvvA1S2iE+TaYJabh/MkipVwnGE56ReVLdAJYKDAgEkWAe5yz5jr/Std6b9LI+H18P/wAOdrtLvW+K5RTphUwYphqY9QcQFTD0wSmFTAAOmFTBQmH8L0gsKAUw6UXjSkaFJDuot+EfvCGjT+GYfYfsYg8iJrGysOHk+Ug/aDJ4NMyCn6/xFlOkRsFe5gyZLYt7mKpZX4ZYsaM1Uucmzq+ph41khXaFEfV+ES9P5OPAiTRMJh6Y0GUg0O0Tph6YBg2h2glMKmAB9K1Qd/bLx03DpQa6Zn+q+YxeHi45AS+XAPoxjqEE03Ch6FJ/KMmol4NWCPFlTWS5bNTT3AY/VopzNFJIstQPtFubOILO3SsN+cUp6wDzIT6pP6CK4WWSoD/QKI5VpN9+kDmaVQuQFd8CEZqdlEQP+oIwY0pSKG4jGSnZCvZ4gtKOigYIdSs/MYjUesWJMg2i1weUAt1BwEk/p+sB1kytSuWkBfKXIAOR6+Yi3SLXCZZrcZH1bdu/eMu4JKbgFT3Zg5pLkXLAmPLfV5J6hr2SO39PTWFfclpVj/tWcdOVlFZJSea9zl+0JE8LJIKlKAu16S9id29HzD6kJ5SpR5mKs3YlOAxduhfEPqSlCgrxFAJZxWGUhhuoGxA+8cylLk3W1wDOoqATcKwSkXDXd/w4269oFJMwpKV1KdrOVMHCiQLLYgte4Y7RsHTpdBqZxd1OL5BFnc/nFWXoJgSTXJCxVZ1XDGlqr2LWBwYF0Ijp9PQQQVUuA9fKHBSWDO1//URS08makrIagqmkA1uAtRIwMOTYGwi34iiD4ibW5XS+7lJBu5ItbG8HkpSQST5nNKrKHMbFPS4H6QJcB5GlSVJTWShgKmBL+XmcKb+zvFSfq1FdgaVsy0qBAIF3HYhvpDSEUvy04JBLjNJZhY49Il/VsRKUyr1JJSBYs6gq9XcdoLS4QU3yywRg9QD6Ei4/OI0xCXplhSaCgSyOdJdyXN02LZG7W7xap9/TfoRHpvpWv9SPpT7XXyv7HF12l2S3x6YCmCJV1x2ESphKeOw+TnLgKFp/+uCIMtWUgHq5/iKtMElo9PeIOKJqRYShjyLAHSLKJhPUxXQuzRYkJIyfzimfyWxYdPpCUoQKZNiuuY8VbbLNxaM4QopXhRLYhbjBCYkEwQJh6Y2GMHTDhMFohUwhg6YLp5FSgHAfriFTB5DC5b3v/EKT4HFcnUafSy5aRSmWTubP9Witqp/b6QHS6wEMyB6/sBDzgDgfR/1jnbGpfqN25VwVZsx/2N4qr06Ts3p+0WFoMJCYui66K3z2VFaH8KgfZjATp1DY/QxtJlE/3+sNN09vKP8Aev8AaLI5iuWJGKExJmuYLPZLlRYC5JNgPWMudqKjUqpKU3AAJU4D2SASZnQfL64jqdXHDH58Dwad5H8F6TxOXITNmTSQlIAzeo2YNlRdmD5G9oqaLWrWUWlyypIK0kqqFQf0LPFSRp1LUFzZZSElpctQSwcEA81jMJNy9gbbk3tKCACooUWDEJekYIs6Rg7tfaPJ5Zxn0d+EXEtzEqLUFNbGlu5N6XFhd26RLVacoCTNl5A8wJSSE3KiyikOTc4EMJjkFCi5vSC+2zPbEPxCdPKCwKgjyuz3LGkguLE/UdIpvwWUA0qxMAMsAIbmDukM3lZwFAJNmx0iU2y0+EAhTUuHLBuZ1UskWH1iqdUrxAzALYqIUjky5DeYsMnLxorSl0qHKDalkhndwCR1frmG3QqK40yghPjKQAo3dKRUD5RmxYk+/wBRiSlJWStC1A3azVOACHIGN2GYuTiVBgUhkikqYhV0tYEF2BHd4raacAaVHN+VwCVYJLlzjHfMFcBdBpUw0sVMQVDmDA0lipnwQM94HpFPypCaC6mKGGzswa5P5xYMlgoAhjmtykJBKi975P2inpZQSOVAS1zSBc2BYADBp6WDwKmg6HmzEIBUUgBIF2Sbhk4Ad7Ju23aIabUpuoFNLkuHamzBWyT/AAYZc2pRSrNPKOUFRJcsg3BHfN4kt0DlYVcwSwFlHFrgsQHZrRKMnB2uH2KSUlT6NVGncBQwf7MN/TmA6TXBKqVWSrF7OH8voEv6ehjUULWj1Gl1frQvz5OFnwenKvBQVIaJJts8GUiEJca93uZ6BV9oKkwZOmEHTJAiuU0TSZToiaJBO0WggCEqY0Rc2+iVe5AaUbkQogZ5hQqmO4nPBMSCYIExIJjXZloGIklETCYemCxkRJ9fpBP6Q/28OkkRYRN6iINy8ElRWGnMT8RQyB9IOJsERP7CItvyiSrwwSdV1T9Ity1A4ECK0nIiDNgxBxT8USUmi8DA588ISVKLJFyScRXXqghJUsskByY4n4h+JVLWEywoqB5JYclJOFTALmY1wgXHY4x6jNHArfZqwY5ZnSLfxDxpI5luL8iPnfbl3Xi2E73wD4F1E6dOVNXLbT0KSmxDqV5kglIUpXJdrZGYlwX4MKpiV61jMUKxKLK5UKH/AHNmdhSkNz3d47rw1JXYAADYMN8Jt+1+sefzaiWRnXhijjXBzM8soppI8MikqsHF0i5ts8ZunmS0lUpCjWqyqXJFL+XkLln6x0HE0gzlBIAqSKbCmoi6mAsWDPFLSmkrquSQlJ5i5ZiGp3BEUqibsrzNMSUtQ6SkBSk8xZQYNSBkgNm2bQZPEUqHKZgBQpQUWDUrApOb+XqbiCqQUklJAsxYKsLD0yVRyn/TyUZ07UBalnwpS5iAFk8wWEuxUArzPsHAMThBuLfsRlJJpHSmWEknlS5SHZLIzlTJJcflE+HqUtdQVyAnlKEhXKCxBDhqibu1zbaC6LT0p/xJhmLcKlqG7gAlQBFg225J9ZTpKrroBpvVYBzYAKJsYiyS4Mb4t+JU6VIDBU0jlQCwQliKiRhLs27j1Mc5wTjGq1CwUK0pIKiJZJBZRYhkqKm5snrHI/EWsVO1MxRd6ikDJZJpSO5YD7xo/DcqZp1icykqY2UCHS9xfrb7RocFGPyVq5M9UEyZLZKgDUXWQ6rk2YsHNwB0AL7RFWpAKkg0U81hYAmwTbmGH3D7xo6SamYhCgbTBypJFrXzm4b9IrTkS2UE1eICbvdSgzpxgsMW+8ZUyxqiquW6gsppaoKNVSSogki2FAnNs56m4aJSg6mUBWkA2u5cks4Ykj3iKZq1pUQKgCbBVntZ23c4/DFdVS3psCN1kixIIBuxxdskvDaCy3qtXyqWlAQUApITUSpiQ6bDvts94ucM1r8hBBGH/KMPTaiUZ/giYoFDlQa5IpbIYjON7xucJkCuYQcWZhyndiPQRs0DlHOlHz3/ACMusSeJtl1olUYLTDUx6Szhg6jBAqHphimC0FkFLgSlGDFMNTDTQWVyIUHohRLcIzQiJBEGCIkEQ9xGgNEOEQcIhwiDcFAAiJBEHCIcIg3BQCiJBEHCIcIhbgAhMNqJqJaStZCUi5MWQiBa/h6J0tSJiQpJG+x2I6ERVkm1FtdlmNJySfRwmq10/XzKdOKZSSeY+VLYUTd1dGdnBH4h0nw5wOVIVypqUkErmqYGqrmCQTYFv/UOTmL2hlBC5aAhkJqASBuSA4A37+sE0wCFKUtZSGU9xjxJgYMWDEp2Le8eUy5J5Jbps9JCMYR2x6CcKIqdTElLqLZCpi1EXGCdv+IuzplKeYBJJSlPumwbD9hbHpGRotekUJSl6gElY83mUXcZAq+xjTTUBUCWJZILhnUUmr8W3594hXI7OZ4pqSJq60KCdvM9kuLv+gzApcxSlFXIUFnSoMe9xd+8W+IrJmL5nLtkgBgAXCTi2LxBGnCC7hi9YdZBPy08zJvuBi0CkhNDayWyagAo2FTBNILip+tm9+wjmf8ApeKdVq0ilxInAPtTNQ4vtjPSOpCLhTswSU8xYgEAklsY9X7xT4emXplrMuxmP4hLKdK7qDsGDk4bbtFkJqKafkUot18DS9TMZJL/ADAkBBZLAAMxy56RpK1ZAIPKk5DkGopcAgdG9oqStMEqArGCQAo1c6VBGU2JJ9vaH00xylbqDJYpqcC+cdSHiF+42ujxnWTvD1a1s9E8rZ80zHZ+7R6B8XfFJ1/gnwfC8MLHnrcTPDb5Q3k7x53x1LaieHf/ABZoe12Wq9rRuaeYyT3p+0bZdFUez0n4UV/gyLPRNpdjjlUfTP5xeTMMqctTLINCb38wBO2zd87Rj/CSv8GUQHJnWLEs9KVEkENZvoY05+pCVKBd3blB67B3xjq0YJVu5L7JazXikzFJ8MixJ2JUKSVYvULPAp2oSoXCSQoAHnLLDAP8pucvT6xZ16EAJCCchwpiTu4fAt9orzpgUpvDIIDOWLlR8oUVOS5xD4fKF8ClhpQSkIJSTzEFPmOABszm0bHAUBlgXLh/o36feOclKUFHxCVuqxAOFOCk02ORGx8NzwiYtKikBSUUAdU1Vt1sUxq0UtuVOzNq47sbSN7w4bw4jqOIS0pUokmkOWDlhmKMn4p0inaamyVLP/iksT9j6sY7nrx9zj+jP2NDw4RlxS0PxFp5zeEsLcVBmuAWJH2+saEvUIVhQ+ohR1EH0weGa7QIoiJRFq3UfWGYdRFqyFe1lWiFFrw4UPeKjNCIkERWRxJPzBoso1csh6h+v0iLm1yT2MkEQ4RCRqkH5h/frBRNT+IfWI+sh+kyARDiXDf1aOpPt+8PK1aDbHrD3sWwkJcSEuF/Uo/EIStWgDc+g/eFvYbCQlwDiOqEpFVKlE2SlKSpy2+wHrE/69PQ/aM/j2qSqWBi+8Z9TncMUmjRp8G7Ik+jOM1S5tJUJbDAckKKXqJLXA+Vr9doPwzRoWuosoBy8wBSidzewDthvTeFp9KlCpi2dQCmYXAACW7wVA5S+wa2S/X6R5vdyd3aymhc5ZBRSlIJqDAOLEYG36iNvUSOZKwzgFKi5YAAlD4exNv8xjKTIIUKXZr3xhnJ3tGwu9RWCWuUjd9g2bJuC8EZjcDkdZMP9RMCikpqctT0uzWdvvFmRqzih0lgQSUkAE3ZgMNYGG1GkqmzFOAMMye4BDdNh/zFyVKCb52DAOBZgW9B7t6RCWaMZUNQbRV06SWKkhDJDvSoqCbXOT1v0gniJdlM18+GHIAZO+C0PNINLAkKIdhcYz9YpHVpCiFJNlJABSkV1dKjY8ocO+IuhPeuCE47Qs2Rymmu9/Mws97XJPUdtoLORMRclISaEquSQmwUx9B3wYjJPiJDKZT5pQWuwSzln6xJWnVnxFGlJdIpJUW2Dgux3drRJv3EeJ/EQH9VqGx4swj3UY1dOkFII6B/tF3inwnPnT5sygyyuYSEkFgkkPMUobXOBekmwj0DhfwglKEAu7Mb3xkgfM1rFg5IaLsmohFLkjHFJszvhe+lPLUQvD3ubNY3jT1YqnLcXUDa4v8AKCUkvkOcXjU4VwcS0rGxUkh6eUJJYJBBxaCTuEockbvhhnYWZsbfxhnmi5Wi7YzES4CsAJJPmJJINrE4t6dIrafiVvI5So8yjhVxa2wUQzRtr4PLTcqpJIIS6iam5SQL2D9rmKh+HkpBCaUguS5fNj0A9BEo5U3ZFwaA6XW1MzhyVUsotcpLhgwbcxzPxhq5jS1SZlCudMyoAJCCCSxvgy3ABOzRtTNIkVEVukF1EKSEgF7JT1756Qp/CBq5IStJZJcEukP1Ycyk38t33w8WQzxiyDg2eSzuL6gqqM1YPUHOScZckk9XvFITlAMCQDkbGPRtZ/0+8RQMorZmCVAIcJDGYolLIGSzOWsLuMTiPwj4FFzMCjSklLhZGRJRLVXMPqwGCcGNkc8JFbxtGZ8N8a8FTKehXQ4Pv8uCfQR6L8OcVJm+GCCMrduV2p939s3jy3W6fnUEoYJNBIcirurGbWA98x6V8P8ABfCAUVqJYA82SGta/wBXzFGeUcclkBRb4O3qbtDpX3HvGIqQlWXLZ7ZtAk6ZB7P3+/2iP5jH2D0WdGdS3zq9jaFHOnQq2NoeH+OZH0v+JgDiOpUf+6kPsEp/URdRrVpupdx9Cdn6QCVoygOSkKOzg/lGLxucqhnL59ejD6/URf8AUNXvn6eJ/dMr0eJxhvyLk3pPxWnCiKh9emRB1fFqCpkl+nfv6fvHl50s1auVCz3AUQ/sI2dNwTVgilBWOlkg37nEV24pNz/ctdO+D0XT8fSQ4BJ9U/YQ8r4hAd0kl1bjqWjmF8G1agnwwJT2UCUFL3Dggvv0/nZ4XwBaZbT1JUfxIBcgly9QGzCOji12Ov1GHJpsl3Bml/8AOAjlQ56OIpTPiIpLtboX+5ba8aCNOmkhJCADekDmSAwBzfD7/WM7j6UCSqXp0IKwHFmywdJNy2ctZoxajUZMk1sbiv6mzBjjjhU1bCSviEzH8MptmxcWdi5i/otb4iQpSrpWwZt0j2OYzNLLkoYhNKjkFRO1xm/tFyhKy1g3UW7M1+hiGo1eSePZs+9ix4dmTcpX8G1JmiqaVPYLsxNV8ANE9AU0Frbl84Numf1jJkyC4JU+XuPobvE1TaGa7ktth3jmvJXDVG+Kvk0ZTB39/QQeZqglLkO+/QjD/WMyTPOdnIu5Fjez9D9oGnV1Ok4tjvZ/ZoohP3LpL2BzpxAXZtzTc1EOLbmxt6wcoUJaUnzNe/zEXI2YOc9ICqcK7eoyC5f2I9YMqc5FROx9AbP6RDsEwRSSGcBgCeo6UjIPfuMxz2q4Yt0zVuClRXShJUVfgHK4Ki1RHfMdIiYLZF2LW25QD3DekFmFN3J9jY23c7Xx0jXiybEVzSkYfCJU0EBYAS3NYu6rkhxcA2/0946zTBmG4GWGBtvFTT0pIpAc3dt3bJ97doOZwA5Rh773/J4qnmchxgkGXKSi4ybtliRfDNZ75vA5xL0g7Pv+X9/s3iu1KVPdyzG/3/5iKSxty9jkn022+kVPllgVM0JSBe3t9T1/iITp5CSQgbEDJ7798iBTlCzBJcgeYp6ks1ybwRC1CwIbdgHBJPTENITA6SSpRdbJGbkGx6uHIf8AIs214zkJAYDFg2O756fbZ4CtRIuUg9CerP3JiMpSQWGAB/DewETXHZFgVaUKuoizGzUgdwbFTWi4iQLVHu17N69v7EMJgDdblNhYdR9jAFzSbB8gnDnsH62geQjRcmTgzbY6Bg1vTEZfFOEGakkKSHDAGoJJH4whisWFiQC13e92VJUAVKF9hgD8JV1sAPziaFkB7qUergOL4yfv6RZCbsTXB5vr/gmepSFLUFBCk0plpQE+a1KCwSlmcBRJ6RvzHSSliKWd7ABrW3frG9xFKlPUthiyBh8XVYEWa0UfDSzBHKWvcA/UxbkhkzVRTuUWc+ddnIL3a1mLH2hafVKUbpW7Dyh77NY9ftGxPTISaVJU5zSDY93PTpB9Nr5UsUpS36knfvgRQsKupSRD1aZlha2HnHZj19IUbC+JyjcpqfdgYeJ/h1/uQeqvc5ZKZTvUST3Nz6NEjqUAsACb9T67xryuBlCUqYLCg4NugwCTGX8aSv6WQJiZf+IshIU5pTYl2xszbu8Thpt3bK6dCl6tRpCEJJNg4OY6jT6IkJSokE5ZgO7dRmOG47rTKKAhllYlKSkXKkzErKgAkXIpSxv5sWjARxOf4hC6U0lyd0058rnI2uGwTGmGkjBOV39hJ0evr0oFssN2fNmv2MUBP5yJlKXHlcPjlsDv1jluE6iaqUklcwKUqpJUpxcMN+YE3uB+sC4quuYpK10lLEkO4ADG7NuDh4h66vaSa4s6TUaxIDLZCSQ4fLMTScuD+hjN4jrApQnBVKwkozYo/CoPhjvv1iloRKUGBWtW1V7DonBuTmCThp1i7uBawDEG5Y75zFUs0t3A1yZ3B0y06xU4lgpCnSi4KrBQNnuQ4FsnLXt6ziK1TFGWkAABkmoWe5cXD2HZ94UnQyRZIYsSCzuAeosSHH26X15BT3LgjAD3FyR/b/WLJ6xVVDhB7i3JQ4BDixIfs1QPs/1gGoQpjdmu77Ejt/mz0i5KdKVMC1i2WfB65OP2imZjgqsyQCRsSbAelgI5kpWzeuiA1rAAlvRiWYhR22b6Ra0ygRVgkgFuxY26OfzjG1yKSDbypp5shkg99i/rGlJnJNyQKgWZ2d7Pfd/sbwlwuAXyWjLuwA8pba4UQM9m+8SmTgACX5QSXZ7E537+xiKFHc4wTYlPTvv9vegpKvBrJqCiw9CxC2yxYO9yVQ3yBZmTiUuMnGM09d94iJSrVgZJLG4JIs3Z87OIo6U1Fgzq5U2fDgnBsCU+pLRancQdNSFOpw1yRzVEgD/KCS+zjaLHdFZoDUJKQ2AxJfe9vygsuaAc9CTZmL2L9wf4jMTqDSHTzdmvVgKJD2/d92sSZxU5x+ruSb7XP3ihuiaNBCj+EgEXtkDDqJd89/SITAElybYPlJGcEN+2YFInm77XITcF2Nupt+RhS5RWpgALgs/2PbJtm22ZKQ2w06couzinDs5HU392gOjmKWWV9ruCCXyAMflEJ2Q5wAru12sf7/QatYpIdjcukM5ba9gD9fURYpCNZKUsAxyzlwR1a3rDyZgDcznDGl/z7+sZv9Ws2KmLAhyhwzBjYjrd7W9nPEkpUyyLEJLg5dgSDizFx1zFijYi8ucLspI63uOjBuh2iSZtCWa/zEi9yzgZLE/fvHPalfMHUhTuxSQlRDKVSKlG7OaSQcEWjNHFloKkOzFihYal3uFBnPsM9CWXpURs7GWVHcE7cxIx7vEFpUQk1uFW5SxYb5fJ+0ZPDNbWeoTUWtSK0kB7e3vGzyJCWSk3yQ9nFRv3iMXQ3yVZ+nKfxuWDgDoztS7bXtaM0rWVMmYoJJsKMPcgsxQLYPTO8bqJQqSD5lEtsCLFgAepsHyAekW9JoUAlSioP1KmAAd2ObVerp6RqjldVZVOFnLcRlETAlAJLA73cBQcOQLKHuIs8N0SlyqlpZ1BksxWE3bOCqkPsz4uNqfNVMUVIAN2F3uWSMHHMn2YNFqTNSgEqsByJdrndgLuSMd74hyx7u5N/BnWLltnKT5S0GlMsEtzkod1m5ZxYYDdoUdF4p9fY/xCg/CL3/YhsX+M8r+G+K6pIKFzJtLikKW/tkNdvvHR6/iB1MtI1FBQkulF7kdQMsDgvApXBUIZSzWRcAcqMWf0d2+1okAXJ5Ttyly9rFsjF3YW9IU9RcuCVOJLSzlJNXhgJKUpUxCV+EkUoQCLpDdLtTeIo4dopa65UtVZ+UkkJOWYk3hS5dnJU/zY5W6MVfcxZVSm6XYWz2LgfhDExHJqZNbUqHT7ZOaQliEh7FP4Ql8klr29mjB0GgK6phxzEF7ZskbnNv5jSnag+VwTazfKNnJfJy0OhF2LqyBuL3HbAz/yc64QOmVJegUohgxcNcuEn5nfZh+kH/8AhUqVVNUtTKFk8otjclsbjJ2MWfHFRDYcbXO/19IX9UpSma3Rw5s+P42g3yXQ0kHEgsxASgWSmylYpSXD/wBgQV7UpTd8vbHr6Nn96Ilnyjq/fLMR9/rBFWCsu4YP1P5M42xCci6Jp+OkXIfYhnOCQPoR9BGfxCUygArlIUMEi6nwBc2TbrF2Umzm6jcP7Ck+o/s75/EZxWkuL2s3RgPX+R3itminQ2qFSAogOl0gi1gQUhWw82PX0jMSXSp1XIYEPuN75NIH+rtB+JTqaZUsghIAq28vM/S9X2g4lSlilA5gxIBJDWUoAtcNc72LZixIkW+GrU1L2dgc4ACCB0PI5iurUAJJsQa+pIvLso4N1b7B+kW9LqitXJYlqQfmSkA1P1At1DdozOPaEmsSiXZYUCS9qSS3Rm9ymBRtifRj6LihCZRBPIpahs6iHCifxFUsgDN9ouaVJqSUsaEgm29NIAcdi56B4wuG6ygkIBKQKbgOeYJKmI5TdeQ9o2NHqVFdMtRKUDID3Z6cMNvZKsRozRfgpi+jY0GnnG60lhcnd+h3DAhwzxqiQQ4az3FrqBBA/wDFn2+WKvBZqkB3rBu4dyo5clwzmLKlKUKUMFKuon5BuAepYWfpa0c6fL4LYhyq7AuWLWtsSzC+fttEPGuEJBKzhnJzck4Au+et+rydKXISCXDLXdhhg5L9bfuIsS0i4d0gFyDUPYkXMEUNmfqUrNIIrNzdggKS9qiTjFny+ItSZBYEClwzCkjGGcdAW7dYMCkhhjYqIKewYWuWwf1isvVmWoVjdsJLKDsHI6BQ9xF8W2RFrNMHFQSogKpdaQli7+QuBkMX/WMedpRMlrl0lBBUmyjMpc3epRs4wSlj0Lg9KEIUlLhRDpUgk5Hy360JUMnbIzma/h3P4sslKimoAKUxIPMQTZRKVKN9+gBjTFkWjG1vDpiFuiazpJpU9JUglSWBFuUouCwII2MT1XBWmJOEKslL+VIqpD5Vb89o1NXp0zFJUtk1VBKks5Kwyz1QQkpL9g72atrdOUy5ZDugKZ2LuUgqU9grl+VwHcbGHJt+SNUXdJpAljLNldQGD3FXuAb/AFOY2DLYXe6ASl8On8R3cN1x6jB4RpglJK+WlZQFADAMskqcuzqvHS6kO2/L+puehYke8VJckrAacELTlQDMXcYJuXd4tGZ5twbW9s+1XY2gOgTSpSios683AoABHo5J/wBMSmLZLnrg2cuW/wD1/wAxJMQSQAWpsnJIDOp227ve+O0B1k0OBa55W6HLNdy47AEdbWkLdIdwDsM4Hf1MVZMusqswcsbO25NulTi/mEWRl5ItBJcisVEs+ASce9z6w8Vp09iXPoCUggYANRd7Qou3z8Fe2JwGu4sORCTzHzAAlyoESwFKIFqSS4u43EXtJKXMCUo+a5UshrPYBItcdIUKKcyUYqiCK6deFTKL0/KQ7rYXUp+oaxw8Tl6RvM5UxNztba/XrChRDJ+mkvYE75IzZyQkEhx0I6OzXOWitrtfLQAbAtZgSzMBds+b6w0KJQgpPkrcmBl6/wAVKihFQQkEuwCQHBLAh9+sQRx1CbCoKu7Cz2Ib752tDQovWGLbXsRfFM2uCa1U4sqyEoDnBsAC9NyxSW9YunRlRspms93Bez9c/YGHhRjnFKVI34v4LA8Q1plpSoOaChV9wwYejtEQpJoKiecO2WSm5v0pRiFCgUVRPyYKVKuGSUpJCiarUBAcMbgqViOi4PpqCFKIY4YFuchKSQ5JP+EoN09YUKJTXA4lPQaknUppJLBQubh6tzsKUkMMWiHENeSEKWrJlVUOKnTLVMFxZwlXsQIUKJQXKE+jB4fpQJ0wK8jXANwoAVgOL5Fzm3eNbTyuQkDlsWSTd1Mipy5L2N9uloUKHke6XPwVrs6DRIDBH4KSe74N87+wxFnwABVd1eQPzFSiwKlXbbsIUKOf1yXroKUrU6Vc5BukdQWYFRALHJJvZrC506enOQ7tZtsO2zPf2hQoceexPqwInFZZKRSLG/8AuLsC+dtofiOnsGUPFBSHL0qp6kByaVDPTJhQouxc2QAcJ1sxxLVLCU8wsQ1QsABkE3NT2DWva/p3Upy9CFBSHZy6ViZLIBykhw9ri5ZoUKNAijxGoBwApIcpHyiWKElqrgsTsXcntB5WmTMQWcAEEAkkBwUEAPh09d4UKIPsA2mkgpJFxWC2CWDHa3lBtFqWsiYkf5QojYXSC3dlw8KEIbSzDSqpulrvUpgb9ybdoIJThEtgXUoq6WDP3sB/uOYaFD8iJa5ZJDd83AAuzdBTBJ01UuWA/MbegAuc52eFChwYNDSJCQkVdHDAs3serwoUKJqN82Q3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R"/>
          </a:p>
        </p:txBody>
      </p:sp>
      <p:sp>
        <p:nvSpPr>
          <p:cNvPr id="17414" name="AutoShape 6" descr="http://www.heelsandwheelsonline.com/wp-content/uploads/2012/04/BannerTekapo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7727101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27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" y="1905000"/>
            <a:ext cx="8947151" cy="4724400"/>
          </a:xfrm>
        </p:spPr>
        <p:txBody>
          <a:bodyPr/>
          <a:lstStyle/>
          <a:p>
            <a:pPr marL="0" lvl="0" indent="0">
              <a:buClr>
                <a:srgbClr val="3333CC"/>
              </a:buClr>
              <a:buNone/>
            </a:pPr>
            <a:r>
              <a:rPr lang="es-ES" sz="3000" dirty="0" smtClean="0">
                <a:latin typeface="Candara" pitchFamily="34" charset="0"/>
              </a:rPr>
              <a:t> </a:t>
            </a:r>
            <a:r>
              <a:rPr lang="es-ES" sz="3000" b="1" i="1" dirty="0">
                <a:solidFill>
                  <a:srgbClr val="000000"/>
                </a:solidFill>
                <a:latin typeface="Candara" pitchFamily="34" charset="0"/>
              </a:rPr>
              <a:t>“…Tras quién ha salido el rey de Israel? ¿A quién persigues? ¿A un perro muerto? ¿A una pulga? Jehová, pues, será juez, y él juzgará entre tú y yo. El vea y sustente mi causa, y me defienda de tu mano</a:t>
            </a:r>
            <a:r>
              <a:rPr lang="es-ES" sz="3000" b="1" i="1" dirty="0" smtClean="0">
                <a:solidFill>
                  <a:srgbClr val="000000"/>
                </a:solidFill>
                <a:latin typeface="Candara" pitchFamily="34" charset="0"/>
              </a:rPr>
              <a:t>.”</a:t>
            </a:r>
          </a:p>
          <a:p>
            <a:pPr marL="0" lvl="0" indent="0">
              <a:buClr>
                <a:srgbClr val="3333CC"/>
              </a:buClr>
              <a:buNone/>
            </a:pPr>
            <a:r>
              <a:rPr lang="es-ES" sz="3000" dirty="0" smtClean="0">
                <a:solidFill>
                  <a:srgbClr val="000000"/>
                </a:solidFill>
                <a:latin typeface="Candara" pitchFamily="34" charset="0"/>
              </a:rPr>
              <a:t>David dejó saber que él no era una amenaza al trono de Saúl, pero sí que Dios vería la maldad de Saúl y lo castigaría. </a:t>
            </a:r>
          </a:p>
          <a:p>
            <a:pPr marL="0" lvl="0" indent="0">
              <a:buClr>
                <a:srgbClr val="3333CC"/>
              </a:buClr>
              <a:buNone/>
            </a:pPr>
            <a:r>
              <a:rPr lang="es-ES" sz="3000" dirty="0" smtClean="0">
                <a:solidFill>
                  <a:srgbClr val="000000"/>
                </a:solidFill>
                <a:latin typeface="Candara" pitchFamily="34" charset="0"/>
              </a:rPr>
              <a:t>David ya había sido ungido como el nuevo rey “conforme al corazón de Dios”. El plan de Dios se cumpliría, no había forma de pararlo.</a:t>
            </a:r>
            <a:endParaRPr lang="es-ES" sz="3000" dirty="0">
              <a:solidFill>
                <a:srgbClr val="000000"/>
              </a:solidFill>
              <a:latin typeface="Candara" pitchFamily="34" charset="0"/>
            </a:endParaRPr>
          </a:p>
          <a:p>
            <a:pPr marL="0" indent="0">
              <a:buNone/>
            </a:pPr>
            <a:endParaRPr lang="es-ES" sz="3000" dirty="0">
              <a:latin typeface="Candara" pitchFamily="34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/>
              <a:t>1 Samuel 24: 8-15</a:t>
            </a:r>
          </a:p>
        </p:txBody>
      </p:sp>
      <p:sp>
        <p:nvSpPr>
          <p:cNvPr id="17410" name="AutoShape 2" descr="data:image/jpeg;base64,/9j/4AAQSkZJRgABAQAAAQABAAD/2wCEAAkGBxQTEhUUEhQVFRQWFxcXFRgYGBYcFxcVFRYXGRQWFhcYHCggGBolGxUUIjEhJSkrLjAuFyAzODMsNyguLisBCgoKDg0OGhAQGy8kHyYsLCwsNCwsLywsLiwsLCwsLCwsLCwsLCwsLCwsLCwsLCwsLCwsLCwsLCwsLCwsLCwsLP/AABEIALcBFAMBIgACEQEDEQH/xAAbAAABBQEBAAAAAAAAAAAAAAADAAECBAUGB//EADwQAAECBQIEBAQFAgUEAwAAAAECEQADEiExBEEFIlFhEzJxgQZCkaFSscHR4RTwI2KCkvEHM3KiFVOy/8QAGgEAAgMBAQAAAAAAAAAAAAAAAAECAwQFBv/EADARAAICAQQBAwIEBQUAAAAAAAABAhEDBBIhMUETUWEFgRQVIqEycZHh8EJSYsHR/9oADAMBAAIRAxEAPwDCAh6YkExICPYHnCFMPTE2h2hAQph6YnTD0wAQph6YnTDgQCIUw9MTaHpgAhTCpglMO0KwB0w9MEaHaAAdMPTE2h2gEDph6YJTCpgAhTCpgjQ7QADaHaJtCaGBBoVMEaE0AEKYVMTaHaAAbQ7RNoTQwIUwqYm0JoAIUwqYJTCaAAdMKmCNDNAAOmFBGhQAUAmHCYm0SaEMHTEmidMO0ICDQ7ROmE0AiDQ7RNodoAINDtE2h2gAg0O0SaHaACLQmibQmgGRaHCYLJlFRAGT/dhue0Q1XD5pnKlKUpCGuUWAIBK0qmJ5iRYcpAc43GLV67Hp+Hy/Y06fSyzcrhDU3ItUA5S4qA6lOQITRc08nTyqKB4aVEm1Rckczm7nyu/eG1IQ5KS123vjtbMZNL9WjknsyKr6NOf6e4R3Qd+5UaHCYJTDrZKaiCRsB5lEbJH5nAjrZMkccXKTpHPhBze2IJbJFSnbAYEknZKUi6ldoKuQQEkhnAtYsWukkWcRZ4cgLUKkJUo0h1YkvgJfIO5yTckMAA6ycJKiCgkKKaqQpgFJspIw9nwHeOB+ct5k0v0/v/M6v5cvTr/UBphmixMlMexuD1BwYhTHoYSU4qUemcmUXF0wbQmglMKmJESDQqYI0JoABtDtE2hNDAg0M0EaE0AA2hNBGhBMAA2hotDSr/CfpDQrQ9rMwCJNEmhwIiIi0Jom0O0AEGh2ibQmgAg0O0TAi5I0a1AEo5Xzgwm0iSjfRRaE0XtVomLpuOm8BTplHCTApJg4NcAGh2ghlnoYVMSEQaHAiTRIJgAs8KSfEdNlAEg9LMfsTANdPZcxvEEwXYgUlIyxNmu/XMW+FDnfDD9R1ivxuXMEyYrzIqAQE+YuDYtfY7x5j6w71FfC/wCzufTuMX3OA+H9fPHEJKZkxMxK5gemZXKZ3VSHYN0I/O/f6qXVMWVkKmJWdwSAd8Bs985jzv4c0epk6jTlekm0pnJqVSTUVOkm4ZmJ7PmPTJzkzqASyz5iXLG+S12B/SMM5KGWM48Vz/RmpJyg4sFMkBISSQSoslIPMos7dAALk7CHPDytRSoBayCzcoSB5Uou4/Us/QKWKUqUsgqUllDISn5UJGwc3OSW7AWdJpiJXPZQCiUpKrlrlLl7tjZ4t1uunqJ0v4V0V6bTRxR+TOnpUliAumW1qgQsChAqqxZL+5i5r5wmqUqkoWlItU8sTEmzEtcHDNiHISRQrlCsVUqJf5WLuxB+kUPh9C1SxM1CaQpS3SnzhlFLYAYcoYi7GMMl5NSfgtSJtSEhak1dXFjsPdjvvA1S2iE+TaYJabh/MkipVwnGE56ReVLdAJYKDAgEkWAe5yz5jr/Std6b9LI+H18P/wAOdrtLvW+K5RTphUwYphqY9QcQFTD0wSmFTAAOmFTBQmH8L0gsKAUw6UXjSkaFJDuot+EfvCGjT+GYfYfsYg8iJrGysOHk+Ug/aDJ4NMyCn6/xFlOkRsFe5gyZLYt7mKpZX4ZYsaM1Uucmzq+ph41khXaFEfV+ES9P5OPAiTRMJh6Y0GUg0O0Tph6YBg2h2glMKmAB9K1Qd/bLx03DpQa6Zn+q+YxeHi45AS+XAPoxjqEE03Ch6FJ/KMmol4NWCPFlTWS5bNTT3AY/VopzNFJIstQPtFubOILO3SsN+cUp6wDzIT6pP6CK4WWSoD/QKI5VpN9+kDmaVQuQFd8CEZqdlEQP+oIwY0pSKG4jGSnZCvZ4gtKOigYIdSs/MYjUesWJMg2i1weUAt1BwEk/p+sB1kytSuWkBfKXIAOR6+Yi3SLXCZZrcZH1bdu/eMu4JKbgFT3Zg5pLkXLAmPLfV5J6hr2SO39PTWFfclpVj/tWcdOVlFZJSea9zl+0JE8LJIKlKAu16S9id29HzD6kJ5SpR5mKs3YlOAxduhfEPqSlCgrxFAJZxWGUhhuoGxA+8cylLk3W1wDOoqATcKwSkXDXd/w4269oFJMwpKV1KdrOVMHCiQLLYgte4Y7RsHTpdBqZxd1OL5BFnc/nFWXoJgSTXJCxVZ1XDGlqr2LWBwYF0Ijp9PQQQVUuA9fKHBSWDO1//URS08makrIagqmkA1uAtRIwMOTYGwi34iiD4ibW5XS+7lJBu5ItbG8HkpSQST5nNKrKHMbFPS4H6QJcB5GlSVJTWShgKmBL+XmcKb+zvFSfq1FdgaVsy0qBAIF3HYhvpDSEUvy04JBLjNJZhY49Il/VsRKUyr1JJSBYs6gq9XcdoLS4QU3yywRg9QD6Ei4/OI0xCXplhSaCgSyOdJdyXN02LZG7W7xap9/TfoRHpvpWv9SPpT7XXyv7HF12l2S3x6YCmCJV1x2ESphKeOw+TnLgKFp/+uCIMtWUgHq5/iKtMElo9PeIOKJqRYShjyLAHSLKJhPUxXQuzRYkJIyfzimfyWxYdPpCUoQKZNiuuY8VbbLNxaM4QopXhRLYhbjBCYkEwQJh6Y2GMHTDhMFohUwhg6YLp5FSgHAfriFTB5DC5b3v/EKT4HFcnUafSy5aRSmWTubP9Witqp/b6QHS6wEMyB6/sBDzgDgfR/1jnbGpfqN25VwVZsx/2N4qr06Ts3p+0WFoMJCYui66K3z2VFaH8KgfZjATp1DY/QxtJlE/3+sNN09vKP8Aev8AaLI5iuWJGKExJmuYLPZLlRYC5JNgPWMudqKjUqpKU3AAJU4D2SASZnQfL64jqdXHDH58Dwad5H8F6TxOXITNmTSQlIAzeo2YNlRdmD5G9oqaLWrWUWlyypIK0kqqFQf0LPFSRp1LUFzZZSElpctQSwcEA81jMJNy9gbbk3tKCACooUWDEJekYIs6Rg7tfaPJ5Zxn0d+EXEtzEqLUFNbGlu5N6XFhd26RLVacoCTNl5A8wJSSE3KiyikOTc4EMJjkFCi5vSC+2zPbEPxCdPKCwKgjyuz3LGkguLE/UdIpvwWUA0qxMAMsAIbmDukM3lZwFAJNmx0iU2y0+EAhTUuHLBuZ1UskWH1iqdUrxAzALYqIUjky5DeYsMnLxorSl0qHKDalkhndwCR1frmG3QqK40yghPjKQAo3dKRUD5RmxYk+/wBRiSlJWStC1A3azVOACHIGN2GYuTiVBgUhkikqYhV0tYEF2BHd4raacAaVHN+VwCVYJLlzjHfMFcBdBpUw0sVMQVDmDA0lipnwQM94HpFPypCaC6mKGGzswa5P5xYMlgoAhjmtykJBKi975P2inpZQSOVAS1zSBc2BYADBp6WDwKmg6HmzEIBUUgBIF2Sbhk4Ad7Ju23aIabUpuoFNLkuHamzBWyT/AAYZc2pRSrNPKOUFRJcsg3BHfN4kt0DlYVcwSwFlHFrgsQHZrRKMnB2uH2KSUlT6NVGncBQwf7MN/TmA6TXBKqVWSrF7OH8voEv6ehjUULWj1Gl1frQvz5OFnwenKvBQVIaJJts8GUiEJca93uZ6BV9oKkwZOmEHTJAiuU0TSZToiaJBO0WggCEqY0Rc2+iVe5AaUbkQogZ5hQqmO4nPBMSCYIExIJjXZloGIklETCYemCxkRJ9fpBP6Q/28OkkRYRN6iINy8ElRWGnMT8RQyB9IOJsERP7CItvyiSrwwSdV1T9Ity1A4ECK0nIiDNgxBxT8USUmi8DA588ISVKLJFyScRXXqghJUsskByY4n4h+JVLWEywoqB5JYclJOFTALmY1wgXHY4x6jNHArfZqwY5ZnSLfxDxpI5luL8iPnfbl3Xi2E73wD4F1E6dOVNXLbT0KSmxDqV5kglIUpXJdrZGYlwX4MKpiV61jMUKxKLK5UKH/AHNmdhSkNz3d47rw1JXYAADYMN8Jt+1+sefzaiWRnXhijjXBzM8soppI8MikqsHF0i5ts8ZunmS0lUpCjWqyqXJFL+XkLln6x0HE0gzlBIAqSKbCmoi6mAsWDPFLSmkrquSQlJ5i5ZiGp3BEUqibsrzNMSUtQ6SkBSk8xZQYNSBkgNm2bQZPEUqHKZgBQpQUWDUrApOb+XqbiCqQUklJAsxYKsLD0yVRyn/TyUZ07UBalnwpS5iAFk8wWEuxUArzPsHAMThBuLfsRlJJpHSmWEknlS5SHZLIzlTJJcflE+HqUtdQVyAnlKEhXKCxBDhqibu1zbaC6LT0p/xJhmLcKlqG7gAlQBFg225J9ZTpKrroBpvVYBzYAKJsYiyS4Mb4t+JU6VIDBU0jlQCwQliKiRhLs27j1Mc5wTjGq1CwUK0pIKiJZJBZRYhkqKm5snrHI/EWsVO1MxRd6ikDJZJpSO5YD7xo/DcqZp1icykqY2UCHS9xfrb7RocFGPyVq5M9UEyZLZKgDUXWQ6rk2YsHNwB0AL7RFWpAKkg0U81hYAmwTbmGH3D7xo6SamYhCgbTBypJFrXzm4b9IrTkS2UE1eICbvdSgzpxgsMW+8ZUyxqiquW6gsppaoKNVSSogki2FAnNs56m4aJSg6mUBWkA2u5cks4Ykj3iKZq1pUQKgCbBVntZ23c4/DFdVS3psCN1kixIIBuxxdskvDaCy3qtXyqWlAQUApITUSpiQ6bDvts94ucM1r8hBBGH/KMPTaiUZ/giYoFDlQa5IpbIYjON7xucJkCuYQcWZhyndiPQRs0DlHOlHz3/ACMusSeJtl1olUYLTDUx6Szhg6jBAqHphimC0FkFLgSlGDFMNTDTQWVyIUHohRLcIzQiJBEGCIkEQ9xGgNEOEQcIhwiDcFAAiJBEHCIcIg3BQCiJBEHCIcIhbgAhMNqJqJaStZCUi5MWQiBa/h6J0tSJiQpJG+x2I6ERVkm1FtdlmNJySfRwmq10/XzKdOKZSSeY+VLYUTd1dGdnBH4h0nw5wOVIVypqUkErmqYGqrmCQTYFv/UOTmL2hlBC5aAhkJqASBuSA4A37+sE0wCFKUtZSGU9xjxJgYMWDEp2Le8eUy5J5Jbps9JCMYR2x6CcKIqdTElLqLZCpi1EXGCdv+IuzplKeYBJJSlPumwbD9hbHpGRotekUJSl6gElY83mUXcZAq+xjTTUBUCWJZILhnUUmr8W3594hXI7OZ4pqSJq60KCdvM9kuLv+gzApcxSlFXIUFnSoMe9xd+8W+IrJmL5nLtkgBgAXCTi2LxBGnCC7hi9YdZBPy08zJvuBi0CkhNDayWyagAo2FTBNILip+tm9+wjmf8ApeKdVq0ilxInAPtTNQ4vtjPSOpCLhTswSU8xYgEAklsY9X7xT4emXplrMuxmP4hLKdK7qDsGDk4bbtFkJqKafkUot18DS9TMZJL/ADAkBBZLAAMxy56RpK1ZAIPKk5DkGopcAgdG9oqStMEqArGCQAo1c6VBGU2JJ9vaH00xylbqDJYpqcC+cdSHiF+42ujxnWTvD1a1s9E8rZ80zHZ+7R6B8XfFJ1/gnwfC8MLHnrcTPDb5Q3k7x53x1LaieHf/ABZoe12Wq9rRuaeYyT3p+0bZdFUez0n4UV/gyLPRNpdjjlUfTP5xeTMMqctTLINCb38wBO2zd87Rj/CSv8GUQHJnWLEs9KVEkENZvoY05+pCVKBd3blB67B3xjq0YJVu5L7JazXikzFJ8MixJ2JUKSVYvULPAp2oSoXCSQoAHnLLDAP8pucvT6xZ16EAJCCchwpiTu4fAt9orzpgUpvDIIDOWLlR8oUVOS5xD4fKF8ClhpQSkIJSTzEFPmOABszm0bHAUBlgXLh/o36feOclKUFHxCVuqxAOFOCk02ORGx8NzwiYtKikBSUUAdU1Vt1sUxq0UtuVOzNq47sbSN7w4bw4jqOIS0pUokmkOWDlhmKMn4p0inaamyVLP/iksT9j6sY7nrx9zj+jP2NDw4RlxS0PxFp5zeEsLcVBmuAWJH2+saEvUIVhQ+ohR1EH0weGa7QIoiJRFq3UfWGYdRFqyFe1lWiFFrw4UPeKjNCIkERWRxJPzBoso1csh6h+v0iLm1yT2MkEQ4RCRqkH5h/frBRNT+IfWI+sh+kyARDiXDf1aOpPt+8PK1aDbHrD3sWwkJcSEuF/Uo/EIStWgDc+g/eFvYbCQlwDiOqEpFVKlE2SlKSpy2+wHrE/69PQ/aM/j2qSqWBi+8Z9TncMUmjRp8G7Ik+jOM1S5tJUJbDAckKKXqJLXA+Vr9doPwzRoWuosoBy8wBSidzewDthvTeFp9KlCpi2dQCmYXAACW7wVA5S+wa2S/X6R5vdyd3aymhc5ZBRSlIJqDAOLEYG36iNvUSOZKwzgFKi5YAAlD4exNv8xjKTIIUKXZr3xhnJ3tGwu9RWCWuUjd9g2bJuC8EZjcDkdZMP9RMCikpqctT0uzWdvvFmRqzih0lgQSUkAE3ZgMNYGG1GkqmzFOAMMye4BDdNh/zFyVKCb52DAOBZgW9B7t6RCWaMZUNQbRV06SWKkhDJDvSoqCbXOT1v0gniJdlM18+GHIAZO+C0PNINLAkKIdhcYz9YpHVpCiFJNlJABSkV1dKjY8ocO+IuhPeuCE47Qs2Rymmu9/Mws97XJPUdtoLORMRclISaEquSQmwUx9B3wYjJPiJDKZT5pQWuwSzln6xJWnVnxFGlJdIpJUW2Dgux3drRJv3EeJ/EQH9VqGx4swj3UY1dOkFII6B/tF3inwnPnT5sygyyuYSEkFgkkPMUobXOBekmwj0DhfwglKEAu7Mb3xkgfM1rFg5IaLsmohFLkjHFJszvhe+lPLUQvD3ubNY3jT1YqnLcXUDa4v8AKCUkvkOcXjU4VwcS0rGxUkh6eUJJYJBBxaCTuEockbvhhnYWZsbfxhnmi5Wi7YzES4CsAJJPmJJINrE4t6dIrafiVvI5So8yjhVxa2wUQzRtr4PLTcqpJIIS6iam5SQL2D9rmKh+HkpBCaUguS5fNj0A9BEo5U3ZFwaA6XW1MzhyVUsotcpLhgwbcxzPxhq5jS1SZlCudMyoAJCCCSxvgy3ABOzRtTNIkVEVukF1EKSEgF7JT1756Qp/CBq5IStJZJcEukP1Ycyk38t33w8WQzxiyDg2eSzuL6gqqM1YPUHOScZckk9XvFITlAMCQDkbGPRtZ/0+8RQMorZmCVAIcJDGYolLIGSzOWsLuMTiPwj4FFzMCjSklLhZGRJRLVXMPqwGCcGNkc8JFbxtGZ8N8a8FTKehXQ4Pv8uCfQR6L8OcVJm+GCCMrduV2p939s3jy3W6fnUEoYJNBIcirurGbWA98x6V8P8ABfCAUVqJYA82SGta/wBXzFGeUcclkBRb4O3qbtDpX3HvGIqQlWXLZ7ZtAk6ZB7P3+/2iP5jH2D0WdGdS3zq9jaFHOnQq2NoeH+OZH0v+JgDiOpUf+6kPsEp/URdRrVpupdx9Cdn6QCVoygOSkKOzg/lGLxucqhnL59ejD6/URf8AUNXvn6eJ/dMr0eJxhvyLk3pPxWnCiKh9emRB1fFqCpkl+nfv6fvHl50s1auVCz3AUQ/sI2dNwTVgilBWOlkg37nEV24pNz/ctdO+D0XT8fSQ4BJ9U/YQ8r4hAd0kl1bjqWjmF8G1agnwwJT2UCUFL3Dggvv0/nZ4XwBaZbT1JUfxIBcgly9QGzCOji12Ov1GHJpsl3Bml/8AOAjlQ56OIpTPiIpLtboX+5ba8aCNOmkhJCADekDmSAwBzfD7/WM7j6UCSqXp0IKwHFmywdJNy2ctZoxajUZMk1sbiv6mzBjjjhU1bCSviEzH8MptmxcWdi5i/otb4iQpSrpWwZt0j2OYzNLLkoYhNKjkFRO1xm/tFyhKy1g3UW7M1+hiGo1eSePZs+9ix4dmTcpX8G1JmiqaVPYLsxNV8ANE9AU0Frbl84Numf1jJkyC4JU+XuPobvE1TaGa7ktth3jmvJXDVG+Kvk0ZTB39/QQeZqglLkO+/QjD/WMyTPOdnIu5Fjez9D9oGnV1Ok4tjvZ/ZoohP3LpL2BzpxAXZtzTc1EOLbmxt6wcoUJaUnzNe/zEXI2YOc9ICqcK7eoyC5f2I9YMqc5FROx9AbP6RDsEwRSSGcBgCeo6UjIPfuMxz2q4Yt0zVuClRXShJUVfgHK4Ki1RHfMdIiYLZF2LW25QD3DekFmFN3J9jY23c7Xx0jXiybEVzSkYfCJU0EBYAS3NYu6rkhxcA2/0946zTBmG4GWGBtvFTT0pIpAc3dt3bJ97doOZwA5Rh773/J4qnmchxgkGXKSi4ybtliRfDNZ75vA5xL0g7Pv+X9/s3iu1KVPdyzG/3/5iKSxty9jkn022+kVPllgVM0JSBe3t9T1/iITp5CSQgbEDJ7798iBTlCzBJcgeYp6ks1ybwRC1CwIbdgHBJPTENITA6SSpRdbJGbkGx6uHIf8AIs214zkJAYDFg2O756fbZ4CtRIuUg9CerP3JiMpSQWGAB/DewETXHZFgVaUKuoizGzUgdwbFTWi4iQLVHu17N69v7EMJgDdblNhYdR9jAFzSbB8gnDnsH62geQjRcmTgzbY6Bg1vTEZfFOEGakkKSHDAGoJJH4whisWFiQC13e92VJUAVKF9hgD8JV1sAPziaFkB7qUergOL4yfv6RZCbsTXB5vr/gmepSFLUFBCk0plpQE+a1KCwSlmcBRJ6RvzHSSliKWd7ABrW3frG9xFKlPUthiyBh8XVYEWa0UfDSzBHKWvcA/UxbkhkzVRTuUWc+ddnIL3a1mLH2hafVKUbpW7Dyh77NY9ftGxPTISaVJU5zSDY93PTpB9Nr5UsUpS36knfvgRQsKupSRD1aZlha2HnHZj19IUbC+JyjcpqfdgYeJ/h1/uQeqvc5ZKZTvUST3Nz6NEjqUAsACb9T67xryuBlCUqYLCg4NugwCTGX8aSv6WQJiZf+IshIU5pTYl2xszbu8Thpt3bK6dCl6tRpCEJJNg4OY6jT6IkJSokE5ZgO7dRmOG47rTKKAhllYlKSkXKkzErKgAkXIpSxv5sWjARxOf4hC6U0lyd0058rnI2uGwTGmGkjBOV39hJ0evr0oFssN2fNmv2MUBP5yJlKXHlcPjlsDv1jluE6iaqUklcwKUqpJUpxcMN+YE3uB+sC4quuYpK10lLEkO4ADG7NuDh4h66vaSa4s6TUaxIDLZCSQ4fLMTScuD+hjN4jrApQnBVKwkozYo/CoPhjvv1iloRKUGBWtW1V7DonBuTmCThp1i7uBawDEG5Y75zFUs0t3A1yZ3B0y06xU4lgpCnSi4KrBQNnuQ4FsnLXt6ziK1TFGWkAABkmoWe5cXD2HZ94UnQyRZIYsSCzuAeosSHH26X15BT3LgjAD3FyR/b/WLJ6xVVDhB7i3JQ4BDixIfs1QPs/1gGoQpjdmu77Ejt/mz0i5KdKVMC1i2WfB65OP2imZjgqsyQCRsSbAelgI5kpWzeuiA1rAAlvRiWYhR22b6Ra0ygRVgkgFuxY26OfzjG1yKSDbypp5shkg99i/rGlJnJNyQKgWZ2d7Pfd/sbwlwuAXyWjLuwA8pba4UQM9m+8SmTgACX5QSXZ7E537+xiKFHc4wTYlPTvv9vegpKvBrJqCiw9CxC2yxYO9yVQ3yBZmTiUuMnGM09d94iJSrVgZJLG4JIs3Z87OIo6U1Fgzq5U2fDgnBsCU+pLRancQdNSFOpw1yRzVEgD/KCS+zjaLHdFZoDUJKQ2AxJfe9vygsuaAc9CTZmL2L9wf4jMTqDSHTzdmvVgKJD2/d92sSZxU5x+ruSb7XP3ihuiaNBCj+EgEXtkDDqJd89/SITAElybYPlJGcEN+2YFInm77XITcF2Nupt+RhS5RWpgALgs/2PbJtm22ZKQ2w06couzinDs5HU392gOjmKWWV9ruCCXyAMflEJ2Q5wAru12sf7/QatYpIdjcukM5ba9gD9fURYpCNZKUsAxyzlwR1a3rDyZgDcznDGl/z7+sZv9Ws2KmLAhyhwzBjYjrd7W9nPEkpUyyLEJLg5dgSDizFx1zFijYi8ucLspI63uOjBuh2iSZtCWa/zEi9yzgZLE/fvHPalfMHUhTuxSQlRDKVSKlG7OaSQcEWjNHFloKkOzFihYal3uFBnPsM9CWXpURs7GWVHcE7cxIx7vEFpUQk1uFW5SxYb5fJ+0ZPDNbWeoTUWtSK0kB7e3vGzyJCWSk3yQ9nFRv3iMXQ3yVZ+nKfxuWDgDoztS7bXtaM0rWVMmYoJJsKMPcgsxQLYPTO8bqJQqSD5lEtsCLFgAepsHyAekW9JoUAlSioP1KmAAd2ObVerp6RqjldVZVOFnLcRlETAlAJLA73cBQcOQLKHuIs8N0SlyqlpZ1BksxWE3bOCqkPsz4uNqfNVMUVIAN2F3uWSMHHMn2YNFqTNSgEqsByJdrndgLuSMd74hyx7u5N/BnWLltnKT5S0GlMsEtzkod1m5ZxYYDdoUdF4p9fY/xCg/CL3/YhsX+M8r+G+K6pIKFzJtLikKW/tkNdvvHR6/iB1MtI1FBQkulF7kdQMsDgvApXBUIZSzWRcAcqMWf0d2+1okAXJ5Ttyly9rFsjF3YW9IU9RcuCVOJLSzlJNXhgJKUpUxCV+EkUoQCLpDdLtTeIo4dopa65UtVZ+UkkJOWYk3hS5dnJU/zY5W6MVfcxZVSm6XYWz2LgfhDExHJqZNbUqHT7ZOaQliEh7FP4Ql8klr29mjB0GgK6phxzEF7ZskbnNv5jSnag+VwTazfKNnJfJy0OhF2LqyBuL3HbAz/yc64QOmVJegUohgxcNcuEn5nfZh+kH/8AhUqVVNUtTKFk8otjclsbjJ2MWfHFRDYcbXO/19IX9UpSma3Rw5s+P42g3yXQ0kHEgsxASgWSmylYpSXD/wBgQV7UpTd8vbHr6Nn96Ilnyjq/fLMR9/rBFWCsu4YP1P5M42xCci6Jp+OkXIfYhnOCQPoR9BGfxCUygArlIUMEi6nwBc2TbrF2Umzm6jcP7Ck+o/s75/EZxWkuL2s3RgPX+R3itminQ2qFSAogOl0gi1gQUhWw82PX0jMSXSp1XIYEPuN75NIH+rtB+JTqaZUsghIAq28vM/S9X2g4lSlilA5gxIBJDWUoAtcNc72LZixIkW+GrU1L2dgc4ACCB0PI5iurUAJJsQa+pIvLso4N1b7B+kW9LqitXJYlqQfmSkA1P1At1DdozOPaEmsSiXZYUCS9qSS3Rm9ymBRtifRj6LihCZRBPIpahs6iHCifxFUsgDN9ouaVJqSUsaEgm29NIAcdi56B4wuG6ygkIBKQKbgOeYJKmI5TdeQ9o2NHqVFdMtRKUDID3Z6cMNvZKsRozRfgpi+jY0GnnG60lhcnd+h3DAhwzxqiQQ4az3FrqBBA/wDFn2+WKvBZqkB3rBu4dyo5clwzmLKlKUKUMFKuon5BuAepYWfpa0c6fL4LYhyq7AuWLWtsSzC+fttEPGuEJBKzhnJzck4Au+et+rydKXISCXDLXdhhg5L9bfuIsS0i4d0gFyDUPYkXMEUNmfqUrNIIrNzdggKS9qiTjFny+ItSZBYEClwzCkjGGcdAW7dYMCkhhjYqIKewYWuWwf1isvVmWoVjdsJLKDsHI6BQ9xF8W2RFrNMHFQSogKpdaQli7+QuBkMX/WMedpRMlrl0lBBUmyjMpc3epRs4wSlj0Lg9KEIUlLhRDpUgk5Hy360JUMnbIzma/h3P4sslKimoAKUxIPMQTZRKVKN9+gBjTFkWjG1vDpiFuiazpJpU9JUglSWBFuUouCwII2MT1XBWmJOEKslL+VIqpD5Vb89o1NXp0zFJUtk1VBKks5Kwyz1QQkpL9g72atrdOUy5ZDugKZ2LuUgqU9grl+VwHcbGHJt+SNUXdJpAljLNldQGD3FXuAb/AFOY2DLYXe6ASl8On8R3cN1x6jB4RpglJK+WlZQFADAMskqcuzqvHS6kO2/L+puehYke8VJckrAacELTlQDMXcYJuXd4tGZ5twbW9s+1XY2gOgTSpSios683AoABHo5J/wBMSmLZLnrg2cuW/wD1/wAxJMQSQAWpsnJIDOp227ve+O0B1k0OBa55W6HLNdy47AEdbWkLdIdwDsM4Hf1MVZMusqswcsbO25NulTi/mEWRl5ItBJcisVEs+ASce9z6w8Vp09iXPoCUggYANRd7Qou3z8Fe2JwGu4sORCTzHzAAlyoESwFKIFqSS4u43EXtJKXMCUo+a5UshrPYBItcdIUKKcyUYqiCK6deFTKL0/KQ7rYXUp+oaxw8Tl6RvM5UxNztba/XrChRDJ+mkvYE75IzZyQkEhx0I6OzXOWitrtfLQAbAtZgSzMBds+b6w0KJQgpPkrcmBl6/wAVKihFQQkEuwCQHBLAh9+sQRx1CbCoKu7Cz2Ib752tDQovWGLbXsRfFM2uCa1U4sqyEoDnBsAC9NyxSW9YunRlRspms93Bez9c/YGHhRjnFKVI34v4LA8Q1plpSoOaChV9wwYejtEQpJoKiecO2WSm5v0pRiFCgUVRPyYKVKuGSUpJCiarUBAcMbgqViOi4PpqCFKIY4YFuchKSQ5JP+EoN09YUKJTXA4lPQaknUppJLBQubh6tzsKUkMMWiHENeSEKWrJlVUOKnTLVMFxZwlXsQIUKJQXKE+jB4fpQJ0wK8jXANwoAVgOL5Fzm3eNbTyuQkDlsWSTd1Mipy5L2N9uloUKHke6XPwVrs6DRIDBH4KSe74N87+wxFnwABVd1eQPzFSiwKlXbbsIUKOf1yXroKUrU6Vc5BukdQWYFRALHJJvZrC506enOQ7tZtsO2zPf2hQoceexPqwInFZZKRSLG/8AuLsC+dtofiOnsGUPFBSHL0qp6kByaVDPTJhQouxc2QAcJ1sxxLVLCU8wsQ1QsABkE3NT2DWva/p3Upy9CFBSHZy6ViZLIBykhw9ri5ZoUKNAijxGoBwApIcpHyiWKElqrgsTsXcntB5WmTMQWcAEEAkkBwUEAPh09d4UKIPsA2mkgpJFxWC2CWDHa3lBtFqWsiYkf5QojYXSC3dlw8KEIbSzDSqpulrvUpgb9ybdoIJThEtgXUoq6WDP3sB/uOYaFD8iJa5ZJDd83AAuzdBTBJ01UuWA/MbegAuc52eFChwYNDSJCQkVdHDAs3serwoUKJqN82Q3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R"/>
          </a:p>
        </p:txBody>
      </p:sp>
      <p:sp>
        <p:nvSpPr>
          <p:cNvPr id="17412" name="AutoShape 4" descr="data:image/jpeg;base64,/9j/4AAQSkZJRgABAQAAAQABAAD/2wCEAAkGBxQTEhUUEhQVFRQWFxcXFRgYGBYcFxcVFRYXGRQWFhcYHCggGBolGxUUIjEhJSkrLjAuFyAzODMsNyguLisBCgoKDg0OGhAQGy8kHyYsLCwsNCwsLywsLiwsLCwsLCwsLCwsLCwsLCwsLCwsLCwsLCwsLCwsLCwsLCwsLCwsLP/AABEIALcBFAMBIgACEQEDEQH/xAAbAAABBQEBAAAAAAAAAAAAAAADAAECBAUGB//EADwQAAECBQIEBAQFAgUEAwAAAAECEQADEiExBEEFIlFhEzJxgQZCkaFSscHR4RTwI2KCkvEHM3KiFVOy/8QAGgEAAgMBAQAAAAAAAAAAAAAAAAECAwQFBv/EADARAAICAQQBAwIEBQUAAAAAAAABAhEDBBIhMUETUWEFgRQVIqEycZHh8EJSYsHR/9oADAMBAAIRAxEAPwDCAh6YkExICPYHnCFMPTE2h2hAQph6YnTD0wAQph6YnTDgQCIUw9MTaHpgAhTCpglMO0KwB0w9MEaHaAAdMPTE2h2gEDph6YJTCpgAhTCpgjQ7QADaHaJtCaGBBoVMEaE0AEKYVMTaHaAAbQ7RNoTQwIUwqYm0JoAIUwqYJTCaAAdMKmCNDNAAOmFBGhQAUAmHCYm0SaEMHTEmidMO0ICDQ7ROmE0AiDQ7RNodoAINDtE2h2gAg0O0SaHaACLQmibQmgGRaHCYLJlFRAGT/dhue0Q1XD5pnKlKUpCGuUWAIBK0qmJ5iRYcpAc43GLV67Hp+Hy/Y06fSyzcrhDU3ItUA5S4qA6lOQITRc08nTyqKB4aVEm1Rckczm7nyu/eG1IQ5KS123vjtbMZNL9WjknsyKr6NOf6e4R3Qd+5UaHCYJTDrZKaiCRsB5lEbJH5nAjrZMkccXKTpHPhBze2IJbJFSnbAYEknZKUi6ldoKuQQEkhnAtYsWukkWcRZ4cgLUKkJUo0h1YkvgJfIO5yTckMAA6ycJKiCgkKKaqQpgFJspIw9nwHeOB+ct5k0v0/v/M6v5cvTr/UBphmixMlMexuD1BwYhTHoYSU4qUemcmUXF0wbQmglMKmJESDQqYI0JoABtDtE2hNDAg0M0EaE0AA2hNBGhBMAA2hotDSr/CfpDQrQ9rMwCJNEmhwIiIi0Jom0O0AEGh2ibQmgAg0O0TAi5I0a1AEo5Xzgwm0iSjfRRaE0XtVomLpuOm8BTplHCTApJg4NcAGh2ghlnoYVMSEQaHAiTRIJgAs8KSfEdNlAEg9LMfsTANdPZcxvEEwXYgUlIyxNmu/XMW+FDnfDD9R1ivxuXMEyYrzIqAQE+YuDYtfY7x5j6w71FfC/wCzufTuMX3OA+H9fPHEJKZkxMxK5gemZXKZ3VSHYN0I/O/f6qXVMWVkKmJWdwSAd8Bs985jzv4c0epk6jTlekm0pnJqVSTUVOkm4ZmJ7PmPTJzkzqASyz5iXLG+S12B/SMM5KGWM48Vz/RmpJyg4sFMkBISSQSoslIPMos7dAALk7CHPDytRSoBayCzcoSB5Uou4/Us/QKWKUqUsgqUllDISn5UJGwc3OSW7AWdJpiJXPZQCiUpKrlrlLl7tjZ4t1uunqJ0v4V0V6bTRxR+TOnpUliAumW1qgQsChAqqxZL+5i5r5wmqUqkoWlItU8sTEmzEtcHDNiHISRQrlCsVUqJf5WLuxB+kUPh9C1SxM1CaQpS3SnzhlFLYAYcoYi7GMMl5NSfgtSJtSEhak1dXFjsPdjvvA1S2iE+TaYJabh/MkipVwnGE56ReVLdAJYKDAgEkWAe5yz5jr/Std6b9LI+H18P/wAOdrtLvW+K5RTphUwYphqY9QcQFTD0wSmFTAAOmFTBQmH8L0gsKAUw6UXjSkaFJDuot+EfvCGjT+GYfYfsYg8iJrGysOHk+Ug/aDJ4NMyCn6/xFlOkRsFe5gyZLYt7mKpZX4ZYsaM1Uucmzq+ph41khXaFEfV+ES9P5OPAiTRMJh6Y0GUg0O0Tph6YBg2h2glMKmAB9K1Qd/bLx03DpQa6Zn+q+YxeHi45AS+XAPoxjqEE03Ch6FJ/KMmol4NWCPFlTWS5bNTT3AY/VopzNFJIstQPtFubOILO3SsN+cUp6wDzIT6pP6CK4WWSoD/QKI5VpN9+kDmaVQuQFd8CEZqdlEQP+oIwY0pSKG4jGSnZCvZ4gtKOigYIdSs/MYjUesWJMg2i1weUAt1BwEk/p+sB1kytSuWkBfKXIAOR6+Yi3SLXCZZrcZH1bdu/eMu4JKbgFT3Zg5pLkXLAmPLfV5J6hr2SO39PTWFfclpVj/tWcdOVlFZJSea9zl+0JE8LJIKlKAu16S9id29HzD6kJ5SpR5mKs3YlOAxduhfEPqSlCgrxFAJZxWGUhhuoGxA+8cylLk3W1wDOoqATcKwSkXDXd/w4269oFJMwpKV1KdrOVMHCiQLLYgte4Y7RsHTpdBqZxd1OL5BFnc/nFWXoJgSTXJCxVZ1XDGlqr2LWBwYF0Ijp9PQQQVUuA9fKHBSWDO1//URS08makrIagqmkA1uAtRIwMOTYGwi34iiD4ibW5XS+7lJBu5ItbG8HkpSQST5nNKrKHMbFPS4H6QJcB5GlSVJTWShgKmBL+XmcKb+zvFSfq1FdgaVsy0qBAIF3HYhvpDSEUvy04JBLjNJZhY49Il/VsRKUyr1JJSBYs6gq9XcdoLS4QU3yywRg9QD6Ei4/OI0xCXplhSaCgSyOdJdyXN02LZG7W7xap9/TfoRHpvpWv9SPpT7XXyv7HF12l2S3x6YCmCJV1x2ESphKeOw+TnLgKFp/+uCIMtWUgHq5/iKtMElo9PeIOKJqRYShjyLAHSLKJhPUxXQuzRYkJIyfzimfyWxYdPpCUoQKZNiuuY8VbbLNxaM4QopXhRLYhbjBCYkEwQJh6Y2GMHTDhMFohUwhg6YLp5FSgHAfriFTB5DC5b3v/EKT4HFcnUafSy5aRSmWTubP9Witqp/b6QHS6wEMyB6/sBDzgDgfR/1jnbGpfqN25VwVZsx/2N4qr06Ts3p+0WFoMJCYui66K3z2VFaH8KgfZjATp1DY/QxtJlE/3+sNN09vKP8Aev8AaLI5iuWJGKExJmuYLPZLlRYC5JNgPWMudqKjUqpKU3AAJU4D2SASZnQfL64jqdXHDH58Dwad5H8F6TxOXITNmTSQlIAzeo2YNlRdmD5G9oqaLWrWUWlyypIK0kqqFQf0LPFSRp1LUFzZZSElpctQSwcEA81jMJNy9gbbk3tKCACooUWDEJekYIs6Rg7tfaPJ5Zxn0d+EXEtzEqLUFNbGlu5N6XFhd26RLVacoCTNl5A8wJSSE3KiyikOTc4EMJjkFCi5vSC+2zPbEPxCdPKCwKgjyuz3LGkguLE/UdIpvwWUA0qxMAMsAIbmDukM3lZwFAJNmx0iU2y0+EAhTUuHLBuZ1UskWH1iqdUrxAzALYqIUjky5DeYsMnLxorSl0qHKDalkhndwCR1frmG3QqK40yghPjKQAo3dKRUD5RmxYk+/wBRiSlJWStC1A3azVOACHIGN2GYuTiVBgUhkikqYhV0tYEF2BHd4raacAaVHN+VwCVYJLlzjHfMFcBdBpUw0sVMQVDmDA0lipnwQM94HpFPypCaC6mKGGzswa5P5xYMlgoAhjmtykJBKi975P2inpZQSOVAS1zSBc2BYADBp6WDwKmg6HmzEIBUUgBIF2Sbhk4Ad7Ju23aIabUpuoFNLkuHamzBWyT/AAYZc2pRSrNPKOUFRJcsg3BHfN4kt0DlYVcwSwFlHFrgsQHZrRKMnB2uH2KSUlT6NVGncBQwf7MN/TmA6TXBKqVWSrF7OH8voEv6ehjUULWj1Gl1frQvz5OFnwenKvBQVIaJJts8GUiEJca93uZ6BV9oKkwZOmEHTJAiuU0TSZToiaJBO0WggCEqY0Rc2+iVe5AaUbkQogZ5hQqmO4nPBMSCYIExIJjXZloGIklETCYemCxkRJ9fpBP6Q/28OkkRYRN6iINy8ElRWGnMT8RQyB9IOJsERP7CItvyiSrwwSdV1T9Ity1A4ECK0nIiDNgxBxT8USUmi8DA588ISVKLJFyScRXXqghJUsskByY4n4h+JVLWEywoqB5JYclJOFTALmY1wgXHY4x6jNHArfZqwY5ZnSLfxDxpI5luL8iPnfbl3Xi2E73wD4F1E6dOVNXLbT0KSmxDqV5kglIUpXJdrZGYlwX4MKpiV61jMUKxKLK5UKH/AHNmdhSkNz3d47rw1JXYAADYMN8Jt+1+sefzaiWRnXhijjXBzM8soppI8MikqsHF0i5ts8ZunmS0lUpCjWqyqXJFL+XkLln6x0HE0gzlBIAqSKbCmoi6mAsWDPFLSmkrquSQlJ5i5ZiGp3BEUqibsrzNMSUtQ6SkBSk8xZQYNSBkgNm2bQZPEUqHKZgBQpQUWDUrApOb+XqbiCqQUklJAsxYKsLD0yVRyn/TyUZ07UBalnwpS5iAFk8wWEuxUArzPsHAMThBuLfsRlJJpHSmWEknlS5SHZLIzlTJJcflE+HqUtdQVyAnlKEhXKCxBDhqibu1zbaC6LT0p/xJhmLcKlqG7gAlQBFg225J9ZTpKrroBpvVYBzYAKJsYiyS4Mb4t+JU6VIDBU0jlQCwQliKiRhLs27j1Mc5wTjGq1CwUK0pIKiJZJBZRYhkqKm5snrHI/EWsVO1MxRd6ikDJZJpSO5YD7xo/DcqZp1icykqY2UCHS9xfrb7RocFGPyVq5M9UEyZLZKgDUXWQ6rk2YsHNwB0AL7RFWpAKkg0U81hYAmwTbmGH3D7xo6SamYhCgbTBypJFrXzm4b9IrTkS2UE1eICbvdSgzpxgsMW+8ZUyxqiquW6gsppaoKNVSSogki2FAnNs56m4aJSg6mUBWkA2u5cks4Ykj3iKZq1pUQKgCbBVntZ23c4/DFdVS3psCN1kixIIBuxxdskvDaCy3qtXyqWlAQUApITUSpiQ6bDvts94ucM1r8hBBGH/KMPTaiUZ/giYoFDlQa5IpbIYjON7xucJkCuYQcWZhyndiPQRs0DlHOlHz3/ACMusSeJtl1olUYLTDUx6Szhg6jBAqHphimC0FkFLgSlGDFMNTDTQWVyIUHohRLcIzQiJBEGCIkEQ9xGgNEOEQcIhwiDcFAAiJBEHCIcIg3BQCiJBEHCIcIhbgAhMNqJqJaStZCUi5MWQiBa/h6J0tSJiQpJG+x2I6ERVkm1FtdlmNJySfRwmq10/XzKdOKZSSeY+VLYUTd1dGdnBH4h0nw5wOVIVypqUkErmqYGqrmCQTYFv/UOTmL2hlBC5aAhkJqASBuSA4A37+sE0wCFKUtZSGU9xjxJgYMWDEp2Le8eUy5J5Jbps9JCMYR2x6CcKIqdTElLqLZCpi1EXGCdv+IuzplKeYBJJSlPumwbD9hbHpGRotekUJSl6gElY83mUXcZAq+xjTTUBUCWJZILhnUUmr8W3594hXI7OZ4pqSJq60KCdvM9kuLv+gzApcxSlFXIUFnSoMe9xd+8W+IrJmL5nLtkgBgAXCTi2LxBGnCC7hi9YdZBPy08zJvuBi0CkhNDayWyagAo2FTBNILip+tm9+wjmf8ApeKdVq0ilxInAPtTNQ4vtjPSOpCLhTswSU8xYgEAklsY9X7xT4emXplrMuxmP4hLKdK7qDsGDk4bbtFkJqKafkUot18DS9TMZJL/ADAkBBZLAAMxy56RpK1ZAIPKk5DkGopcAgdG9oqStMEqArGCQAo1c6VBGU2JJ9vaH00xylbqDJYpqcC+cdSHiF+42ujxnWTvD1a1s9E8rZ80zHZ+7R6B8XfFJ1/gnwfC8MLHnrcTPDb5Q3k7x53x1LaieHf/ABZoe12Wq9rRuaeYyT3p+0bZdFUez0n4UV/gyLPRNpdjjlUfTP5xeTMMqctTLINCb38wBO2zd87Rj/CSv8GUQHJnWLEs9KVEkENZvoY05+pCVKBd3blB67B3xjq0YJVu5L7JazXikzFJ8MixJ2JUKSVYvULPAp2oSoXCSQoAHnLLDAP8pucvT6xZ16EAJCCchwpiTu4fAt9orzpgUpvDIIDOWLlR8oUVOS5xD4fKF8ClhpQSkIJSTzEFPmOABszm0bHAUBlgXLh/o36feOclKUFHxCVuqxAOFOCk02ORGx8NzwiYtKikBSUUAdU1Vt1sUxq0UtuVOzNq47sbSN7w4bw4jqOIS0pUokmkOWDlhmKMn4p0inaamyVLP/iksT9j6sY7nrx9zj+jP2NDw4RlxS0PxFp5zeEsLcVBmuAWJH2+saEvUIVhQ+ohR1EH0weGa7QIoiJRFq3UfWGYdRFqyFe1lWiFFrw4UPeKjNCIkERWRxJPzBoso1csh6h+v0iLm1yT2MkEQ4RCRqkH5h/frBRNT+IfWI+sh+kyARDiXDf1aOpPt+8PK1aDbHrD3sWwkJcSEuF/Uo/EIStWgDc+g/eFvYbCQlwDiOqEpFVKlE2SlKSpy2+wHrE/69PQ/aM/j2qSqWBi+8Z9TncMUmjRp8G7Ik+jOM1S5tJUJbDAckKKXqJLXA+Vr9doPwzRoWuosoBy8wBSidzewDthvTeFp9KlCpi2dQCmYXAACW7wVA5S+wa2S/X6R5vdyd3aymhc5ZBRSlIJqDAOLEYG36iNvUSOZKwzgFKi5YAAlD4exNv8xjKTIIUKXZr3xhnJ3tGwu9RWCWuUjd9g2bJuC8EZjcDkdZMP9RMCikpqctT0uzWdvvFmRqzih0lgQSUkAE3ZgMNYGG1GkqmzFOAMMye4BDdNh/zFyVKCb52DAOBZgW9B7t6RCWaMZUNQbRV06SWKkhDJDvSoqCbXOT1v0gniJdlM18+GHIAZO+C0PNINLAkKIdhcYz9YpHVpCiFJNlJABSkV1dKjY8ocO+IuhPeuCE47Qs2Rymmu9/Mws97XJPUdtoLORMRclISaEquSQmwUx9B3wYjJPiJDKZT5pQWuwSzln6xJWnVnxFGlJdIpJUW2Dgux3drRJv3EeJ/EQH9VqGx4swj3UY1dOkFII6B/tF3inwnPnT5sygyyuYSEkFgkkPMUobXOBekmwj0DhfwglKEAu7Mb3xkgfM1rFg5IaLsmohFLkjHFJszvhe+lPLUQvD3ubNY3jT1YqnLcXUDa4v8AKCUkvkOcXjU4VwcS0rGxUkh6eUJJYJBBxaCTuEockbvhhnYWZsbfxhnmi5Wi7YzES4CsAJJPmJJINrE4t6dIrafiVvI5So8yjhVxa2wUQzRtr4PLTcqpJIIS6iam5SQL2D9rmKh+HkpBCaUguS5fNj0A9BEo5U3ZFwaA6XW1MzhyVUsotcpLhgwbcxzPxhq5jS1SZlCudMyoAJCCCSxvgy3ABOzRtTNIkVEVukF1EKSEgF7JT1756Qp/CBq5IStJZJcEukP1Ycyk38t33w8WQzxiyDg2eSzuL6gqqM1YPUHOScZckk9XvFITlAMCQDkbGPRtZ/0+8RQMorZmCVAIcJDGYolLIGSzOWsLuMTiPwj4FFzMCjSklLhZGRJRLVXMPqwGCcGNkc8JFbxtGZ8N8a8FTKehXQ4Pv8uCfQR6L8OcVJm+GCCMrduV2p939s3jy3W6fnUEoYJNBIcirurGbWA98x6V8P8ABfCAUVqJYA82SGta/wBXzFGeUcclkBRb4O3qbtDpX3HvGIqQlWXLZ7ZtAk6ZB7P3+/2iP5jH2D0WdGdS3zq9jaFHOnQq2NoeH+OZH0v+JgDiOpUf+6kPsEp/URdRrVpupdx9Cdn6QCVoygOSkKOzg/lGLxucqhnL59ejD6/URf8AUNXvn6eJ/dMr0eJxhvyLk3pPxWnCiKh9emRB1fFqCpkl+nfv6fvHl50s1auVCz3AUQ/sI2dNwTVgilBWOlkg37nEV24pNz/ctdO+D0XT8fSQ4BJ9U/YQ8r4hAd0kl1bjqWjmF8G1agnwwJT2UCUFL3Dggvv0/nZ4XwBaZbT1JUfxIBcgly9QGzCOji12Ov1GHJpsl3Bml/8AOAjlQ56OIpTPiIpLtboX+5ba8aCNOmkhJCADekDmSAwBzfD7/WM7j6UCSqXp0IKwHFmywdJNy2ctZoxajUZMk1sbiv6mzBjjjhU1bCSviEzH8MptmxcWdi5i/otb4iQpSrpWwZt0j2OYzNLLkoYhNKjkFRO1xm/tFyhKy1g3UW7M1+hiGo1eSePZs+9ix4dmTcpX8G1JmiqaVPYLsxNV8ANE9AU0Frbl84Numf1jJkyC4JU+XuPobvE1TaGa7ktth3jmvJXDVG+Kvk0ZTB39/QQeZqglLkO+/QjD/WMyTPOdnIu5Fjez9D9oGnV1Ok4tjvZ/ZoohP3LpL2BzpxAXZtzTc1EOLbmxt6wcoUJaUnzNe/zEXI2YOc9ICqcK7eoyC5f2I9YMqc5FROx9AbP6RDsEwRSSGcBgCeo6UjIPfuMxz2q4Yt0zVuClRXShJUVfgHK4Ki1RHfMdIiYLZF2LW25QD3DekFmFN3J9jY23c7Xx0jXiybEVzSkYfCJU0EBYAS3NYu6rkhxcA2/0946zTBmG4GWGBtvFTT0pIpAc3dt3bJ97doOZwA5Rh773/J4qnmchxgkGXKSi4ybtliRfDNZ75vA5xL0g7Pv+X9/s3iu1KVPdyzG/3/5iKSxty9jkn022+kVPllgVM0JSBe3t9T1/iITp5CSQgbEDJ7798iBTlCzBJcgeYp6ks1ybwRC1CwIbdgHBJPTENITA6SSpRdbJGbkGx6uHIf8AIs214zkJAYDFg2O756fbZ4CtRIuUg9CerP3JiMpSQWGAB/DewETXHZFgVaUKuoizGzUgdwbFTWi4iQLVHu17N69v7EMJgDdblNhYdR9jAFzSbB8gnDnsH62geQjRcmTgzbY6Bg1vTEZfFOEGakkKSHDAGoJJH4whisWFiQC13e92VJUAVKF9hgD8JV1sAPziaFkB7qUergOL4yfv6RZCbsTXB5vr/gmepSFLUFBCk0plpQE+a1KCwSlmcBRJ6RvzHSSliKWd7ABrW3frG9xFKlPUthiyBh8XVYEWa0UfDSzBHKWvcA/UxbkhkzVRTuUWc+ddnIL3a1mLH2hafVKUbpW7Dyh77NY9ftGxPTISaVJU5zSDY93PTpB9Nr5UsUpS36knfvgRQsKupSRD1aZlha2HnHZj19IUbC+JyjcpqfdgYeJ/h1/uQeqvc5ZKZTvUST3Nz6NEjqUAsACb9T67xryuBlCUqYLCg4NugwCTGX8aSv6WQJiZf+IshIU5pTYl2xszbu8Thpt3bK6dCl6tRpCEJJNg4OY6jT6IkJSokE5ZgO7dRmOG47rTKKAhllYlKSkXKkzErKgAkXIpSxv5sWjARxOf4hC6U0lyd0058rnI2uGwTGmGkjBOV39hJ0evr0oFssN2fNmv2MUBP5yJlKXHlcPjlsDv1jluE6iaqUklcwKUqpJUpxcMN+YE3uB+sC4quuYpK10lLEkO4ADG7NuDh4h66vaSa4s6TUaxIDLZCSQ4fLMTScuD+hjN4jrApQnBVKwkozYo/CoPhjvv1iloRKUGBWtW1V7DonBuTmCThp1i7uBawDEG5Y75zFUs0t3A1yZ3B0y06xU4lgpCnSi4KrBQNnuQ4FsnLXt6ziK1TFGWkAABkmoWe5cXD2HZ94UnQyRZIYsSCzuAeosSHH26X15BT3LgjAD3FyR/b/WLJ6xVVDhB7i3JQ4BDixIfs1QPs/1gGoQpjdmu77Ejt/mz0i5KdKVMC1i2WfB65OP2imZjgqsyQCRsSbAelgI5kpWzeuiA1rAAlvRiWYhR22b6Ra0ygRVgkgFuxY26OfzjG1yKSDbypp5shkg99i/rGlJnJNyQKgWZ2d7Pfd/sbwlwuAXyWjLuwA8pba4UQM9m+8SmTgACX5QSXZ7E537+xiKFHc4wTYlPTvv9vegpKvBrJqCiw9CxC2yxYO9yVQ3yBZmTiUuMnGM09d94iJSrVgZJLG4JIs3Z87OIo6U1Fgzq5U2fDgnBsCU+pLRancQdNSFOpw1yRzVEgD/KCS+zjaLHdFZoDUJKQ2AxJfe9vygsuaAc9CTZmL2L9wf4jMTqDSHTzdmvVgKJD2/d92sSZxU5x+ruSb7XP3ihuiaNBCj+EgEXtkDDqJd89/SITAElybYPlJGcEN+2YFInm77XITcF2Nupt+RhS5RWpgALgs/2PbJtm22ZKQ2w06couzinDs5HU392gOjmKWWV9ruCCXyAMflEJ2Q5wAru12sf7/QatYpIdjcukM5ba9gD9fURYpCNZKUsAxyzlwR1a3rDyZgDcznDGl/z7+sZv9Ws2KmLAhyhwzBjYjrd7W9nPEkpUyyLEJLg5dgSDizFx1zFijYi8ucLspI63uOjBuh2iSZtCWa/zEi9yzgZLE/fvHPalfMHUhTuxSQlRDKVSKlG7OaSQcEWjNHFloKkOzFihYal3uFBnPsM9CWXpURs7GWVHcE7cxIx7vEFpUQk1uFW5SxYb5fJ+0ZPDNbWeoTUWtSK0kB7e3vGzyJCWSk3yQ9nFRv3iMXQ3yVZ+nKfxuWDgDoztS7bXtaM0rWVMmYoJJsKMPcgsxQLYPTO8bqJQqSD5lEtsCLFgAepsHyAekW9JoUAlSioP1KmAAd2ObVerp6RqjldVZVOFnLcRlETAlAJLA73cBQcOQLKHuIs8N0SlyqlpZ1BksxWE3bOCqkPsz4uNqfNVMUVIAN2F3uWSMHHMn2YNFqTNSgEqsByJdrndgLuSMd74hyx7u5N/BnWLltnKT5S0GlMsEtzkod1m5ZxYYDdoUdF4p9fY/xCg/CL3/YhsX+M8r+G+K6pIKFzJtLikKW/tkNdvvHR6/iB1MtI1FBQkulF7kdQMsDgvApXBUIZSzWRcAcqMWf0d2+1okAXJ5Ttyly9rFsjF3YW9IU9RcuCVOJLSzlJNXhgJKUpUxCV+EkUoQCLpDdLtTeIo4dopa65UtVZ+UkkJOWYk3hS5dnJU/zY5W6MVfcxZVSm6XYWz2LgfhDExHJqZNbUqHT7ZOaQliEh7FP4Ql8klr29mjB0GgK6phxzEF7ZskbnNv5jSnag+VwTazfKNnJfJy0OhF2LqyBuL3HbAz/yc64QOmVJegUohgxcNcuEn5nfZh+kH/8AhUqVVNUtTKFk8otjclsbjJ2MWfHFRDYcbXO/19IX9UpSma3Rw5s+P42g3yXQ0kHEgsxASgWSmylYpSXD/wBgQV7UpTd8vbHr6Nn96Ilnyjq/fLMR9/rBFWCsu4YP1P5M42xCci6Jp+OkXIfYhnOCQPoR9BGfxCUygArlIUMEi6nwBc2TbrF2Umzm6jcP7Ck+o/s75/EZxWkuL2s3RgPX+R3itminQ2qFSAogOl0gi1gQUhWw82PX0jMSXSp1XIYEPuN75NIH+rtB+JTqaZUsghIAq28vM/S9X2g4lSlilA5gxIBJDWUoAtcNc72LZixIkW+GrU1L2dgc4ACCB0PI5iurUAJJsQa+pIvLso4N1b7B+kW9LqitXJYlqQfmSkA1P1At1DdozOPaEmsSiXZYUCS9qSS3Rm9ymBRtifRj6LihCZRBPIpahs6iHCifxFUsgDN9ouaVJqSUsaEgm29NIAcdi56B4wuG6ygkIBKQKbgOeYJKmI5TdeQ9o2NHqVFdMtRKUDID3Z6cMNvZKsRozRfgpi+jY0GnnG60lhcnd+h3DAhwzxqiQQ4az3FrqBBA/wDFn2+WKvBZqkB3rBu4dyo5clwzmLKlKUKUMFKuon5BuAepYWfpa0c6fL4LYhyq7AuWLWtsSzC+fttEPGuEJBKzhnJzck4Au+et+rydKXISCXDLXdhhg5L9bfuIsS0i4d0gFyDUPYkXMEUNmfqUrNIIrNzdggKS9qiTjFny+ItSZBYEClwzCkjGGcdAW7dYMCkhhjYqIKewYWuWwf1isvVmWoVjdsJLKDsHI6BQ9xF8W2RFrNMHFQSogKpdaQli7+QuBkMX/WMedpRMlrl0lBBUmyjMpc3epRs4wSlj0Lg9KEIUlLhRDpUgk5Hy360JUMnbIzma/h3P4sslKimoAKUxIPMQTZRKVKN9+gBjTFkWjG1vDpiFuiazpJpU9JUglSWBFuUouCwII2MT1XBWmJOEKslL+VIqpD5Vb89o1NXp0zFJUtk1VBKks5Kwyz1QQkpL9g72atrdOUy5ZDugKZ2LuUgqU9grl+VwHcbGHJt+SNUXdJpAljLNldQGD3FXuAb/AFOY2DLYXe6ASl8On8R3cN1x6jB4RpglJK+WlZQFADAMskqcuzqvHS6kO2/L+puehYke8VJckrAacELTlQDMXcYJuXd4tGZ5twbW9s+1XY2gOgTSpSios683AoABHo5J/wBMSmLZLnrg2cuW/wD1/wAxJMQSQAWpsnJIDOp227ve+O0B1k0OBa55W6HLNdy47AEdbWkLdIdwDsM4Hf1MVZMusqswcsbO25NulTi/mEWRl5ItBJcisVEs+ASce9z6w8Vp09iXPoCUggYANRd7Qou3z8Fe2JwGu4sORCTzHzAAlyoESwFKIFqSS4u43EXtJKXMCUo+a5UshrPYBItcdIUKKcyUYqiCK6deFTKL0/KQ7rYXUp+oaxw8Tl6RvM5UxNztba/XrChRDJ+mkvYE75IzZyQkEhx0I6OzXOWitrtfLQAbAtZgSzMBds+b6w0KJQgpPkrcmBl6/wAVKihFQQkEuwCQHBLAh9+sQRx1CbCoKu7Cz2Ib752tDQovWGLbXsRfFM2uCa1U4sqyEoDnBsAC9NyxSW9YunRlRspms93Bez9c/YGHhRjnFKVI34v4LA8Q1plpSoOaChV9wwYejtEQpJoKiecO2WSm5v0pRiFCgUVRPyYKVKuGSUpJCiarUBAcMbgqViOi4PpqCFKIY4YFuchKSQ5JP+EoN09YUKJTXA4lPQaknUppJLBQubh6tzsKUkMMWiHENeSEKWrJlVUOKnTLVMFxZwlXsQIUKJQXKE+jB4fpQJ0wK8jXANwoAVgOL5Fzm3eNbTyuQkDlsWSTd1Mipy5L2N9uloUKHke6XPwVrs6DRIDBH4KSe74N87+wxFnwABVd1eQPzFSiwKlXbbsIUKOf1yXroKUrU6Vc5BukdQWYFRALHJJvZrC506enOQ7tZtsO2zPf2hQoceexPqwInFZZKRSLG/8AuLsC+dtofiOnsGUPFBSHL0qp6kByaVDPTJhQouxc2QAcJ1sxxLVLCU8wsQ1QsABkE3NT2DWva/p3Upy9CFBSHZy6ViZLIBykhw9ri5ZoUKNAijxGoBwApIcpHyiWKElqrgsTsXcntB5WmTMQWcAEEAkkBwUEAPh09d4UKIPsA2mkgpJFxWC2CWDHa3lBtFqWsiYkf5QojYXSC3dlw8KEIbSzDSqpulrvUpgb9ybdoIJThEtgXUoq6WDP3sB/uOYaFD8iJa5ZJDd83AAuzdBTBJ01UuWA/MbegAuc52eFChwYNDSJCQkVdHDAs3serwoUKJqN82Q3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R"/>
          </a:p>
        </p:txBody>
      </p:sp>
      <p:sp>
        <p:nvSpPr>
          <p:cNvPr id="17414" name="AutoShape 6" descr="http://www.heelsandwheelsonline.com/wp-content/uploads/2012/04/BannerTekapo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4899667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057400"/>
            <a:ext cx="8686800" cy="4343400"/>
          </a:xfrm>
        </p:spPr>
        <p:txBody>
          <a:bodyPr/>
          <a:lstStyle/>
          <a:p>
            <a:r>
              <a:rPr lang="es-ES" dirty="0" smtClean="0"/>
              <a:t>Debemos estar bien seguros de qué es la voluntad de Dios. De otra forma, estaremos deshonrándole al creer que le estamos sirviendo. </a:t>
            </a:r>
          </a:p>
          <a:p>
            <a:r>
              <a:rPr lang="es-ES" dirty="0" smtClean="0"/>
              <a:t>La venganza humana nunca es la voluntad de Dios. Él quiere que esperemos en Él, quien verdaderamente conoce las obras de las personas.</a:t>
            </a:r>
            <a:endParaRPr lang="es-ES" dirty="0"/>
          </a:p>
          <a:p>
            <a:endParaRPr lang="es-E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25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Carson</a:t>
            </a:r>
            <a:r>
              <a:rPr lang="es-ES" sz="1600" dirty="0"/>
              <a:t>, D.A. et al. </a:t>
            </a:r>
            <a:r>
              <a:rPr lang="es-ES" sz="1600" i="1" dirty="0"/>
              <a:t>Nuevo comentario </a:t>
            </a:r>
            <a:r>
              <a:rPr lang="es-ES" sz="1600" i="1" dirty="0" err="1"/>
              <a:t>Bı́blico</a:t>
            </a:r>
            <a:r>
              <a:rPr lang="es-ES" sz="1600" i="1" dirty="0"/>
              <a:t>: Siglo veintiuno</a:t>
            </a:r>
            <a:r>
              <a:rPr lang="es-ES" sz="1600" dirty="0"/>
              <a:t>. </a:t>
            </a:r>
            <a:r>
              <a:rPr lang="es-ES" sz="1600" dirty="0" err="1"/>
              <a:t>electronic</a:t>
            </a:r>
            <a:r>
              <a:rPr lang="es-ES" sz="1600" dirty="0"/>
              <a:t> ed. Miami: Sociedades </a:t>
            </a:r>
            <a:r>
              <a:rPr lang="es-ES" sz="1600" dirty="0" err="1"/>
              <a:t>Bı́blicas</a:t>
            </a:r>
            <a:r>
              <a:rPr lang="es-ES" sz="1600" dirty="0"/>
              <a:t> Unidas, 2000</a:t>
            </a:r>
            <a:r>
              <a:rPr lang="es-ES" sz="1600" dirty="0" smtClean="0"/>
              <a:t>.</a:t>
            </a:r>
            <a:endParaRPr lang="es-E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et al. Eds.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Otoño 2014,</a:t>
            </a:r>
            <a:r>
              <a:rPr lang="es-PR" sz="1600" i="1" dirty="0" smtClean="0"/>
              <a:t> </a:t>
            </a:r>
            <a:r>
              <a:rPr lang="es-PR" sz="1600" dirty="0" smtClean="0"/>
              <a:t>Vol. 1, Núm. 1.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2014. 26-36.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/>
              <a:t>Henry, Matthew, y Francisco </a:t>
            </a:r>
            <a:r>
              <a:rPr lang="en-US" sz="1600" dirty="0" err="1"/>
              <a:t>Lacueva</a:t>
            </a:r>
            <a:r>
              <a:rPr lang="en-US" sz="1600" dirty="0"/>
              <a:t>. </a:t>
            </a:r>
            <a:r>
              <a:rPr lang="en-US" sz="1600" i="1" dirty="0" err="1"/>
              <a:t>Comentario</a:t>
            </a:r>
            <a:r>
              <a:rPr lang="en-US" sz="1600" i="1" dirty="0"/>
              <a:t> </a:t>
            </a:r>
            <a:r>
              <a:rPr lang="en-US" sz="1600" i="1" dirty="0" err="1"/>
              <a:t>Bı́blico</a:t>
            </a:r>
            <a:r>
              <a:rPr lang="en-US" sz="1600" i="1" dirty="0"/>
              <a:t> de Matthew Henry.</a:t>
            </a:r>
            <a:r>
              <a:rPr lang="en-US" sz="1600" dirty="0"/>
              <a:t> </a:t>
            </a:r>
            <a:r>
              <a:rPr lang="en-US" sz="1600" dirty="0" smtClean="0"/>
              <a:t>Barcelona: </a:t>
            </a:r>
            <a:r>
              <a:rPr lang="en-US" sz="1600" dirty="0"/>
              <a:t>Editorial CLIE, 1999</a:t>
            </a:r>
            <a:r>
              <a:rPr lang="en-US" sz="1600" dirty="0" smtClean="0"/>
              <a:t>.</a:t>
            </a:r>
            <a:endParaRPr lang="en-US" sz="1600" dirty="0"/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/>
              <a:t>MacDonald, William. </a:t>
            </a:r>
            <a:r>
              <a:rPr lang="en-US" sz="1600" dirty="0" err="1"/>
              <a:t>Comentario</a:t>
            </a:r>
            <a:r>
              <a:rPr lang="en-US" sz="1600" dirty="0"/>
              <a:t> B</a:t>
            </a:r>
            <a:r>
              <a:rPr lang="el-GR" sz="1600" dirty="0"/>
              <a:t>φ</a:t>
            </a:r>
            <a:r>
              <a:rPr lang="en-US" sz="1600" dirty="0" err="1"/>
              <a:t>blico</a:t>
            </a:r>
            <a:r>
              <a:rPr lang="en-US" sz="1600" dirty="0"/>
              <a:t> 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/>
              <a:t>Espa±a</a:t>
            </a:r>
            <a:r>
              <a:rPr lang="en-US" sz="1600" dirty="0"/>
              <a:t>: Editorial CLIE, 2004</a:t>
            </a:r>
            <a:r>
              <a:rPr lang="en-US" sz="1600" dirty="0" smtClean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/>
              <a:t> </a:t>
            </a:r>
            <a:r>
              <a:rPr lang="es-ES" sz="1600" dirty="0" err="1"/>
              <a:t>Porter</a:t>
            </a:r>
            <a:r>
              <a:rPr lang="es-ES" sz="1600" dirty="0"/>
              <a:t>, Rafael. Estudios </a:t>
            </a:r>
            <a:r>
              <a:rPr lang="es-ES" sz="1600" dirty="0" err="1"/>
              <a:t>Bı́blicos</a:t>
            </a:r>
            <a:r>
              <a:rPr lang="es-ES" sz="1600" dirty="0"/>
              <a:t> ELA: Cuando aumenta la </a:t>
            </a:r>
            <a:r>
              <a:rPr lang="es-ES" sz="1600" dirty="0" err="1"/>
              <a:t>presión</a:t>
            </a:r>
            <a:r>
              <a:rPr lang="es-ES" sz="1600" dirty="0"/>
              <a:t> (Santiago). Puebla, Pue., </a:t>
            </a:r>
            <a:r>
              <a:rPr lang="es-ES" sz="1600" dirty="0" err="1"/>
              <a:t>México</a:t>
            </a:r>
            <a:r>
              <a:rPr lang="es-ES" sz="1600" dirty="0"/>
              <a:t>: Ediciones Las </a:t>
            </a:r>
            <a:r>
              <a:rPr lang="es-ES" sz="1600" dirty="0" err="1"/>
              <a:t>Américas</a:t>
            </a:r>
            <a:r>
              <a:rPr lang="es-ES" sz="1600" dirty="0"/>
              <a:t>, A. C., 2003</a:t>
            </a:r>
            <a:r>
              <a:rPr lang="es-ES" sz="1600" dirty="0" smtClean="0"/>
              <a:t>.</a:t>
            </a:r>
            <a:endParaRPr lang="en-US" sz="1600" dirty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2"/>
              </a:rPr>
              <a:t>http://blog.lifeway.com/eblifewayadultos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hlinkClick r:id="rId3"/>
              </a:rPr>
              <a:t>http://www.dsmedia.org/resources/illustrations/sweet-publishing/</a:t>
            </a:r>
            <a:r>
              <a:rPr lang="es-ES" sz="1600" dirty="0" smtClean="0"/>
              <a:t>  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 smtClean="0">
                <a:hlinkClick r:id="rId4"/>
              </a:rPr>
              <a:t>http://st-takla.org/Gallery/Bible/Illustrations/Bible-Slides/OT/Jeremiah.html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15" y="0"/>
            <a:ext cx="9116785" cy="689457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7" y="-18587"/>
            <a:ext cx="9120406" cy="6895174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808" y="381000"/>
            <a:ext cx="7705531" cy="571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42807" y="952500"/>
            <a:ext cx="7705531" cy="54864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>
                <a:solidFill>
                  <a:schemeClr val="bg1"/>
                </a:solidFill>
              </a:rPr>
              <a:t>Otoño</a:t>
            </a:r>
            <a:r>
              <a:rPr lang="es-PR" sz="4400" kern="1200" dirty="0">
                <a:solidFill>
                  <a:schemeClr val="bg1"/>
                </a:solidFill>
              </a:rPr>
              <a:t> 2014/Tema </a:t>
            </a:r>
            <a:r>
              <a:rPr lang="es-PR" sz="4400" dirty="0">
                <a:solidFill>
                  <a:schemeClr val="bg1"/>
                </a:solidFill>
              </a:rPr>
              <a:t>5</a:t>
            </a:r>
            <a:r>
              <a:rPr lang="es-PR" sz="4400" dirty="0" smtClean="0">
                <a:solidFill>
                  <a:schemeClr val="bg1"/>
                </a:solidFill>
              </a:rPr>
              <a:t>:           </a:t>
            </a:r>
            <a:r>
              <a:rPr lang="es-PR" sz="4400" cap="small" dirty="0" smtClean="0">
                <a:solidFill>
                  <a:schemeClr val="bg1"/>
                </a:solidFill>
              </a:rPr>
              <a:t>Cuando las relaciones chocan</a:t>
            </a:r>
            <a:endParaRPr lang="es-PR" sz="4400" kern="1200" cap="small" dirty="0">
              <a:solidFill>
                <a:schemeClr val="bg1"/>
              </a:solidFill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>
                <a:solidFill>
                  <a:schemeClr val="bg1"/>
                </a:solidFill>
              </a:rPr>
              <a:t>Sesi</a:t>
            </a:r>
            <a:r>
              <a:rPr lang="en-US" sz="4000" cap="small" dirty="0" err="1">
                <a:solidFill>
                  <a:schemeClr val="bg1"/>
                </a:solidFill>
              </a:rPr>
              <a:t>ón</a:t>
            </a:r>
            <a:r>
              <a:rPr lang="en-US" sz="4000" cap="small" dirty="0">
                <a:solidFill>
                  <a:schemeClr val="bg1"/>
                </a:solidFill>
              </a:rPr>
              <a:t> 9</a:t>
            </a:r>
            <a:r>
              <a:rPr lang="en-US" sz="4000" cap="small" dirty="0" smtClean="0">
                <a:solidFill>
                  <a:schemeClr val="bg1"/>
                </a:solidFill>
              </a:rPr>
              <a:t>: </a:t>
            </a:r>
            <a:r>
              <a:rPr lang="en-US" sz="4000" cap="small" dirty="0" err="1" smtClean="0">
                <a:solidFill>
                  <a:schemeClr val="bg1"/>
                </a:solidFill>
              </a:rPr>
              <a:t>Ceda</a:t>
            </a:r>
            <a:r>
              <a:rPr lang="en-US" sz="4000" cap="small" dirty="0" smtClean="0">
                <a:solidFill>
                  <a:schemeClr val="bg1"/>
                </a:solidFill>
              </a:rPr>
              <a:t> el </a:t>
            </a:r>
            <a:r>
              <a:rPr lang="en-US" sz="4000" cap="small" dirty="0" err="1" smtClean="0">
                <a:solidFill>
                  <a:schemeClr val="bg1"/>
                </a:solidFill>
              </a:rPr>
              <a:t>paso</a:t>
            </a:r>
            <a:r>
              <a:rPr lang="en-US" sz="4000" cap="small" dirty="0" smtClean="0">
                <a:solidFill>
                  <a:schemeClr val="bg1"/>
                </a:solidFill>
              </a:rPr>
              <a:t> </a:t>
            </a:r>
            <a:endParaRPr lang="es-PR" sz="4000" cap="small" dirty="0">
              <a:solidFill>
                <a:schemeClr val="bg1"/>
              </a:solidFill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>
                <a:solidFill>
                  <a:schemeClr val="bg1"/>
                </a:solidFill>
              </a:rPr>
              <a:t>2</a:t>
            </a:r>
            <a:r>
              <a:rPr lang="es-PR" sz="4000" kern="1200" dirty="0" smtClean="0">
                <a:solidFill>
                  <a:schemeClr val="bg1"/>
                </a:solidFill>
              </a:rPr>
              <a:t> </a:t>
            </a:r>
            <a:r>
              <a:rPr lang="es-PR" sz="4000" kern="1200" dirty="0">
                <a:solidFill>
                  <a:schemeClr val="bg1"/>
                </a:solidFill>
              </a:rPr>
              <a:t>de </a:t>
            </a:r>
            <a:r>
              <a:rPr lang="es-PR" sz="4000" dirty="0" smtClean="0">
                <a:solidFill>
                  <a:schemeClr val="bg1"/>
                </a:solidFill>
              </a:rPr>
              <a:t>noviembre </a:t>
            </a:r>
            <a:r>
              <a:rPr lang="es-PR" sz="4000" kern="1200" dirty="0" smtClean="0">
                <a:solidFill>
                  <a:schemeClr val="bg1"/>
                </a:solidFill>
              </a:rPr>
              <a:t>de </a:t>
            </a:r>
            <a:r>
              <a:rPr lang="es-PR" sz="4000" kern="1200" dirty="0">
                <a:solidFill>
                  <a:schemeClr val="bg1"/>
                </a:solidFill>
              </a:rPr>
              <a:t>2014</a:t>
            </a:r>
            <a:endParaRPr lang="es-PR" sz="2800" kern="1200" dirty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</a:t>
            </a:r>
            <a:r>
              <a:rPr lang="en-US" dirty="0" err="1" smtClean="0">
                <a:solidFill>
                  <a:schemeClr val="bg1"/>
                </a:solidFill>
              </a:rPr>
              <a:t>Génesis</a:t>
            </a:r>
            <a:r>
              <a:rPr lang="en-US" dirty="0" smtClean="0">
                <a:solidFill>
                  <a:schemeClr val="bg1"/>
                </a:solidFill>
              </a:rPr>
              <a:t> 13:1-18</a:t>
            </a:r>
            <a:r>
              <a:rPr lang="es-PR" dirty="0" smtClean="0">
                <a:solidFill>
                  <a:schemeClr val="bg1"/>
                </a:solidFill>
              </a:rPr>
              <a:t>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28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25618"/>
            <a:ext cx="8001000" cy="1570182"/>
          </a:xfrm>
          <a:solidFill>
            <a:srgbClr val="FFFFD1">
              <a:alpha val="50000"/>
            </a:srgbClr>
          </a:solidFill>
          <a:ln/>
          <a:effectLst>
            <a:softEdge rad="3175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s-ES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1 Samuel 24:1-15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905000"/>
            <a:ext cx="4648200" cy="4953000"/>
          </a:xfrm>
        </p:spPr>
        <p:txBody>
          <a:bodyPr/>
          <a:lstStyle/>
          <a:p>
            <a:pPr marL="0" indent="0">
              <a:buNone/>
            </a:pPr>
            <a:r>
              <a:rPr lang="es-ES" sz="2800" b="1" i="1" dirty="0" smtClean="0">
                <a:latin typeface="Candara" pitchFamily="34" charset="0"/>
              </a:rPr>
              <a:t>“Cuando </a:t>
            </a:r>
            <a:r>
              <a:rPr lang="es-ES" sz="2800" b="1" i="1" dirty="0">
                <a:latin typeface="Candara" pitchFamily="34" charset="0"/>
              </a:rPr>
              <a:t>Saúl volvió de perseguir a los filisteos, le dieron aviso, diciendo: He aquí David está en el desierto de </a:t>
            </a:r>
            <a:r>
              <a:rPr lang="es-ES" sz="2800" b="1" i="1" dirty="0" smtClean="0">
                <a:latin typeface="Candara" pitchFamily="34" charset="0"/>
              </a:rPr>
              <a:t>En-</a:t>
            </a:r>
            <a:r>
              <a:rPr lang="es-ES" sz="2800" b="1" i="1" dirty="0" err="1" smtClean="0">
                <a:latin typeface="Candara" pitchFamily="34" charset="0"/>
              </a:rPr>
              <a:t>gadi</a:t>
            </a:r>
            <a:r>
              <a:rPr lang="es-ES" sz="2800" b="1" i="1" dirty="0" smtClean="0">
                <a:latin typeface="Candara" pitchFamily="34" charset="0"/>
              </a:rPr>
              <a:t>. Y </a:t>
            </a:r>
            <a:r>
              <a:rPr lang="es-ES" sz="2800" b="1" i="1" dirty="0">
                <a:latin typeface="Candara" pitchFamily="34" charset="0"/>
              </a:rPr>
              <a:t>tomando Saúl tres mil hombres escogidos de todo Israel, fue en busca de David y de sus hombres, por las cumbres de los peñascos de las cabras monteses</a:t>
            </a:r>
            <a:r>
              <a:rPr lang="es-ES" sz="2800" b="1" i="1" dirty="0" smtClean="0">
                <a:latin typeface="Candara" pitchFamily="34" charset="0"/>
              </a:rPr>
              <a:t>.”</a:t>
            </a:r>
            <a:endParaRPr lang="es-ES" sz="2400" b="1" i="1" dirty="0">
              <a:latin typeface="Candara" pitchFamily="34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1 Samuel 24:1-2</a:t>
            </a:r>
            <a:endParaRPr lang="es-E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5200" y="1828800"/>
            <a:ext cx="436880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7236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" y="1828800"/>
            <a:ext cx="7315201" cy="487203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>
                <a:latin typeface="Candara" pitchFamily="34" charset="0"/>
              </a:rPr>
              <a:t>El capítulo 24 de Samuel comienza con Saúl enterándose de dónde estaba escondido David. </a:t>
            </a:r>
          </a:p>
          <a:p>
            <a:pPr marL="0" indent="0">
              <a:buNone/>
            </a:pPr>
            <a:r>
              <a:rPr lang="es-ES" dirty="0" smtClean="0">
                <a:latin typeface="Candara" pitchFamily="34" charset="0"/>
              </a:rPr>
              <a:t>Hacía tiempo ya que Saúl perseguía a David. Él sabía que había sido desechado </a:t>
            </a:r>
            <a:r>
              <a:rPr lang="es-ES" dirty="0" smtClean="0">
                <a:solidFill>
                  <a:srgbClr val="C00000"/>
                </a:solidFill>
                <a:latin typeface="Candara" pitchFamily="34" charset="0"/>
              </a:rPr>
              <a:t>(1 Samuel 15:26-28). </a:t>
            </a:r>
            <a:r>
              <a:rPr lang="es-ES" dirty="0" smtClean="0">
                <a:latin typeface="Candara" pitchFamily="34" charset="0"/>
              </a:rPr>
              <a:t>Sin embargo, no cesaba de tratar de matar a David, como si él pudiese cambiar el plan de Dios. Tenía miedo de que David fuera coronado rey en vez de Jonatán su hijo. </a:t>
            </a:r>
            <a:endParaRPr lang="es-ES" dirty="0" smtClean="0">
              <a:solidFill>
                <a:srgbClr val="C00000"/>
              </a:solidFill>
              <a:latin typeface="Candara" pitchFamily="34" charset="0"/>
            </a:endParaRPr>
          </a:p>
          <a:p>
            <a:pPr marL="0" indent="0">
              <a:buNone/>
            </a:pPr>
            <a:r>
              <a:rPr lang="es-ES" dirty="0" smtClean="0">
                <a:solidFill>
                  <a:srgbClr val="C00000"/>
                </a:solidFill>
                <a:latin typeface="Candara" pitchFamily="34" charset="0"/>
              </a:rPr>
              <a:t> </a:t>
            </a:r>
            <a:endParaRPr lang="es-ES" dirty="0">
              <a:solidFill>
                <a:srgbClr val="C00000"/>
              </a:solidFill>
              <a:latin typeface="Candara" pitchFamily="34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/>
              <a:t>1 Samuel 24:1-2</a:t>
            </a:r>
          </a:p>
        </p:txBody>
      </p:sp>
    </p:spTree>
    <p:extLst>
      <p:ext uri="{BB962C8B-B14F-4D97-AF65-F5344CB8AC3E}">
        <p14:creationId xmlns:p14="http://schemas.microsoft.com/office/powerpoint/2010/main" val="2526336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" y="2057400"/>
            <a:ext cx="8458199" cy="38862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>
                <a:latin typeface="Candara" pitchFamily="34" charset="0"/>
              </a:rPr>
              <a:t>Saúl llevó casi un ejército entero para atrapar a David, quien nunca le había mostrado ningún indicio de rebelión o de querer usurpar el trono. </a:t>
            </a:r>
          </a:p>
          <a:p>
            <a:pPr marL="0" indent="0">
              <a:buNone/>
            </a:pPr>
            <a:r>
              <a:rPr lang="es-ES" dirty="0" smtClean="0">
                <a:latin typeface="Candara" pitchFamily="34" charset="0"/>
              </a:rPr>
              <a:t>Sin embargo, Saúl dejó que su terquedad y sus celos por el renombre de David le incitaran a ir en contra de la voluntad de Dios. </a:t>
            </a:r>
          </a:p>
          <a:p>
            <a:pPr marL="0" indent="0">
              <a:buNone/>
            </a:pPr>
            <a:r>
              <a:rPr lang="es-ES" dirty="0" smtClean="0">
                <a:latin typeface="Candara" pitchFamily="34" charset="0"/>
              </a:rPr>
              <a:t>Es por esta misma razón que Dios lo había desechado. Saúl quería hacer las cosas a su manera. </a:t>
            </a:r>
            <a:endParaRPr lang="es-ES" dirty="0">
              <a:latin typeface="Candara" pitchFamily="34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/>
              <a:t>1 Samuel 24:1-2</a:t>
            </a:r>
          </a:p>
        </p:txBody>
      </p:sp>
    </p:spTree>
    <p:extLst>
      <p:ext uri="{BB962C8B-B14F-4D97-AF65-F5344CB8AC3E}">
        <p14:creationId xmlns:p14="http://schemas.microsoft.com/office/powerpoint/2010/main" val="11409205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981200"/>
            <a:ext cx="8915400" cy="4724400"/>
          </a:xfrm>
        </p:spPr>
        <p:txBody>
          <a:bodyPr/>
          <a:lstStyle/>
          <a:p>
            <a:pPr>
              <a:buNone/>
            </a:pPr>
            <a:r>
              <a:rPr lang="es-ES" dirty="0" smtClean="0">
                <a:latin typeface="Candara" pitchFamily="34" charset="0"/>
              </a:rPr>
              <a:t>Saúl era suegro de David, </a:t>
            </a:r>
            <a:r>
              <a:rPr lang="es-ES" dirty="0" err="1" smtClean="0">
                <a:latin typeface="Candara" pitchFamily="34" charset="0"/>
              </a:rPr>
              <a:t>habíendole</a:t>
            </a:r>
            <a:r>
              <a:rPr lang="es-ES" dirty="0" smtClean="0">
                <a:latin typeface="Candara" pitchFamily="34" charset="0"/>
              </a:rPr>
              <a:t> dado su hija </a:t>
            </a:r>
            <a:r>
              <a:rPr lang="es-ES" dirty="0" err="1" smtClean="0">
                <a:latin typeface="Candara" pitchFamily="34" charset="0"/>
              </a:rPr>
              <a:t>Mical</a:t>
            </a:r>
            <a:r>
              <a:rPr lang="es-ES" dirty="0" smtClean="0">
                <a:latin typeface="Candara" pitchFamily="34" charset="0"/>
              </a:rPr>
              <a:t> por esposa a David. Aun así, para poder casarse con </a:t>
            </a:r>
            <a:r>
              <a:rPr lang="es-ES" dirty="0" err="1" smtClean="0">
                <a:latin typeface="Candara" pitchFamily="34" charset="0"/>
              </a:rPr>
              <a:t>Mical</a:t>
            </a:r>
            <a:r>
              <a:rPr lang="es-ES" dirty="0" smtClean="0">
                <a:latin typeface="Candara" pitchFamily="34" charset="0"/>
              </a:rPr>
              <a:t>, Saúl le había pedido a David que matara 100 filisteos. Era una misión casi imposible para un hombre normal. </a:t>
            </a:r>
          </a:p>
          <a:p>
            <a:pPr>
              <a:buNone/>
            </a:pPr>
            <a:r>
              <a:rPr lang="es-ES" dirty="0" smtClean="0">
                <a:latin typeface="Candara" pitchFamily="34" charset="0"/>
              </a:rPr>
              <a:t>Pero Dios estaba con David, y lo libró de la muerte en esta misión. </a:t>
            </a:r>
            <a:endParaRPr lang="es-ES" dirty="0">
              <a:latin typeface="Candara" pitchFamily="34" charset="0"/>
            </a:endParaRPr>
          </a:p>
          <a:p>
            <a:pPr>
              <a:buNone/>
            </a:pPr>
            <a:r>
              <a:rPr lang="es-ES" dirty="0" smtClean="0">
                <a:latin typeface="Candara" pitchFamily="34" charset="0"/>
              </a:rPr>
              <a:t>Anteriormente Saúl también había intentado matarlo con una lanza.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/>
              <a:t>1 Samuel 24:1-2</a:t>
            </a:r>
          </a:p>
        </p:txBody>
      </p:sp>
    </p:spTree>
    <p:extLst>
      <p:ext uri="{BB962C8B-B14F-4D97-AF65-F5344CB8AC3E}">
        <p14:creationId xmlns:p14="http://schemas.microsoft.com/office/powerpoint/2010/main" val="13320738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057400"/>
            <a:ext cx="4648200" cy="4800600"/>
          </a:xfrm>
        </p:spPr>
        <p:txBody>
          <a:bodyPr/>
          <a:lstStyle/>
          <a:p>
            <a:pPr>
              <a:buNone/>
            </a:pPr>
            <a:r>
              <a:rPr lang="es-ES" dirty="0" smtClean="0">
                <a:latin typeface="Candara" pitchFamily="34" charset="0"/>
              </a:rPr>
              <a:t>A pesar de esto, David siguió tratando a Saúl como el verdadero Rey.</a:t>
            </a:r>
          </a:p>
          <a:p>
            <a:pPr>
              <a:buNone/>
            </a:pPr>
            <a:r>
              <a:rPr lang="es-ES" dirty="0" smtClean="0">
                <a:latin typeface="Candara" pitchFamily="34" charset="0"/>
              </a:rPr>
              <a:t>Nunca quiso usurparle el trono ni obrar con venganza. 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/>
              <a:t>1 Samuel 24:1-2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672" y="3505200"/>
            <a:ext cx="4350327" cy="3349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7864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" y="1905000"/>
            <a:ext cx="8947150" cy="4953000"/>
          </a:xfrm>
        </p:spPr>
        <p:txBody>
          <a:bodyPr/>
          <a:lstStyle/>
          <a:p>
            <a:pPr marL="0" indent="0">
              <a:buNone/>
            </a:pPr>
            <a:r>
              <a:rPr lang="es-ES" b="1" i="1" dirty="0" smtClean="0">
                <a:latin typeface="Candara" pitchFamily="34" charset="0"/>
              </a:rPr>
              <a:t>“</a:t>
            </a:r>
            <a:r>
              <a:rPr lang="es-ES" b="1" i="1" dirty="0">
                <a:latin typeface="Candara" pitchFamily="34" charset="0"/>
              </a:rPr>
              <a:t>Y cuando llegó a un redil de ovejas en el camino, donde había una cueva, entró Saúl en ella para cubrir sus pies; y David y sus hombres estaban sentados en los rincones de la cueva</a:t>
            </a:r>
            <a:r>
              <a:rPr lang="es-ES" b="1" i="1" dirty="0" smtClean="0">
                <a:latin typeface="Candara" pitchFamily="34" charset="0"/>
              </a:rPr>
              <a:t>. </a:t>
            </a:r>
            <a:r>
              <a:rPr lang="es-ES" b="1" i="1" dirty="0">
                <a:latin typeface="Candara" pitchFamily="34" charset="0"/>
              </a:rPr>
              <a:t>Entonces los hombres de David le dijeron: He aquí el día de que te dijo Jehová: He aquí que entrego a tu enemigo en tu mano, y harás con él como te pareciere. Y se levantó David, y calladamente cortó la orilla del manto de </a:t>
            </a:r>
            <a:r>
              <a:rPr lang="es-ES" b="1" i="1" dirty="0" smtClean="0">
                <a:latin typeface="Candara" pitchFamily="34" charset="0"/>
              </a:rPr>
              <a:t>Saúl…”</a:t>
            </a:r>
            <a:endParaRPr lang="es-ES" b="1" i="1" dirty="0">
              <a:latin typeface="Candara" pitchFamily="34" charset="0"/>
            </a:endParaRPr>
          </a:p>
          <a:p>
            <a:pPr marL="0" indent="0">
              <a:buNone/>
            </a:pPr>
            <a:endParaRPr lang="es-ES" sz="2800" b="1" i="1" dirty="0">
              <a:latin typeface="Candara" pitchFamily="34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1 Samuel 24: 3-7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428575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98591</TotalTime>
  <Words>1965</Words>
  <Application>Microsoft Office PowerPoint</Application>
  <PresentationFormat>On-screen Show (4:3)</PresentationFormat>
  <Paragraphs>127</Paragraphs>
  <Slides>28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Blends</vt:lpstr>
      <vt:lpstr>1_Office Theme</vt:lpstr>
      <vt:lpstr>PowerPoint Presentation</vt:lpstr>
      <vt:lpstr>El asunto</vt:lpstr>
      <vt:lpstr>Pasaje bíblico</vt:lpstr>
      <vt:lpstr>1 Samuel 24:1-2</vt:lpstr>
      <vt:lpstr>1 Samuel 24:1-2</vt:lpstr>
      <vt:lpstr>1 Samuel 24:1-2</vt:lpstr>
      <vt:lpstr>1 Samuel 24:1-2</vt:lpstr>
      <vt:lpstr>1 Samuel 24:1-2</vt:lpstr>
      <vt:lpstr>1 Samuel 24: 3-7</vt:lpstr>
      <vt:lpstr>1 Samuel 24: 3-7</vt:lpstr>
      <vt:lpstr>1 Samuel 24: 3-7</vt:lpstr>
      <vt:lpstr>1 Samuel 24: 3-7</vt:lpstr>
      <vt:lpstr>1 Samuel 24: 3-7</vt:lpstr>
      <vt:lpstr>1 Samuel 24: 3-7</vt:lpstr>
      <vt:lpstr>1 Samuel 24: 3-7</vt:lpstr>
      <vt:lpstr>1 Samuel 24: 3-7</vt:lpstr>
      <vt:lpstr>1 Samuel 24: 8-15</vt:lpstr>
      <vt:lpstr>1 Samuel 24: 8-15</vt:lpstr>
      <vt:lpstr>1 Samuel 24: 8-15</vt:lpstr>
      <vt:lpstr>1 Samuel 24: 8-15</vt:lpstr>
      <vt:lpstr>1 Samuel 24: 8-15</vt:lpstr>
      <vt:lpstr>1 Samuel 24: 8-15</vt:lpstr>
      <vt:lpstr>1 Samuel 24: 8-15</vt:lpstr>
      <vt:lpstr>Aplicaciones</vt:lpstr>
      <vt:lpstr>Recursos</vt:lpstr>
      <vt:lpstr>PowerPoint Presentation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no_se_trata_de_mi_102614</dc:title>
  <dc:creator>JRIVERA</dc:creator>
  <cp:lastModifiedBy>Loriann</cp:lastModifiedBy>
  <cp:revision>4312</cp:revision>
  <dcterms:created xsi:type="dcterms:W3CDTF">2007-01-24T21:53:34Z</dcterms:created>
  <dcterms:modified xsi:type="dcterms:W3CDTF">2014-10-26T19:45:05Z</dcterms:modified>
</cp:coreProperties>
</file>