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9"/>
  </p:notesMasterIdLst>
  <p:handoutMasterIdLst>
    <p:handoutMasterId r:id="rId30"/>
  </p:handoutMasterIdLst>
  <p:sldIdLst>
    <p:sldId id="794" r:id="rId4"/>
    <p:sldId id="1294" r:id="rId5"/>
    <p:sldId id="804" r:id="rId6"/>
    <p:sldId id="1464" r:id="rId7"/>
    <p:sldId id="1279" r:id="rId8"/>
    <p:sldId id="287" r:id="rId9"/>
    <p:sldId id="1404" r:id="rId10"/>
    <p:sldId id="1465" r:id="rId11"/>
    <p:sldId id="1466" r:id="rId12"/>
    <p:sldId id="1360" r:id="rId13"/>
    <p:sldId id="1359" r:id="rId14"/>
    <p:sldId id="1458" r:id="rId15"/>
    <p:sldId id="1319" r:id="rId16"/>
    <p:sldId id="1395" r:id="rId17"/>
    <p:sldId id="1461" r:id="rId18"/>
    <p:sldId id="1470" r:id="rId19"/>
    <p:sldId id="1471" r:id="rId20"/>
    <p:sldId id="1467" r:id="rId21"/>
    <p:sldId id="1468" r:id="rId22"/>
    <p:sldId id="1469" r:id="rId23"/>
    <p:sldId id="1472" r:id="rId24"/>
    <p:sldId id="1473" r:id="rId25"/>
    <p:sldId id="561" r:id="rId26"/>
    <p:sldId id="1133" r:id="rId27"/>
    <p:sldId id="908" r:id="rId2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4" d="100"/>
          <a:sy n="114" d="100"/>
        </p:scale>
        <p:origin x="136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287981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580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66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st-takla.org/Gallery/Bible/Illustrations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Primavera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Gocémonos en lo que hacemos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n-US" sz="4400" cap="small" dirty="0" err="1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6: </a:t>
            </a:r>
            <a:r>
              <a:rPr lang="en-US" sz="4400" dirty="0" err="1" smtClean="0"/>
              <a:t>Dé</a:t>
            </a:r>
            <a:r>
              <a:rPr lang="en-US" sz="4400" dirty="0" smtClean="0"/>
              <a:t> un </a:t>
            </a:r>
            <a:r>
              <a:rPr lang="en-US" sz="4400" dirty="0" err="1" smtClean="0"/>
              <a:t>descanso</a:t>
            </a:r>
            <a:r>
              <a:rPr lang="en-US" sz="4400" dirty="0" smtClean="0"/>
              <a:t> a </a:t>
            </a:r>
            <a:r>
              <a:rPr lang="en-US" sz="4400" dirty="0" err="1" smtClean="0"/>
              <a:t>su</a:t>
            </a:r>
            <a:r>
              <a:rPr lang="en-US" sz="4400" dirty="0" smtClean="0"/>
              <a:t> </a:t>
            </a:r>
            <a:r>
              <a:rPr lang="en-US" sz="4400" dirty="0" err="1" smtClean="0"/>
              <a:t>trabajo</a:t>
            </a:r>
            <a:r>
              <a:rPr lang="en-US" sz="4400" dirty="0" smtClean="0"/>
              <a:t> 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12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abril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err="1" smtClean="0"/>
              <a:t>Éxodo</a:t>
            </a:r>
            <a:r>
              <a:rPr lang="fr-FR" sz="2800" smtClean="0"/>
              <a:t> 31:12-17</a:t>
            </a:r>
            <a:r>
              <a:rPr lang="es-PR" sz="280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Éxodo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31:12-13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“Habló además Jehová a Moisés, diciendo</a:t>
            </a:r>
            <a:r>
              <a:rPr lang="es-ES" dirty="0" smtClean="0"/>
              <a:t>: Tú </a:t>
            </a:r>
            <a:r>
              <a:rPr lang="es-ES" dirty="0"/>
              <a:t>hablarás a los hijos de Israel, diciendo: En verdad vosotros guardaréis mis días de reposo; porque es señal entre mí y vosotros por vuestras generaciones, para que sepáis que yo soy Jehová que os santifico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Éxodo 31:12-13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En medio de sus instrucciones para el trabajo que debía realizarse, Dios recordó a </a:t>
            </a:r>
            <a:r>
              <a:rPr lang="es-ES" b="1" dirty="0"/>
              <a:t>Moisés que la obediencia también era una obligación </a:t>
            </a:r>
            <a:r>
              <a:rPr lang="es-ES" b="1" dirty="0" smtClean="0"/>
              <a:t>religiosa. </a:t>
            </a:r>
            <a:r>
              <a:rPr lang="es-ES" dirty="0" smtClean="0"/>
              <a:t>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Éxodo 31:12-13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11803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Éxodo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31:14-15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“Así que guardaréis el día de reposo, porque santo es a vosotros; el que lo profanare, de cierto morirá; porque cualquiera que hiciere obra alguna en él, aquella persona será cortada de en medio de su pueblo</a:t>
            </a:r>
            <a:r>
              <a:rPr lang="es-ES" dirty="0" smtClean="0"/>
              <a:t>. Seis </a:t>
            </a:r>
            <a:r>
              <a:rPr lang="es-ES" dirty="0"/>
              <a:t>días se trabajará, mas el día séptimo es día de reposo consagrado a Jehová; cualquiera que trabaje en el día de reposo, ciertamente morirá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/>
              <a:t>Éxodo </a:t>
            </a:r>
            <a:r>
              <a:rPr lang="es-PR" dirty="0" smtClean="0"/>
              <a:t>31:14-15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7052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1981200"/>
            <a:ext cx="8229601" cy="3731118"/>
          </a:xfrm>
        </p:spPr>
        <p:txBody>
          <a:bodyPr/>
          <a:lstStyle/>
          <a:p>
            <a:r>
              <a:rPr lang="es-ES" dirty="0"/>
              <a:t>El día de reposo era la señal (</a:t>
            </a:r>
            <a:r>
              <a:rPr lang="es-ES" dirty="0">
                <a:solidFill>
                  <a:schemeClr val="tx2"/>
                </a:solidFill>
              </a:rPr>
              <a:t>vv. 13, 17</a:t>
            </a:r>
            <a:r>
              <a:rPr lang="es-ES" dirty="0"/>
              <a:t>) del pacto que convirtió a Israel en una teocracia. Era una prueba del compromiso de la nación con Dios. </a:t>
            </a:r>
            <a:endParaRPr lang="es-ES" dirty="0" smtClean="0"/>
          </a:p>
          <a:p>
            <a:r>
              <a:rPr lang="es-ES" dirty="0" smtClean="0"/>
              <a:t>Si </a:t>
            </a:r>
            <a:r>
              <a:rPr lang="es-ES" dirty="0"/>
              <a:t>no guardaban el día santo, ciertamente morirían (i.e., separación de la congregación, lo que probablemente resultaría en muerte). </a:t>
            </a:r>
            <a:r>
              <a:rPr lang="en-US" dirty="0" smtClean="0"/>
              <a:t>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/>
              <a:t>Éxodo </a:t>
            </a:r>
            <a:r>
              <a:rPr lang="es-PR" dirty="0" smtClean="0"/>
              <a:t>31:14-15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03383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1981200"/>
            <a:ext cx="8229601" cy="3731118"/>
          </a:xfrm>
        </p:spPr>
        <p:txBody>
          <a:bodyPr/>
          <a:lstStyle/>
          <a:p>
            <a:r>
              <a:rPr lang="es-ES" dirty="0" smtClean="0"/>
              <a:t>Como </a:t>
            </a:r>
            <a:r>
              <a:rPr lang="es-ES" dirty="0"/>
              <a:t>se declaró en el decálogo (</a:t>
            </a:r>
            <a:r>
              <a:rPr lang="es-ES" dirty="0">
                <a:solidFill>
                  <a:schemeClr val="tx2"/>
                </a:solidFill>
              </a:rPr>
              <a:t>20:8</a:t>
            </a:r>
            <a:r>
              <a:rPr lang="es-ES" dirty="0"/>
              <a:t>), este mandamiento está basado en el reposo que Dios tomó después de su obra de creación que duró seis días (</a:t>
            </a:r>
            <a:r>
              <a:rPr lang="es-ES" dirty="0">
                <a:solidFill>
                  <a:schemeClr val="tx2"/>
                </a:solidFill>
              </a:rPr>
              <a:t>31:17</a:t>
            </a:r>
            <a:r>
              <a:rPr lang="es-ES" dirty="0" smtClean="0"/>
              <a:t>).</a:t>
            </a:r>
          </a:p>
          <a:p>
            <a:r>
              <a:rPr lang="es-ES" dirty="0" smtClean="0"/>
              <a:t>Debido </a:t>
            </a:r>
            <a:r>
              <a:rPr lang="es-ES" dirty="0"/>
              <a:t>a que la nación había hecho un pacto con Dios, tenía que hacer lo que él había hecho. </a:t>
            </a:r>
            <a:r>
              <a:rPr lang="en-US" dirty="0" smtClean="0"/>
              <a:t>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/>
              <a:t>Éxodo </a:t>
            </a:r>
            <a:r>
              <a:rPr lang="es-PR" dirty="0" smtClean="0"/>
              <a:t>31:14-15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3125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1981200"/>
            <a:ext cx="8229601" cy="3731118"/>
          </a:xfrm>
        </p:spPr>
        <p:txBody>
          <a:bodyPr/>
          <a:lstStyle/>
          <a:p>
            <a:r>
              <a:rPr lang="es-ES" dirty="0"/>
              <a:t>El día de reposo señalaba a Israel como pueblo de Dios.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guardarlo demostraba que los israelitas habían sido apartados (i.e., santificados) para Dios</a:t>
            </a:r>
            <a:r>
              <a:rPr lang="es-ES" dirty="0" smtClean="0"/>
              <a:t>. </a:t>
            </a:r>
            <a:r>
              <a:rPr lang="en-US" dirty="0" smtClean="0"/>
              <a:t>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/>
              <a:t>Éxodo </a:t>
            </a:r>
            <a:r>
              <a:rPr lang="es-PR" dirty="0" smtClean="0"/>
              <a:t>31:14-15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01730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Éxodo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31:16-17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912671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212482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“Guardarán, pues, el día de reposo los hijos de Israel, celebrándolo por sus generaciones por pacto </a:t>
            </a:r>
            <a:r>
              <a:rPr lang="es-ES" dirty="0" err="1"/>
              <a:t>perpetuo.Señal</a:t>
            </a:r>
            <a:r>
              <a:rPr lang="es-ES" dirty="0"/>
              <a:t> es para siempre entre mí y los hijos de Israel; porque en seis días hizo Jehová los cielos y la tierra, y en el séptimo día cesó y reposó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/>
              <a:t>Éxodo </a:t>
            </a:r>
            <a:r>
              <a:rPr lang="es-PR" dirty="0" smtClean="0"/>
              <a:t>31:16-17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72066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5" t="55557" r="25562" b="3333"/>
          <a:stretch/>
        </p:blipFill>
        <p:spPr>
          <a:xfrm>
            <a:off x="5029200" y="1676400"/>
            <a:ext cx="4114800" cy="3581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5257801"/>
            <a:ext cx="9144000" cy="685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b="44444"/>
          <a:stretch/>
        </p:blipFill>
        <p:spPr>
          <a:xfrm>
            <a:off x="0" y="0"/>
            <a:ext cx="5019870" cy="3943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95" r="9586" b="-56"/>
          <a:stretch/>
        </p:blipFill>
        <p:spPr>
          <a:xfrm>
            <a:off x="0" y="6400800"/>
            <a:ext cx="9144000" cy="457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5715000"/>
            <a:ext cx="9144000" cy="685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6096000"/>
            <a:ext cx="7010400" cy="3048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53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1981200"/>
            <a:ext cx="8229601" cy="3731118"/>
          </a:xfrm>
        </p:spPr>
        <p:txBody>
          <a:bodyPr/>
          <a:lstStyle/>
          <a:p>
            <a:r>
              <a:rPr lang="es-ES" dirty="0"/>
              <a:t>Con esto, quedaron completas las instrucciones dadas por Dios a Moisés en el monte de Sinaí (</a:t>
            </a:r>
            <a:r>
              <a:rPr lang="es-ES" dirty="0">
                <a:solidFill>
                  <a:schemeClr val="tx2"/>
                </a:solidFill>
              </a:rPr>
              <a:t>24:12</a:t>
            </a:r>
            <a:r>
              <a:rPr lang="es-ES" dirty="0"/>
              <a:t>) relativas al tabernáculo y al ministerio de los sacerdotes.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decálogo (los diez mandamientos; también llamados tablas del </a:t>
            </a:r>
            <a:r>
              <a:rPr lang="es-ES" dirty="0" smtClean="0"/>
              <a:t>testimonio), </a:t>
            </a:r>
            <a:r>
              <a:rPr lang="es-ES" dirty="0"/>
              <a:t>de alguna manera fue inscrito por Dios en dos tablas de piedra. </a:t>
            </a:r>
            <a:r>
              <a:rPr lang="es-ES" dirty="0" smtClean="0"/>
              <a:t>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/>
              <a:t>Éxodo </a:t>
            </a:r>
            <a:r>
              <a:rPr lang="es-PR" dirty="0" smtClean="0"/>
              <a:t>31:16-17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6012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1981200"/>
            <a:ext cx="8229601" cy="373111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dedo de Dios (cf. </a:t>
            </a:r>
            <a:r>
              <a:rPr lang="es-ES" dirty="0">
                <a:solidFill>
                  <a:schemeClr val="tx2"/>
                </a:solidFill>
              </a:rPr>
              <a:t>8:19; </a:t>
            </a:r>
            <a:r>
              <a:rPr lang="es-ES" dirty="0" err="1">
                <a:solidFill>
                  <a:schemeClr val="tx2"/>
                </a:solidFill>
              </a:rPr>
              <a:t>Dt</a:t>
            </a:r>
            <a:r>
              <a:rPr lang="es-ES" dirty="0">
                <a:solidFill>
                  <a:schemeClr val="tx2"/>
                </a:solidFill>
              </a:rPr>
              <a:t>. 9:10; Sal. 8:3; </a:t>
            </a:r>
            <a:r>
              <a:rPr lang="es-ES" dirty="0" err="1">
                <a:solidFill>
                  <a:schemeClr val="tx2"/>
                </a:solidFill>
              </a:rPr>
              <a:t>Lc</a:t>
            </a:r>
            <a:r>
              <a:rPr lang="es-ES" dirty="0">
                <a:solidFill>
                  <a:schemeClr val="tx2"/>
                </a:solidFill>
              </a:rPr>
              <a:t>. 11:20</a:t>
            </a:r>
            <a:r>
              <a:rPr lang="es-ES" dirty="0"/>
              <a:t>) probablemente sugiere que fue obra de Dios. </a:t>
            </a:r>
            <a:endParaRPr lang="es-ES" dirty="0" smtClean="0"/>
          </a:p>
          <a:p>
            <a:r>
              <a:rPr lang="es-ES" dirty="0" smtClean="0"/>
              <a:t>Según </a:t>
            </a:r>
            <a:r>
              <a:rPr lang="es-ES" dirty="0"/>
              <a:t>el registro de Moisés de </a:t>
            </a:r>
            <a:r>
              <a:rPr lang="es-ES" dirty="0">
                <a:solidFill>
                  <a:schemeClr val="tx2"/>
                </a:solidFill>
              </a:rPr>
              <a:t>Deuteronomio 9:12–16</a:t>
            </a:r>
            <a:r>
              <a:rPr lang="es-ES" dirty="0" smtClean="0"/>
              <a:t>, </a:t>
            </a:r>
            <a:r>
              <a:rPr lang="es-ES" dirty="0"/>
              <a:t>el Señor le informó que el pueblo se había “corrompido” y era “duro de cerviz” haciendo un ídolo con la forma de un becerro. </a:t>
            </a:r>
            <a:r>
              <a:rPr lang="es-ES" dirty="0" smtClean="0"/>
              <a:t>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/>
              <a:t>Éxodo </a:t>
            </a:r>
            <a:r>
              <a:rPr lang="es-PR" dirty="0" smtClean="0"/>
              <a:t>31:16-17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9469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1981200"/>
            <a:ext cx="8229601" cy="3731118"/>
          </a:xfrm>
        </p:spPr>
        <p:txBody>
          <a:bodyPr/>
          <a:lstStyle/>
          <a:p>
            <a:r>
              <a:rPr lang="es-ES" dirty="0" smtClean="0"/>
              <a:t>En </a:t>
            </a:r>
            <a:r>
              <a:rPr lang="es-ES" dirty="0"/>
              <a:t>cuarenta días, quebrantaron su compromiso de obedecer lo que Dios ya les había mandado (</a:t>
            </a:r>
            <a:r>
              <a:rPr lang="es-ES" dirty="0" err="1"/>
              <a:t>Éx</a:t>
            </a:r>
            <a:r>
              <a:rPr lang="es-ES" dirty="0"/>
              <a:t>. 20:4</a:t>
            </a:r>
            <a:r>
              <a:rPr lang="es-ES" dirty="0" smtClean="0"/>
              <a:t>).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PR" dirty="0"/>
              <a:t>Éxodo </a:t>
            </a:r>
            <a:r>
              <a:rPr lang="es-PR" dirty="0" smtClean="0"/>
              <a:t>31:16-17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64051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70-81.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/>
              <a:t>Walvoord</a:t>
            </a:r>
            <a:r>
              <a:rPr lang="es-ES" sz="1600" dirty="0"/>
              <a:t>, John F., y Roy B. </a:t>
            </a:r>
            <a:r>
              <a:rPr lang="es-ES" sz="1600" dirty="0" err="1"/>
              <a:t>Zuck</a:t>
            </a:r>
            <a:r>
              <a:rPr lang="es-ES" sz="1600" dirty="0"/>
              <a:t>. El conocimiento </a:t>
            </a:r>
            <a:r>
              <a:rPr lang="es-ES" sz="1600" dirty="0" err="1"/>
              <a:t>bíblico</a:t>
            </a:r>
            <a:r>
              <a:rPr lang="es-ES" sz="1600" dirty="0"/>
              <a:t>, un comentario expositivo: Antiguo Testamento, tomo 1: </a:t>
            </a:r>
            <a:r>
              <a:rPr lang="es-ES" sz="1600" dirty="0" err="1"/>
              <a:t>Génesis-Números</a:t>
            </a:r>
            <a:r>
              <a:rPr lang="es-ES" sz="1600" dirty="0"/>
              <a:t>. Puebla,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A.C., 1996</a:t>
            </a:r>
            <a:r>
              <a:rPr lang="es-ES" sz="1600" dirty="0" smtClean="0"/>
              <a:t>.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34739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876300"/>
            <a:ext cx="8153400" cy="56007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Productivo: Dé entrada a la esperanza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1: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La esperanza necesaria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19 </a:t>
            </a:r>
            <a:r>
              <a:rPr lang="es-PR" sz="4000" kern="1200" dirty="0"/>
              <a:t>de </a:t>
            </a:r>
            <a:r>
              <a:rPr lang="es-PR" sz="4000" dirty="0" smtClean="0"/>
              <a:t>abril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smtClean="0"/>
              <a:t>2 Samuel 9:6-13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El descanso es un regalo de Dios, para Su gloria y para el beneficio de usted.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Muchos de nosotros estamos esforzándonos para no perder el trabajo y trabajamos muchas horas</a:t>
            </a:r>
            <a:r>
              <a:rPr lang="es-ES" sz="2800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Hasta </a:t>
            </a:r>
            <a:r>
              <a:rPr lang="es-ES" sz="2800" dirty="0"/>
              <a:t>cuando no estamos trabajando, estamos ocupados con programas familiares, deportes </a:t>
            </a:r>
            <a:r>
              <a:rPr lang="es-ES" sz="2800" dirty="0" smtClean="0"/>
              <a:t>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5562600"/>
            <a:ext cx="8001000" cy="11382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kern="0" dirty="0" smtClean="0"/>
              <a:t>pasatiempos. Tal vez tengamos un día libre, pero no descansamos. </a:t>
            </a:r>
          </a:p>
        </p:txBody>
      </p:sp>
    </p:spTree>
    <p:extLst>
      <p:ext uri="{BB962C8B-B14F-4D97-AF65-F5344CB8AC3E}">
        <p14:creationId xmlns:p14="http://schemas.microsoft.com/office/powerpoint/2010/main" val="1025219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7244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Los </a:t>
            </a:r>
            <a:r>
              <a:rPr lang="es-ES" sz="2800" dirty="0"/>
              <a:t>adultos necesitan entre siete y nueve horas diarias de sueño, pero casi una tercera parte duerme menos de seis horas</a:t>
            </a:r>
            <a:r>
              <a:rPr lang="es-ES" sz="2800" dirty="0" smtClean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Desde </a:t>
            </a:r>
            <a:r>
              <a:rPr lang="es-ES" sz="2800" dirty="0"/>
              <a:t>el principio Dios nos dio el mandato y el ejemplo de descansar</a:t>
            </a:r>
            <a:r>
              <a:rPr lang="es-ES" sz="2800" dirty="0" smtClean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6621461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5414962"/>
            <a:ext cx="8458200" cy="14430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kern="0" dirty="0" smtClean="0"/>
              <a:t>Debemos recuperar la importancia y el hábito del descanso como un tiempo de reposo, restauración y renovación.</a:t>
            </a:r>
          </a:p>
        </p:txBody>
      </p:sp>
    </p:spTree>
    <p:extLst>
      <p:ext uri="{BB962C8B-B14F-4D97-AF65-F5344CB8AC3E}">
        <p14:creationId xmlns:p14="http://schemas.microsoft.com/office/powerpoint/2010/main" val="364174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Éxodo 31:12-17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981200"/>
            <a:ext cx="4419601" cy="4643438"/>
          </a:xfrm>
        </p:spPr>
        <p:txBody>
          <a:bodyPr/>
          <a:lstStyle/>
          <a:p>
            <a:r>
              <a:rPr lang="es-ES" dirty="0"/>
              <a:t>Dios le dio los Diez Mandamientos a Moisés en el Monte Sinaí, incluyendo el mandamiento de recordar y guardar el Día de reposo (</a:t>
            </a:r>
            <a:r>
              <a:rPr lang="es-ES" dirty="0" smtClean="0">
                <a:solidFill>
                  <a:schemeClr val="tx2"/>
                </a:solidFill>
              </a:rPr>
              <a:t>Éxodo </a:t>
            </a:r>
            <a:r>
              <a:rPr lang="es-ES" dirty="0">
                <a:solidFill>
                  <a:schemeClr val="tx2"/>
                </a:solidFill>
              </a:rPr>
              <a:t>20:8-11</a:t>
            </a:r>
            <a:r>
              <a:rPr lang="es-ES" dirty="0"/>
              <a:t>). </a:t>
            </a:r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" r="2368"/>
          <a:stretch/>
        </p:blipFill>
        <p:spPr>
          <a:xfrm>
            <a:off x="4876800" y="2133600"/>
            <a:ext cx="3962400" cy="329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17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981200"/>
            <a:ext cx="4419601" cy="4643438"/>
          </a:xfrm>
        </p:spPr>
        <p:txBody>
          <a:bodyPr/>
          <a:lstStyle/>
          <a:p>
            <a:r>
              <a:rPr lang="es-ES" dirty="0"/>
              <a:t>En los capítulos siguientes Dios dio otras leyes ceremoniales, judiciales y morales, y en ellas reiteró la importancia y el </a:t>
            </a:r>
            <a:r>
              <a:rPr lang="es-ES" dirty="0" smtClean="0"/>
              <a:t>valor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33399" y="5414962"/>
            <a:ext cx="8001001" cy="120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s-ES" kern="0" dirty="0" smtClean="0"/>
              <a:t>de guardar el día de reposo como un día santo de descanso y celebración. </a:t>
            </a:r>
            <a:endParaRPr lang="es-ES" kern="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" r="2368"/>
          <a:stretch/>
        </p:blipFill>
        <p:spPr>
          <a:xfrm>
            <a:off x="4876800" y="2133600"/>
            <a:ext cx="3962400" cy="329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089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981200"/>
            <a:ext cx="4419601" cy="4643438"/>
          </a:xfrm>
        </p:spPr>
        <p:txBody>
          <a:bodyPr/>
          <a:lstStyle/>
          <a:p>
            <a:r>
              <a:rPr lang="es-ES" dirty="0"/>
              <a:t>El descanso del día de reposo era una señal para los israelitas que los motivaba a recordar quién es Dios y la relación que tenían con Él por el pacto.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" r="2368"/>
          <a:stretch/>
        </p:blipFill>
        <p:spPr>
          <a:xfrm>
            <a:off x="4876800" y="2133600"/>
            <a:ext cx="3962400" cy="329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7553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97198</TotalTime>
  <Words>967</Words>
  <Application>Microsoft Office PowerPoint</Application>
  <PresentationFormat>On-screen Show (4:3)</PresentationFormat>
  <Paragraphs>97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Aplicación para mi vida</vt:lpstr>
      <vt:lpstr>Pasaje bíblico</vt:lpstr>
      <vt:lpstr>Contexto</vt:lpstr>
      <vt:lpstr>Contexto</vt:lpstr>
      <vt:lpstr>Contexto</vt:lpstr>
      <vt:lpstr>Pasaje bíblico</vt:lpstr>
      <vt:lpstr>Éxodo 31:12-13</vt:lpstr>
      <vt:lpstr>Éxodo 31:12-13</vt:lpstr>
      <vt:lpstr>Pasaje bíblico</vt:lpstr>
      <vt:lpstr>Éxodo 31:14-15</vt:lpstr>
      <vt:lpstr>Éxodo 31:14-15</vt:lpstr>
      <vt:lpstr>Éxodo 31:14-15</vt:lpstr>
      <vt:lpstr>Éxodo 31:14-15</vt:lpstr>
      <vt:lpstr>Pasaje bíblico</vt:lpstr>
      <vt:lpstr>Éxodo 31:16-17</vt:lpstr>
      <vt:lpstr>Éxodo 31:16-17</vt:lpstr>
      <vt:lpstr>Éxodo 31:16-17</vt:lpstr>
      <vt:lpstr>Éxodo 31:16-17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de_un_descanso_a_su_trabajo_041215.pptx</dc:title>
  <dc:creator>JRIVERA</dc:creator>
  <cp:lastModifiedBy>Tito Ortega</cp:lastModifiedBy>
  <cp:revision>4513</cp:revision>
  <cp:lastPrinted>2015-03-29T10:43:55Z</cp:lastPrinted>
  <dcterms:created xsi:type="dcterms:W3CDTF">2007-01-24T21:53:34Z</dcterms:created>
  <dcterms:modified xsi:type="dcterms:W3CDTF">2015-04-27T17:02:20Z</dcterms:modified>
</cp:coreProperties>
</file>