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5"/>
  </p:notesMasterIdLst>
  <p:handoutMasterIdLst>
    <p:handoutMasterId r:id="rId26"/>
  </p:handoutMasterIdLst>
  <p:sldIdLst>
    <p:sldId id="794" r:id="rId3"/>
    <p:sldId id="1618" r:id="rId4"/>
    <p:sldId id="804" r:id="rId5"/>
    <p:sldId id="1659" r:id="rId6"/>
    <p:sldId id="1360" r:id="rId7"/>
    <p:sldId id="1687" r:id="rId8"/>
    <p:sldId id="1708" r:id="rId9"/>
    <p:sldId id="1705" r:id="rId10"/>
    <p:sldId id="1712" r:id="rId11"/>
    <p:sldId id="1706" r:id="rId12"/>
    <p:sldId id="1709" r:id="rId13"/>
    <p:sldId id="1710" r:id="rId14"/>
    <p:sldId id="1711" r:id="rId15"/>
    <p:sldId id="1713" r:id="rId16"/>
    <p:sldId id="1707" r:id="rId17"/>
    <p:sldId id="1714" r:id="rId18"/>
    <p:sldId id="1715" r:id="rId19"/>
    <p:sldId id="1716" r:id="rId20"/>
    <p:sldId id="1633" r:id="rId21"/>
    <p:sldId id="1704" r:id="rId22"/>
    <p:sldId id="1663" r:id="rId23"/>
    <p:sldId id="908" r:id="rId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3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751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28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293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54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28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67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6070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5298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375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73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5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turismodigital.com/fotos/avila-patrimonio-de-la-humanidad-2-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1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2015-2016/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>
                <a:latin typeface="+mj-lt"/>
              </a:rPr>
              <a:t>El Refugio en la tormenta: Salmos acerca del cuidado de Dios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17375E">
              <a:alpha val="6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5: </a:t>
            </a:r>
            <a:r>
              <a:rPr lang="en-US" sz="4400" cap="small" dirty="0" smtClean="0">
                <a:latin typeface="+mj-lt"/>
              </a:rPr>
              <a:t>El </a:t>
            </a:r>
            <a:r>
              <a:rPr lang="es-PR" sz="4400" cap="small" dirty="0" smtClean="0">
                <a:latin typeface="+mj-lt"/>
              </a:rPr>
              <a:t>refugio de la paz </a:t>
            </a:r>
            <a:r>
              <a:rPr lang="en-US" sz="4400" cap="small" dirty="0" smtClean="0">
                <a:latin typeface="+mj-lt"/>
              </a:rPr>
              <a:t>de Dios</a:t>
            </a:r>
            <a:endParaRPr lang="es-PR" sz="4400" cap="small" dirty="0" smtClean="0">
              <a:latin typeface="+mj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j-lt"/>
                <a:cs typeface="+mn-cs"/>
              </a:rPr>
              <a:t>10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enero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>
                <a:latin typeface="+mj-lt"/>
              </a:rPr>
              <a:t>Salmos</a:t>
            </a:r>
            <a:r>
              <a:rPr lang="en-US" sz="2800" dirty="0" smtClean="0">
                <a:latin typeface="+mj-lt"/>
              </a:rPr>
              <a:t> 46</a:t>
            </a:r>
            <a:r>
              <a:rPr lang="fr-FR" sz="2800" dirty="0" smtClean="0">
                <a:latin typeface="+mj-lt"/>
              </a:rPr>
              <a:t>:1-</a:t>
            </a:r>
            <a:r>
              <a:rPr lang="en-US" sz="2800" dirty="0" smtClean="0">
                <a:latin typeface="+mj-lt"/>
              </a:rPr>
              <a:t>11)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rgbClr val="17375E">
              <a:alpha val="6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“Del río sus corrientes alegran la ciudad de Dios, El santuario de las moradas del Altísimo. Dios está en medio de ella; no será conmovida. Dios la ayudará al clarear la mañana. Bramaron las naciones, titubearon los reinos; Dio él su voz, se derritió la tierra. Jehová de los ejércitos está con nosotros; Nuestro refugio es el Dios de Jacob. </a:t>
            </a:r>
            <a:r>
              <a:rPr lang="es-ES" dirty="0" err="1"/>
              <a:t>Selah</a:t>
            </a:r>
            <a:r>
              <a:rPr lang="es-ES" dirty="0"/>
              <a:t>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Salmo 46:4–7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secreto de la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23880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 smtClean="0"/>
              <a:t>La ciudad </a:t>
            </a:r>
            <a:r>
              <a:rPr lang="es-ES" dirty="0"/>
              <a:t>de Jerusalén no tiene río. Pero todo lo que un río es a una ciudad, Dios lo es en Su santa morada, y más, porque Él es la fuente de vida, que </a:t>
            </a:r>
            <a:r>
              <a:rPr lang="es-ES" dirty="0" smtClean="0"/>
              <a:t>refresca.</a:t>
            </a:r>
            <a:endParaRPr lang="es-ES" dirty="0"/>
          </a:p>
          <a:p>
            <a:r>
              <a:rPr lang="es-ES" dirty="0"/>
              <a:t>«Porque ciertamente allí será Jehová para con nosotros fuerte, lugar de ríos, de arroyos muy anchos, por el cual no andará galera de remos, ni por él pasará gran nave» (</a:t>
            </a:r>
            <a:r>
              <a:rPr lang="es-ES" dirty="0" err="1">
                <a:solidFill>
                  <a:schemeClr val="tx2"/>
                </a:solidFill>
              </a:rPr>
              <a:t>Is</a:t>
            </a:r>
            <a:r>
              <a:rPr lang="es-ES" dirty="0">
                <a:solidFill>
                  <a:schemeClr val="tx2"/>
                </a:solidFill>
              </a:rPr>
              <a:t>. 33:21</a:t>
            </a:r>
            <a:r>
              <a:rPr lang="es-ES" dirty="0" smtClean="0"/>
              <a:t>).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secreto de la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396856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 smtClean="0"/>
              <a:t>Dios </a:t>
            </a:r>
            <a:r>
              <a:rPr lang="es-ES" dirty="0"/>
              <a:t>está entronado en </a:t>
            </a:r>
            <a:r>
              <a:rPr lang="es-ES" dirty="0" smtClean="0"/>
              <a:t>Jerusalén: ella </a:t>
            </a:r>
            <a:r>
              <a:rPr lang="es-ES" dirty="0"/>
              <a:t>jamás será conmovida. </a:t>
            </a:r>
            <a:endParaRPr lang="es-ES" dirty="0" smtClean="0"/>
          </a:p>
          <a:p>
            <a:r>
              <a:rPr lang="es-ES" dirty="0" smtClean="0"/>
              <a:t>Cuando </a:t>
            </a:r>
            <a:r>
              <a:rPr lang="es-ES" dirty="0"/>
              <a:t>Dios hable en Su ira, la tierra se derretirá en sumisión a Él.</a:t>
            </a:r>
          </a:p>
          <a:p>
            <a:r>
              <a:rPr lang="es-ES" dirty="0" smtClean="0"/>
              <a:t>Estas </a:t>
            </a:r>
            <a:r>
              <a:rPr lang="es-ES" dirty="0"/>
              <a:t>palabras anticipan de modo especial la Gran </a:t>
            </a:r>
            <a:r>
              <a:rPr lang="es-ES" dirty="0" smtClean="0"/>
              <a:t>Tribulación. </a:t>
            </a:r>
            <a:r>
              <a:rPr lang="es-ES" dirty="0"/>
              <a:t>Entonces el Señor se manifestará desde el cielo, para aplastar toda insubordinación y rebelión, y reinar en justicia y paz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secreto de la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2830993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 smtClean="0"/>
              <a:t>En </a:t>
            </a:r>
            <a:r>
              <a:rPr lang="es-ES" dirty="0"/>
              <a:t>aquel día el remanente creyente de la nación de Israel dirá: «Jehová de los ejércitos está con nosotros; el Dios de Jacob es nuestro refugio».</a:t>
            </a:r>
          </a:p>
          <a:p>
            <a:r>
              <a:rPr lang="es-ES" dirty="0" smtClean="0"/>
              <a:t>Jehová </a:t>
            </a:r>
            <a:r>
              <a:rPr lang="es-ES" dirty="0"/>
              <a:t>de los ejércitos está con nosotros, esto es, Jehová de los ejércitos angelicales del cielo. </a:t>
            </a:r>
            <a:r>
              <a:rPr lang="es-ES" dirty="0" smtClean="0"/>
              <a:t>Aquel </a:t>
            </a:r>
            <a:r>
              <a:rPr lang="es-ES" dirty="0"/>
              <a:t>que es tan infinitamente alto, también está íntimamente cerca.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671512"/>
            <a:ext cx="7239000" cy="100488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secreto de la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366360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46:8-11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82589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000" dirty="0"/>
              <a:t>“Venid, ved las obras de Jehová, Que ha puesto asolamientos en la tierra. Que hace cesar las guerras hasta los fines de la tierra. Que quiebra el arco, corta la lanza, Y quema los carros en el fuego. Estad quietos, y conoced que yo soy Dios; Seré exaltado entre las naciones; enaltecido seré en la tierra. Jehová de los ejércitos está con nosotros; Nuestro refugio es el Dios de Jacob. </a:t>
            </a:r>
            <a:r>
              <a:rPr lang="es-ES" sz="3000" dirty="0" err="1"/>
              <a:t>Selah</a:t>
            </a:r>
            <a:r>
              <a:rPr lang="es-ES" sz="3000" dirty="0"/>
              <a:t>” </a:t>
            </a:r>
            <a:r>
              <a:rPr lang="es-ES" sz="3000" dirty="0" smtClean="0"/>
              <a:t>(</a:t>
            </a:r>
            <a:r>
              <a:rPr lang="es-ES" sz="3000" dirty="0" smtClean="0">
                <a:solidFill>
                  <a:schemeClr val="tx2"/>
                </a:solidFill>
              </a:rPr>
              <a:t>Salmo 46:8–11</a:t>
            </a:r>
            <a:r>
              <a:rPr lang="es-ES" sz="3000" dirty="0" smtClean="0"/>
              <a:t>) </a:t>
            </a:r>
            <a:endParaRPr lang="es-ES" sz="30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772400" cy="1004888"/>
          </a:xfrm>
        </p:spPr>
        <p:txBody>
          <a:bodyPr/>
          <a:lstStyle/>
          <a:p>
            <a:r>
              <a:rPr lang="es-ES" dirty="0"/>
              <a:t>La vindicación de la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51899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077200" cy="3731118"/>
          </a:xfrm>
        </p:spPr>
        <p:txBody>
          <a:bodyPr/>
          <a:lstStyle/>
          <a:p>
            <a:r>
              <a:rPr lang="es-ES" dirty="0" smtClean="0"/>
              <a:t>Se </a:t>
            </a:r>
            <a:r>
              <a:rPr lang="es-ES" dirty="0"/>
              <a:t>acabó el día del hombre. Ahora el Rey está sentado en Su trono en Jerusalén.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todas partes vemos la devastación de Sus enemigos. </a:t>
            </a:r>
            <a:endParaRPr lang="es-ES" dirty="0" smtClean="0"/>
          </a:p>
          <a:p>
            <a:r>
              <a:rPr lang="es-ES" dirty="0" smtClean="0"/>
              <a:t>Ahora </a:t>
            </a:r>
            <a:r>
              <a:rPr lang="es-ES" dirty="0"/>
              <a:t>que está entronado el Príncipe de Paz, las guerras han cesado en todo el mundo. </a:t>
            </a:r>
            <a:endParaRPr lang="es-ES" dirty="0" smtClean="0"/>
          </a:p>
          <a:p>
            <a:r>
              <a:rPr lang="es-ES" dirty="0" smtClean="0"/>
              <a:t>Las </a:t>
            </a:r>
            <a:r>
              <a:rPr lang="es-ES" dirty="0"/>
              <a:t>armas son tiradas y </a:t>
            </a:r>
            <a:r>
              <a:rPr lang="es-ES" dirty="0" smtClean="0"/>
              <a:t>recicladas […] </a:t>
            </a:r>
            <a:r>
              <a:rPr lang="es-ES" dirty="0"/>
              <a:t>para la agricultura y </a:t>
            </a:r>
            <a:r>
              <a:rPr lang="es-ES" dirty="0" smtClean="0"/>
              <a:t>otros.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772400" cy="1004888"/>
          </a:xfrm>
        </p:spPr>
        <p:txBody>
          <a:bodyPr/>
          <a:lstStyle/>
          <a:p>
            <a:r>
              <a:rPr lang="es-ES" dirty="0"/>
              <a:t>La vindicación de la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804838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077200" cy="3731118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v.10</a:t>
            </a:r>
            <a:r>
              <a:rPr lang="es-ES" dirty="0" smtClean="0"/>
              <a:t>) La </a:t>
            </a:r>
            <a:r>
              <a:rPr lang="es-ES" dirty="0"/>
              <a:t>voz de Dios retumba y alcanza a todos los habitantes de la tierra, hablando de seguridad y de Su supremacía. </a:t>
            </a:r>
            <a:endParaRPr lang="es-ES" dirty="0" smtClean="0"/>
          </a:p>
          <a:p>
            <a:r>
              <a:rPr lang="es-ES" dirty="0" smtClean="0"/>
              <a:t>Todo </a:t>
            </a:r>
            <a:r>
              <a:rPr lang="es-ES" dirty="0"/>
              <a:t>miedo se calmará; toda ansiedad se tranquilizará. </a:t>
            </a:r>
            <a:endParaRPr lang="es-ES" dirty="0" smtClean="0"/>
          </a:p>
          <a:p>
            <a:r>
              <a:rPr lang="es-ES" dirty="0" smtClean="0"/>
              <a:t>Dios es </a:t>
            </a:r>
            <a:r>
              <a:rPr lang="es-ES" dirty="0"/>
              <a:t>supremo entre las naciones, y sobre toda la tierra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772400" cy="1004888"/>
          </a:xfrm>
        </p:spPr>
        <p:txBody>
          <a:bodyPr/>
          <a:lstStyle/>
          <a:p>
            <a:r>
              <a:rPr lang="es-ES" dirty="0"/>
              <a:t>La vindicación de la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018627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077200" cy="3731118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v.11</a:t>
            </a:r>
            <a:r>
              <a:rPr lang="es-ES" dirty="0" smtClean="0"/>
              <a:t>) No </a:t>
            </a:r>
            <a:r>
              <a:rPr lang="es-ES" dirty="0"/>
              <a:t>importa cuán oscura la hora, </a:t>
            </a:r>
            <a:r>
              <a:rPr lang="es-ES" dirty="0" smtClean="0"/>
              <a:t>[…] si </a:t>
            </a:r>
            <a:r>
              <a:rPr lang="es-ES" dirty="0"/>
              <a:t>Aquel que dirige a los ejércitos del cielo está a nuestro lado, ¿quién puede oponerse a nosotros con éxito? </a:t>
            </a:r>
            <a:endParaRPr lang="es-ES" dirty="0" smtClean="0"/>
          </a:p>
          <a:p>
            <a:r>
              <a:rPr lang="es-ES" dirty="0" smtClean="0"/>
              <a:t>¡</a:t>
            </a:r>
            <a:r>
              <a:rPr lang="es-ES" dirty="0"/>
              <a:t>El Dios del gusano indigno, Jacob, es fortaleza en la cual podemos refugiarnos de las tormentas de esta vida incierta</a:t>
            </a:r>
            <a:r>
              <a:rPr lang="es-ES" dirty="0" smtClean="0"/>
              <a:t>!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671512"/>
            <a:ext cx="7772400" cy="1004888"/>
          </a:xfrm>
        </p:spPr>
        <p:txBody>
          <a:bodyPr/>
          <a:lstStyle/>
          <a:p>
            <a:r>
              <a:rPr lang="es-ES" dirty="0"/>
              <a:t>La vindicación de la confianza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093409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i="1" dirty="0"/>
              <a:t>“Podría tener cierta paz en mi vida si no fuera por…” </a:t>
            </a:r>
            <a:r>
              <a:rPr lang="es-ES" sz="2800" i="1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Todos </a:t>
            </a:r>
            <a:r>
              <a:rPr lang="es-ES" sz="2800" dirty="0"/>
              <a:t>podríamos completar la frase con algo que en el mejor de los casos es irritante o, en el peor, causa gran trastorno en nuestra vida.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410201"/>
            <a:ext cx="8458200" cy="14477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La paz no es la ausencia de cosas irritantes o problemas turbulentos, podemos tener confianza y seguridad en medio de la turbulencia. </a:t>
            </a:r>
          </a:p>
        </p:txBody>
      </p:sp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 bwMode="auto">
          <a:xfrm>
            <a:off x="0" y="-1"/>
            <a:ext cx="5281449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 b="3438"/>
          <a:stretch/>
        </p:blipFill>
        <p:spPr>
          <a:xfrm>
            <a:off x="3962400" y="5715001"/>
            <a:ext cx="5209567" cy="762000"/>
          </a:xfrm>
          <a:prstGeom prst="rect">
            <a:avLst/>
          </a:prstGeom>
        </p:spPr>
      </p:pic>
      <p:pic>
        <p:nvPicPr>
          <p:cNvPr id="1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56668" r="27367" b="24147"/>
          <a:stretch/>
        </p:blipFill>
        <p:spPr bwMode="auto">
          <a:xfrm>
            <a:off x="0" y="3810000"/>
            <a:ext cx="48114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75047" r="28226" b="7175"/>
          <a:stretch/>
        </p:blipFill>
        <p:spPr bwMode="auto">
          <a:xfrm>
            <a:off x="4648199" y="3950669"/>
            <a:ext cx="4523767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7" t="95104" r="10547" b="2674"/>
          <a:stretch/>
        </p:blipFill>
        <p:spPr bwMode="auto">
          <a:xfrm>
            <a:off x="5562600" y="6324600"/>
            <a:ext cx="2765842" cy="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2"/>
          <a:stretch/>
        </p:blipFill>
        <p:spPr bwMode="auto">
          <a:xfrm>
            <a:off x="0" y="6538912"/>
            <a:ext cx="9171966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288925" lvl="1" indent="-288925">
              <a:buNone/>
            </a:pPr>
            <a:r>
              <a:rPr lang="es-ES" sz="1600" dirty="0" smtClean="0"/>
              <a:t>Carro</a:t>
            </a:r>
            <a:r>
              <a:rPr lang="es-ES" sz="1600" dirty="0"/>
              <a:t>, Daniel et al. Comentario </a:t>
            </a:r>
            <a:r>
              <a:rPr lang="es-ES" sz="1600" dirty="0" err="1"/>
              <a:t>Bı́blico</a:t>
            </a:r>
            <a:r>
              <a:rPr lang="es-ES" sz="1600" dirty="0"/>
              <a:t> Mundo Hispano: Salmos. 1. ed. El Paso, TX: Editorial Mundo Hispano, 1993. </a:t>
            </a:r>
            <a:r>
              <a:rPr lang="es-ES" sz="1600" dirty="0" err="1"/>
              <a:t>Print</a:t>
            </a:r>
            <a:r>
              <a:rPr lang="es-ES" sz="1600" dirty="0"/>
              <a:t>. </a:t>
            </a:r>
            <a:endParaRPr lang="es-ES" sz="1600" dirty="0" smtClean="0"/>
          </a:p>
          <a:p>
            <a:pPr marL="288925" lvl="1" indent="-288925"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2015-16,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72-82.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Jamieson</a:t>
            </a:r>
            <a:r>
              <a:rPr lang="es-ES" sz="1600" dirty="0"/>
              <a:t>, Roberto, A. R. </a:t>
            </a:r>
            <a:r>
              <a:rPr lang="es-ES" sz="1600" dirty="0" err="1"/>
              <a:t>Fausset</a:t>
            </a:r>
            <a:r>
              <a:rPr lang="es-ES" sz="1600" dirty="0"/>
              <a:t>, and David Brown. Comentario </a:t>
            </a:r>
            <a:r>
              <a:rPr lang="es-ES" sz="1600" dirty="0" err="1"/>
              <a:t>Exegético</a:t>
            </a:r>
            <a:r>
              <a:rPr lang="es-ES" sz="1600" dirty="0"/>
              <a:t> Y Explicativo de La Biblia - Tomo 1: El Antiguo Testamento. El Paso, TX: Casa Bautista de Publicaciones, 2003.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Williams</a:t>
            </a:r>
            <a:r>
              <a:rPr lang="es-ES" sz="1600" dirty="0"/>
              <a:t>, Gary. Estudios </a:t>
            </a:r>
            <a:r>
              <a:rPr lang="es-ES" sz="1600" dirty="0" err="1"/>
              <a:t>Bı́blicos</a:t>
            </a:r>
            <a:r>
              <a:rPr lang="es-ES" sz="1600" dirty="0"/>
              <a:t> ELA: Alabanza Y Clamor a Dios (Salmos).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1995.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imagevine.com/backgrounds/christian/shadow-of-the-cross/previews/sd/Cross-Shadow-On-Cobblestone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r="1" b="8000"/>
          <a:stretch/>
        </p:blipFill>
        <p:spPr bwMode="auto">
          <a:xfrm>
            <a:off x="0" y="0"/>
            <a:ext cx="9147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219200"/>
            <a:ext cx="8153399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2015-16/Tema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El Refugio en la tormenta: Salmos acerca del cuidado de Dios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6: El refugio de la protección</a:t>
            </a:r>
            <a:r>
              <a:rPr lang="en-US" sz="4000" cap="small" dirty="0" smtClean="0"/>
              <a:t> de Dios</a:t>
            </a:r>
            <a:endParaRPr lang="es-PR" sz="4000" cap="small" dirty="0" smtClean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17 </a:t>
            </a:r>
            <a:r>
              <a:rPr lang="es-PR" sz="4000" kern="1200" dirty="0"/>
              <a:t>de </a:t>
            </a:r>
            <a:r>
              <a:rPr lang="es-PR" sz="4000" dirty="0" smtClean="0"/>
              <a:t>enero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(Salmos</a:t>
            </a:r>
            <a:r>
              <a:rPr lang="en-US" dirty="0" smtClean="0"/>
              <a:t> 91:1-4, 9-11, 14-16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Dios es la fuente de paz en medio de las tormentas.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El </a:t>
            </a:r>
            <a:r>
              <a:rPr lang="es-ES" sz="2800" dirty="0"/>
              <a:t>salmista celebra la gran capacidad de Dios en toda situación y destaca por qué Sus hijos podemos tener paz y seguridad, específicamente, en los tiempos con problemas</a:t>
            </a:r>
            <a:r>
              <a:rPr lang="es-ES" sz="2800" dirty="0" smtClean="0"/>
              <a:t>.</a:t>
            </a:r>
            <a:endParaRPr lang="es-ES" sz="2800" dirty="0"/>
          </a:p>
        </p:txBody>
      </p:sp>
      <p:pic>
        <p:nvPicPr>
          <p:cNvPr id="2" name="Picture 2" descr="http://1.bp.blogspot.com/-aKoP0WiqJ6o/Tyg_IDfFaGI/AAAAAAAABh0/OeVuUNDrzwM/s1600/david+rep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434" y="2209800"/>
            <a:ext cx="374498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16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46:1-3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“Dios es nuestro amparo y fortaleza, Nuestro pronto auxilio en las tribulaciones. Por tanto, no temeremos, aunque la tierra sea removida, Y se traspasen los montes al corazón del mar; Aunque bramen y se turben sus aguas, Y tiemblen los montes a causa de su braveza. </a:t>
            </a:r>
            <a:r>
              <a:rPr lang="es-ES" dirty="0" err="1"/>
              <a:t>Selah</a:t>
            </a:r>
            <a:r>
              <a:rPr lang="es-ES" dirty="0"/>
              <a:t>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Salmo 46:1–3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El llamado a confiar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6282"/>
            <a:ext cx="8382000" cy="3731118"/>
          </a:xfrm>
        </p:spPr>
        <p:txBody>
          <a:bodyPr/>
          <a:lstStyle/>
          <a:p>
            <a:r>
              <a:rPr lang="es-ES" dirty="0" smtClean="0"/>
              <a:t>Nuestra </a:t>
            </a:r>
            <a:r>
              <a:rPr lang="es-ES" dirty="0"/>
              <a:t>seguridad y protección no dependen de riquezas ni ejércitos, sino sólo de </a:t>
            </a:r>
            <a:r>
              <a:rPr lang="es-ES" dirty="0" smtClean="0"/>
              <a:t>Jehová.</a:t>
            </a:r>
            <a:endParaRPr lang="es-ES" dirty="0"/>
          </a:p>
          <a:p>
            <a:r>
              <a:rPr lang="es-ES" dirty="0" smtClean="0"/>
              <a:t>Lo </a:t>
            </a:r>
            <a:r>
              <a:rPr lang="es-ES" dirty="0"/>
              <a:t>peor que podría acontecer no es motivo de temor. ¡Dios mismo todavía está con nosotros</a:t>
            </a:r>
            <a:r>
              <a:rPr lang="es-ES" dirty="0" smtClean="0"/>
              <a:t>!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El llamado a confiar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99178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idx="1"/>
          </p:nvPr>
        </p:nvSpPr>
        <p:spPr>
          <a:xfrm>
            <a:off x="0" y="188913"/>
            <a:ext cx="9144000" cy="633571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u="sng" dirty="0"/>
              <a:t>Dios es nuestro amparo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endParaRPr lang="es-DO" altLang="en-US" sz="3400" b="1" u="sng" dirty="0"/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//Dios es nuestro amparo, nuestra fortaleza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Nuestro pronto auxilio en la tribulación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Aunque se traspasen los montes a la mar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Aunque la tierra tiemble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 Tenemos que cantar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Aunque la tierra tiemble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Tenemos que cantar //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endParaRPr lang="es-DO" altLang="en-US" sz="3400" b="1" dirty="0"/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//El cielo y la tierra pasarán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Más su palabra no pasará//</a:t>
            </a:r>
          </a:p>
          <a:p>
            <a:pPr algn="ctr">
              <a:lnSpc>
                <a:spcPct val="90000"/>
              </a:lnSpc>
              <a:spcBef>
                <a:spcPct val="5000"/>
              </a:spcBef>
              <a:buFontTx/>
              <a:buNone/>
            </a:pPr>
            <a:r>
              <a:rPr lang="es-DO" altLang="en-US" sz="3400" b="1" dirty="0"/>
              <a:t>//No, no, no pasará//</a:t>
            </a:r>
            <a:r>
              <a:rPr lang="en-US" altLang="en-US" dirty="0"/>
              <a:t> </a:t>
            </a:r>
            <a:r>
              <a:rPr lang="es-DO" altLang="en-US" b="1" dirty="0"/>
              <a:t/>
            </a:r>
            <a:br>
              <a:rPr lang="es-DO" altLang="en-US" b="1" dirty="0"/>
            </a:br>
            <a:endParaRPr lang="es-DO" altLang="en-US" sz="3800" b="1" dirty="0"/>
          </a:p>
          <a:p>
            <a:pPr algn="ctr">
              <a:lnSpc>
                <a:spcPct val="95000"/>
              </a:lnSpc>
              <a:spcBef>
                <a:spcPct val="10000"/>
              </a:spcBef>
              <a:buFontTx/>
              <a:buNone/>
            </a:pPr>
            <a:endParaRPr lang="es-DO" altLang="en-US" sz="3800" b="1" dirty="0"/>
          </a:p>
        </p:txBody>
      </p:sp>
    </p:spTree>
    <p:extLst>
      <p:ext uri="{BB962C8B-B14F-4D97-AF65-F5344CB8AC3E}">
        <p14:creationId xmlns:p14="http://schemas.microsoft.com/office/powerpoint/2010/main" val="1645663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Salmo 46:4-7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202598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104254</TotalTime>
  <Words>1188</Words>
  <Application>Microsoft Office PowerPoint</Application>
  <PresentationFormat>On-screen Show (4:3)</PresentationFormat>
  <Paragraphs>115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Pasaje bíblico</vt:lpstr>
      <vt:lpstr>El llamado a confiar</vt:lpstr>
      <vt:lpstr>El llamado a confiar</vt:lpstr>
      <vt:lpstr>PowerPoint Presentation</vt:lpstr>
      <vt:lpstr>Pasaje bíblico</vt:lpstr>
      <vt:lpstr>El secreto de la confianza</vt:lpstr>
      <vt:lpstr>El secreto de la confianza</vt:lpstr>
      <vt:lpstr>El secreto de la confianza</vt:lpstr>
      <vt:lpstr>El secreto de la confianza</vt:lpstr>
      <vt:lpstr>Pasaje bíblico</vt:lpstr>
      <vt:lpstr>La vindicación de la confianza</vt:lpstr>
      <vt:lpstr>La vindicación de la confianza</vt:lpstr>
      <vt:lpstr>La vindicación de la confianza</vt:lpstr>
      <vt:lpstr>La vindicación de la confianza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el_refugio_de_la_paz_de_dios_011016</dc:title>
  <dc:creator>JRIVERA</dc:creator>
  <cp:lastModifiedBy>Ortega, Tito (GSO Inks/Supplies SM)</cp:lastModifiedBy>
  <cp:revision>4939</cp:revision>
  <cp:lastPrinted>2015-10-04T11:14:08Z</cp:lastPrinted>
  <dcterms:created xsi:type="dcterms:W3CDTF">2007-01-24T21:53:34Z</dcterms:created>
  <dcterms:modified xsi:type="dcterms:W3CDTF">2016-02-05T13:07:55Z</dcterms:modified>
</cp:coreProperties>
</file>