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9" r:id="rId1"/>
    <p:sldMasterId id="2147483700" r:id="rId2"/>
    <p:sldMasterId id="2147483712" r:id="rId3"/>
  </p:sldMasterIdLst>
  <p:notesMasterIdLst>
    <p:notesMasterId r:id="rId22"/>
  </p:notesMasterIdLst>
  <p:handoutMasterIdLst>
    <p:handoutMasterId r:id="rId23"/>
  </p:handoutMasterIdLst>
  <p:sldIdLst>
    <p:sldId id="794" r:id="rId4"/>
    <p:sldId id="1294" r:id="rId5"/>
    <p:sldId id="804" r:id="rId6"/>
    <p:sldId id="1279" r:id="rId7"/>
    <p:sldId id="287" r:id="rId8"/>
    <p:sldId id="1404" r:id="rId9"/>
    <p:sldId id="1460" r:id="rId10"/>
    <p:sldId id="1319" r:id="rId11"/>
    <p:sldId id="1359" r:id="rId12"/>
    <p:sldId id="1458" r:id="rId13"/>
    <p:sldId id="1360" r:id="rId14"/>
    <p:sldId id="1395" r:id="rId15"/>
    <p:sldId id="1462" r:id="rId16"/>
    <p:sldId id="1461" r:id="rId17"/>
    <p:sldId id="1463" r:id="rId18"/>
    <p:sldId id="561" r:id="rId19"/>
    <p:sldId id="1133" r:id="rId20"/>
    <p:sldId id="908" r:id="rId21"/>
  </p:sldIdLst>
  <p:sldSz cx="9144000" cy="6858000" type="screen4x3"/>
  <p:notesSz cx="7010400" cy="9296400"/>
  <p:defaultTextStyle>
    <a:defPPr>
      <a:defRPr lang="en-US"/>
    </a:defPPr>
    <a:lvl1pPr algn="l" rtl="0" fontAlgn="base">
      <a:spcBef>
        <a:spcPct val="0"/>
      </a:spcBef>
      <a:spcAft>
        <a:spcPct val="0"/>
      </a:spcAft>
      <a:defRPr kern="1200">
        <a:solidFill>
          <a:schemeClr val="tx1"/>
        </a:solidFill>
        <a:latin typeface="Tahoma" pitchFamily="34" charset="0"/>
        <a:ea typeface="+mn-ea"/>
        <a:cs typeface="Arial" charset="0"/>
      </a:defRPr>
    </a:lvl1pPr>
    <a:lvl2pPr marL="457200" algn="l" rtl="0" fontAlgn="base">
      <a:spcBef>
        <a:spcPct val="0"/>
      </a:spcBef>
      <a:spcAft>
        <a:spcPct val="0"/>
      </a:spcAft>
      <a:defRPr kern="1200">
        <a:solidFill>
          <a:schemeClr val="tx1"/>
        </a:solidFill>
        <a:latin typeface="Tahoma" pitchFamily="34" charset="0"/>
        <a:ea typeface="+mn-ea"/>
        <a:cs typeface="Arial" charset="0"/>
      </a:defRPr>
    </a:lvl2pPr>
    <a:lvl3pPr marL="914400" algn="l" rtl="0" fontAlgn="base">
      <a:spcBef>
        <a:spcPct val="0"/>
      </a:spcBef>
      <a:spcAft>
        <a:spcPct val="0"/>
      </a:spcAft>
      <a:defRPr kern="1200">
        <a:solidFill>
          <a:schemeClr val="tx1"/>
        </a:solidFill>
        <a:latin typeface="Tahoma" pitchFamily="34" charset="0"/>
        <a:ea typeface="+mn-ea"/>
        <a:cs typeface="Arial" charset="0"/>
      </a:defRPr>
    </a:lvl3pPr>
    <a:lvl4pPr marL="1371600" algn="l" rtl="0" fontAlgn="base">
      <a:spcBef>
        <a:spcPct val="0"/>
      </a:spcBef>
      <a:spcAft>
        <a:spcPct val="0"/>
      </a:spcAft>
      <a:defRPr kern="1200">
        <a:solidFill>
          <a:schemeClr val="tx1"/>
        </a:solidFill>
        <a:latin typeface="Tahoma" pitchFamily="34" charset="0"/>
        <a:ea typeface="+mn-ea"/>
        <a:cs typeface="Arial" charset="0"/>
      </a:defRPr>
    </a:lvl4pPr>
    <a:lvl5pPr marL="1828800" algn="l" rtl="0" fontAlgn="base">
      <a:spcBef>
        <a:spcPct val="0"/>
      </a:spcBef>
      <a:spcAft>
        <a:spcPct val="0"/>
      </a:spcAft>
      <a:defRPr kern="1200">
        <a:solidFill>
          <a:schemeClr val="tx1"/>
        </a:solidFill>
        <a:latin typeface="Tahoma" pitchFamily="34" charset="0"/>
        <a:ea typeface="+mn-ea"/>
        <a:cs typeface="Arial" charset="0"/>
      </a:defRPr>
    </a:lvl5pPr>
    <a:lvl6pPr marL="2286000" algn="l" defTabSz="914400" rtl="0" eaLnBrk="1" latinLnBrk="0" hangingPunct="1">
      <a:defRPr kern="1200">
        <a:solidFill>
          <a:schemeClr val="tx1"/>
        </a:solidFill>
        <a:latin typeface="Tahoma" pitchFamily="34" charset="0"/>
        <a:ea typeface="+mn-ea"/>
        <a:cs typeface="Arial" charset="0"/>
      </a:defRPr>
    </a:lvl6pPr>
    <a:lvl7pPr marL="2743200" algn="l" defTabSz="914400" rtl="0" eaLnBrk="1" latinLnBrk="0" hangingPunct="1">
      <a:defRPr kern="1200">
        <a:solidFill>
          <a:schemeClr val="tx1"/>
        </a:solidFill>
        <a:latin typeface="Tahoma" pitchFamily="34" charset="0"/>
        <a:ea typeface="+mn-ea"/>
        <a:cs typeface="Arial" charset="0"/>
      </a:defRPr>
    </a:lvl7pPr>
    <a:lvl8pPr marL="3200400" algn="l" defTabSz="914400" rtl="0" eaLnBrk="1" latinLnBrk="0" hangingPunct="1">
      <a:defRPr kern="1200">
        <a:solidFill>
          <a:schemeClr val="tx1"/>
        </a:solidFill>
        <a:latin typeface="Tahoma" pitchFamily="34" charset="0"/>
        <a:ea typeface="+mn-ea"/>
        <a:cs typeface="Arial" charset="0"/>
      </a:defRPr>
    </a:lvl8pPr>
    <a:lvl9pPr marL="3657600" algn="l" defTabSz="914400" rtl="0" eaLnBrk="1" latinLnBrk="0" hangingPunct="1">
      <a:defRPr kern="1200">
        <a:solidFill>
          <a:schemeClr val="tx1"/>
        </a:solidFill>
        <a:latin typeface="Tahoma" pitchFamily="34" charset="0"/>
        <a:ea typeface="+mn-ea"/>
        <a:cs typeface="Arial"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D1"/>
    <a:srgbClr val="0000CC"/>
    <a:srgbClr val="0000FF"/>
    <a:srgbClr val="A6925A"/>
    <a:srgbClr val="285633"/>
    <a:srgbClr val="CC9900"/>
    <a:srgbClr val="CB7935"/>
    <a:srgbClr val="303030"/>
    <a:srgbClr val="663300"/>
    <a:srgbClr val="993B0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025" autoAdjust="0"/>
    <p:restoredTop sz="96709" autoAdjust="0"/>
  </p:normalViewPr>
  <p:slideViewPr>
    <p:cSldViewPr>
      <p:cViewPr varScale="1">
        <p:scale>
          <a:sx n="72" d="100"/>
          <a:sy n="72" d="100"/>
        </p:scale>
        <p:origin x="1182" y="60"/>
      </p:cViewPr>
      <p:guideLst>
        <p:guide orient="horz" pos="2160"/>
        <p:guide pos="2880"/>
      </p:guideLst>
    </p:cSldViewPr>
  </p:slideViewPr>
  <p:outlineViewPr>
    <p:cViewPr>
      <p:scale>
        <a:sx n="33" d="100"/>
        <a:sy n="33" d="100"/>
      </p:scale>
      <p:origin x="48" y="2508"/>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theme" Target="theme/theme1.xml"/><Relationship Id="rId3" Type="http://schemas.openxmlformats.org/officeDocument/2006/relationships/slideMaster" Target="slideMasters/slideMaster3.xml"/><Relationship Id="rId21" Type="http://schemas.openxmlformats.org/officeDocument/2006/relationships/slide" Target="slides/slide18.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presProps" Target="presProp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handoutMaster" Target="handoutMasters/handoutMaster1.xml"/><Relationship Id="rId10" Type="http://schemas.openxmlformats.org/officeDocument/2006/relationships/slide" Target="slides/slide7.xml"/><Relationship Id="rId19" Type="http://schemas.openxmlformats.org/officeDocument/2006/relationships/slide" Target="slides/slide16.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notesMaster" Target="notesMasters/notesMaster1.xml"/><Relationship Id="rId27"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sz="quarter" idx="1"/>
          </p:nvPr>
        </p:nvSpPr>
        <p:spPr>
          <a:xfrm>
            <a:off x="3970938" y="0"/>
            <a:ext cx="3037840" cy="464820"/>
          </a:xfrm>
          <a:prstGeom prst="rect">
            <a:avLst/>
          </a:prstGeom>
        </p:spPr>
        <p:txBody>
          <a:bodyPr vert="horz" lIns="93177" tIns="46589" rIns="93177" bIns="46589" rtlCol="0"/>
          <a:lstStyle>
            <a:lvl1pPr algn="r">
              <a:defRPr sz="1200"/>
            </a:lvl1pPr>
          </a:lstStyle>
          <a:p>
            <a:fld id="{0CE3FCA5-A52A-443B-A5B1-7E194A08C435}" type="datetimeFigureOut">
              <a:rPr lang="en-US" smtClean="0"/>
              <a:pPr/>
              <a:t>4/5/2015</a:t>
            </a:fld>
            <a:endParaRPr lang="en-US"/>
          </a:p>
        </p:txBody>
      </p:sp>
      <p:sp>
        <p:nvSpPr>
          <p:cNvPr id="4" name="Footer Placeholder 3"/>
          <p:cNvSpPr>
            <a:spLocks noGrp="1"/>
          </p:cNvSpPr>
          <p:nvPr>
            <p:ph type="ftr" sz="quarter" idx="2"/>
          </p:nvPr>
        </p:nvSpPr>
        <p:spPr>
          <a:xfrm>
            <a:off x="0" y="8829967"/>
            <a:ext cx="3037840" cy="464820"/>
          </a:xfrm>
          <a:prstGeom prst="rect">
            <a:avLst/>
          </a:prstGeom>
        </p:spPr>
        <p:txBody>
          <a:bodyPr vert="horz" lIns="93177" tIns="46589" rIns="93177" bIns="46589" rtlCol="0" anchor="b"/>
          <a:lstStyle>
            <a:lvl1pPr algn="l">
              <a:defRPr sz="1200"/>
            </a:lvl1pPr>
          </a:lstStyle>
          <a:p>
            <a:endParaRPr lang="en-US"/>
          </a:p>
        </p:txBody>
      </p:sp>
      <p:sp>
        <p:nvSpPr>
          <p:cNvPr id="5" name="Slide Number Placeholder 4"/>
          <p:cNvSpPr>
            <a:spLocks noGrp="1"/>
          </p:cNvSpPr>
          <p:nvPr>
            <p:ph type="sldNum" sz="quarter" idx="3"/>
          </p:nvPr>
        </p:nvSpPr>
        <p:spPr>
          <a:xfrm>
            <a:off x="3970938" y="8829967"/>
            <a:ext cx="3037840" cy="464820"/>
          </a:xfrm>
          <a:prstGeom prst="rect">
            <a:avLst/>
          </a:prstGeom>
        </p:spPr>
        <p:txBody>
          <a:bodyPr vert="horz" lIns="93177" tIns="46589" rIns="93177" bIns="46589" rtlCol="0" anchor="b"/>
          <a:lstStyle>
            <a:lvl1pPr algn="r">
              <a:defRPr sz="1200"/>
            </a:lvl1pPr>
          </a:lstStyle>
          <a:p>
            <a:fld id="{A1F67F30-E662-4AB1-ACEF-BC8A478520F8}" type="slidenum">
              <a:rPr lang="en-US" smtClean="0"/>
              <a:pPr/>
              <a:t>‹#›</a:t>
            </a:fld>
            <a:endParaRPr lang="en-US"/>
          </a:p>
        </p:txBody>
      </p:sp>
    </p:spTree>
    <p:extLst>
      <p:ext uri="{BB962C8B-B14F-4D97-AF65-F5344CB8AC3E}">
        <p14:creationId xmlns:p14="http://schemas.microsoft.com/office/powerpoint/2010/main" val="225572244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2" name="Rectangle 2"/>
          <p:cNvSpPr>
            <a:spLocks noGrp="1" noChangeArrowheads="1"/>
          </p:cNvSpPr>
          <p:nvPr>
            <p:ph type="hdr" sz="quarter"/>
          </p:nvPr>
        </p:nvSpPr>
        <p:spPr bwMode="auto">
          <a:xfrm>
            <a:off x="0" y="0"/>
            <a:ext cx="3037840" cy="464820"/>
          </a:xfrm>
          <a:prstGeom prst="rect">
            <a:avLst/>
          </a:prstGeom>
          <a:noFill/>
          <a:ln w="9525">
            <a:noFill/>
            <a:miter lim="800000"/>
            <a:headEnd/>
            <a:tailEnd/>
          </a:ln>
          <a:effectLst/>
        </p:spPr>
        <p:txBody>
          <a:bodyPr vert="horz" wrap="square" lIns="93177" tIns="46589" rIns="93177" bIns="46589" numCol="1" anchor="t" anchorCtr="0" compatLnSpc="1">
            <a:prstTxWarp prst="textNoShape">
              <a:avLst/>
            </a:prstTxWarp>
          </a:bodyPr>
          <a:lstStyle>
            <a:lvl1pPr>
              <a:defRPr sz="1200">
                <a:latin typeface="Arial" charset="0"/>
              </a:defRPr>
            </a:lvl1pPr>
          </a:lstStyle>
          <a:p>
            <a:endParaRPr lang="en-US"/>
          </a:p>
        </p:txBody>
      </p:sp>
      <p:sp>
        <p:nvSpPr>
          <p:cNvPr id="5123" name="Rectangle 3"/>
          <p:cNvSpPr>
            <a:spLocks noGrp="1" noChangeArrowheads="1"/>
          </p:cNvSpPr>
          <p:nvPr>
            <p:ph type="dt" idx="1"/>
          </p:nvPr>
        </p:nvSpPr>
        <p:spPr bwMode="auto">
          <a:xfrm>
            <a:off x="3970938" y="0"/>
            <a:ext cx="3037840" cy="464820"/>
          </a:xfrm>
          <a:prstGeom prst="rect">
            <a:avLst/>
          </a:prstGeom>
          <a:noFill/>
          <a:ln w="9525">
            <a:noFill/>
            <a:miter lim="800000"/>
            <a:headEnd/>
            <a:tailEnd/>
          </a:ln>
          <a:effectLst/>
        </p:spPr>
        <p:txBody>
          <a:bodyPr vert="horz" wrap="square" lIns="93177" tIns="46589" rIns="93177" bIns="46589" numCol="1" anchor="t" anchorCtr="0" compatLnSpc="1">
            <a:prstTxWarp prst="textNoShape">
              <a:avLst/>
            </a:prstTxWarp>
          </a:bodyPr>
          <a:lstStyle>
            <a:lvl1pPr algn="r">
              <a:defRPr sz="1200">
                <a:latin typeface="Arial" charset="0"/>
              </a:defRPr>
            </a:lvl1pPr>
          </a:lstStyle>
          <a:p>
            <a:endParaRPr lang="en-US"/>
          </a:p>
        </p:txBody>
      </p:sp>
      <p:sp>
        <p:nvSpPr>
          <p:cNvPr id="5124" name="Rectangle 4"/>
          <p:cNvSpPr>
            <a:spLocks noGrp="1" noRot="1" noChangeAspect="1" noChangeArrowheads="1" noTextEdit="1"/>
          </p:cNvSpPr>
          <p:nvPr>
            <p:ph type="sldImg" idx="2"/>
          </p:nvPr>
        </p:nvSpPr>
        <p:spPr bwMode="auto">
          <a:xfrm>
            <a:off x="1181100" y="696913"/>
            <a:ext cx="4648200" cy="3486150"/>
          </a:xfrm>
          <a:prstGeom prst="rect">
            <a:avLst/>
          </a:prstGeom>
          <a:noFill/>
          <a:ln w="9525">
            <a:solidFill>
              <a:srgbClr val="000000"/>
            </a:solidFill>
            <a:miter lim="800000"/>
            <a:headEnd/>
            <a:tailEnd/>
          </a:ln>
          <a:effectLst/>
        </p:spPr>
      </p:sp>
      <p:sp>
        <p:nvSpPr>
          <p:cNvPr id="5125" name="Rectangle 5"/>
          <p:cNvSpPr>
            <a:spLocks noGrp="1" noChangeArrowheads="1"/>
          </p:cNvSpPr>
          <p:nvPr>
            <p:ph type="body" sz="quarter" idx="3"/>
          </p:nvPr>
        </p:nvSpPr>
        <p:spPr bwMode="auto">
          <a:xfrm>
            <a:off x="701040" y="4415790"/>
            <a:ext cx="5608320" cy="4183380"/>
          </a:xfrm>
          <a:prstGeom prst="rect">
            <a:avLst/>
          </a:prstGeom>
          <a:noFill/>
          <a:ln w="9525">
            <a:noFill/>
            <a:miter lim="800000"/>
            <a:headEnd/>
            <a:tailEnd/>
          </a:ln>
          <a:effectLst/>
        </p:spPr>
        <p:txBody>
          <a:bodyPr vert="horz" wrap="square" lIns="93177" tIns="46589" rIns="93177" bIns="46589"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5126" name="Rectangle 6"/>
          <p:cNvSpPr>
            <a:spLocks noGrp="1" noChangeArrowheads="1"/>
          </p:cNvSpPr>
          <p:nvPr>
            <p:ph type="ftr" sz="quarter" idx="4"/>
          </p:nvPr>
        </p:nvSpPr>
        <p:spPr bwMode="auto">
          <a:xfrm>
            <a:off x="0" y="8829967"/>
            <a:ext cx="3037840" cy="464820"/>
          </a:xfrm>
          <a:prstGeom prst="rect">
            <a:avLst/>
          </a:prstGeom>
          <a:noFill/>
          <a:ln w="9525">
            <a:noFill/>
            <a:miter lim="800000"/>
            <a:headEnd/>
            <a:tailEnd/>
          </a:ln>
          <a:effectLst/>
        </p:spPr>
        <p:txBody>
          <a:bodyPr vert="horz" wrap="square" lIns="93177" tIns="46589" rIns="93177" bIns="46589" numCol="1" anchor="b" anchorCtr="0" compatLnSpc="1">
            <a:prstTxWarp prst="textNoShape">
              <a:avLst/>
            </a:prstTxWarp>
          </a:bodyPr>
          <a:lstStyle>
            <a:lvl1pPr>
              <a:defRPr sz="1200">
                <a:latin typeface="Arial" charset="0"/>
              </a:defRPr>
            </a:lvl1pPr>
          </a:lstStyle>
          <a:p>
            <a:endParaRPr lang="en-US"/>
          </a:p>
        </p:txBody>
      </p:sp>
      <p:sp>
        <p:nvSpPr>
          <p:cNvPr id="5127" name="Rectangle 7"/>
          <p:cNvSpPr>
            <a:spLocks noGrp="1" noChangeArrowheads="1"/>
          </p:cNvSpPr>
          <p:nvPr>
            <p:ph type="sldNum" sz="quarter" idx="5"/>
          </p:nvPr>
        </p:nvSpPr>
        <p:spPr bwMode="auto">
          <a:xfrm>
            <a:off x="3970938" y="8829967"/>
            <a:ext cx="3037840" cy="464820"/>
          </a:xfrm>
          <a:prstGeom prst="rect">
            <a:avLst/>
          </a:prstGeom>
          <a:noFill/>
          <a:ln w="9525">
            <a:noFill/>
            <a:miter lim="800000"/>
            <a:headEnd/>
            <a:tailEnd/>
          </a:ln>
          <a:effectLst/>
        </p:spPr>
        <p:txBody>
          <a:bodyPr vert="horz" wrap="square" lIns="93177" tIns="46589" rIns="93177" bIns="46589" numCol="1" anchor="b" anchorCtr="0" compatLnSpc="1">
            <a:prstTxWarp prst="textNoShape">
              <a:avLst/>
            </a:prstTxWarp>
          </a:bodyPr>
          <a:lstStyle>
            <a:lvl1pPr algn="r">
              <a:defRPr sz="1200">
                <a:latin typeface="Arial" charset="0"/>
              </a:defRPr>
            </a:lvl1pPr>
          </a:lstStyle>
          <a:p>
            <a:fld id="{9E96FC2E-92B0-4858-A30A-9BB3A28AE976}" type="slidenum">
              <a:rPr lang="en-US"/>
              <a:pPr/>
              <a:t>‹#›</a:t>
            </a:fld>
            <a:endParaRPr lang="en-US"/>
          </a:p>
        </p:txBody>
      </p:sp>
    </p:spTree>
    <p:extLst>
      <p:ext uri="{BB962C8B-B14F-4D97-AF65-F5344CB8AC3E}">
        <p14:creationId xmlns:p14="http://schemas.microsoft.com/office/powerpoint/2010/main" val="4194529861"/>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charset="0"/>
        <a:ea typeface="+mn-ea"/>
        <a:cs typeface="Arial" charset="0"/>
      </a:defRPr>
    </a:lvl1pPr>
    <a:lvl2pPr marL="457200" algn="l" rtl="0" fontAlgn="base">
      <a:spcBef>
        <a:spcPct val="30000"/>
      </a:spcBef>
      <a:spcAft>
        <a:spcPct val="0"/>
      </a:spcAft>
      <a:defRPr sz="1200" kern="1200">
        <a:solidFill>
          <a:schemeClr val="tx1"/>
        </a:solidFill>
        <a:latin typeface="Arial" charset="0"/>
        <a:ea typeface="+mn-ea"/>
        <a:cs typeface="Arial" charset="0"/>
      </a:defRPr>
    </a:lvl2pPr>
    <a:lvl3pPr marL="914400" algn="l" rtl="0" fontAlgn="base">
      <a:spcBef>
        <a:spcPct val="30000"/>
      </a:spcBef>
      <a:spcAft>
        <a:spcPct val="0"/>
      </a:spcAft>
      <a:defRPr sz="1200" kern="1200">
        <a:solidFill>
          <a:schemeClr val="tx1"/>
        </a:solidFill>
        <a:latin typeface="Arial" charset="0"/>
        <a:ea typeface="+mn-ea"/>
        <a:cs typeface="Arial" charset="0"/>
      </a:defRPr>
    </a:lvl3pPr>
    <a:lvl4pPr marL="1371600" algn="l" rtl="0" fontAlgn="base">
      <a:spcBef>
        <a:spcPct val="30000"/>
      </a:spcBef>
      <a:spcAft>
        <a:spcPct val="0"/>
      </a:spcAft>
      <a:defRPr sz="1200" kern="1200">
        <a:solidFill>
          <a:schemeClr val="tx1"/>
        </a:solidFill>
        <a:latin typeface="Arial" charset="0"/>
        <a:ea typeface="+mn-ea"/>
        <a:cs typeface="Arial" charset="0"/>
      </a:defRPr>
    </a:lvl4pPr>
    <a:lvl5pPr marL="1828800" algn="l" rtl="0" fontAlgn="base">
      <a:spcBef>
        <a:spcPct val="30000"/>
      </a:spcBef>
      <a:spcAft>
        <a:spcPct val="0"/>
      </a:spcAft>
      <a:defRPr sz="1200" kern="1200">
        <a:solidFill>
          <a:schemeClr val="tx1"/>
        </a:solidFill>
        <a:latin typeface="Arial" charset="0"/>
        <a:ea typeface="+mn-ea"/>
        <a:cs typeface="Arial"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E96FC2E-92B0-4858-A30A-9BB3A28AE976}" type="slidenum">
              <a:rPr lang="en-US" smtClean="0"/>
              <a:pPr/>
              <a:t>1</a:t>
            </a:fld>
            <a:endParaRPr lang="en-US"/>
          </a:p>
        </p:txBody>
      </p:sp>
    </p:spTree>
    <p:extLst>
      <p:ext uri="{BB962C8B-B14F-4D97-AF65-F5344CB8AC3E}">
        <p14:creationId xmlns:p14="http://schemas.microsoft.com/office/powerpoint/2010/main" val="182821306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0589573-5A1C-4715-89FC-1B113EA7CE05}" type="slidenum">
              <a:rPr lang="en-US"/>
              <a:pPr/>
              <a:t>3</a:t>
            </a:fld>
            <a:endParaRPr lang="en-US"/>
          </a:p>
        </p:txBody>
      </p:sp>
      <p:sp>
        <p:nvSpPr>
          <p:cNvPr id="316418" name="Rectangle 2"/>
          <p:cNvSpPr>
            <a:spLocks noGrp="1" noRot="1" noChangeAspect="1" noChangeArrowheads="1" noTextEdit="1"/>
          </p:cNvSpPr>
          <p:nvPr>
            <p:ph type="sldImg"/>
          </p:nvPr>
        </p:nvSpPr>
        <p:spPr>
          <a:xfrm>
            <a:off x="1181100" y="696913"/>
            <a:ext cx="4648200" cy="3486150"/>
          </a:xfrm>
          <a:ln/>
        </p:spPr>
      </p:sp>
      <p:sp>
        <p:nvSpPr>
          <p:cNvPr id="316419" name="Rectangle 3"/>
          <p:cNvSpPr>
            <a:spLocks noGrp="1" noChangeArrowheads="1"/>
          </p:cNvSpPr>
          <p:nvPr>
            <p:ph type="body" idx="1"/>
          </p:nvPr>
        </p:nvSpPr>
        <p:spPr/>
        <p:txBody>
          <a:bodyPr/>
          <a:lstStyle/>
          <a:p>
            <a:endParaRPr lang="es-PR" noProof="0" dirty="0"/>
          </a:p>
        </p:txBody>
      </p:sp>
    </p:spTree>
    <p:extLst>
      <p:ext uri="{BB962C8B-B14F-4D97-AF65-F5344CB8AC3E}">
        <p14:creationId xmlns:p14="http://schemas.microsoft.com/office/powerpoint/2010/main" val="240112894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0589573-5A1C-4715-89FC-1B113EA7CE05}" type="slidenum">
              <a:rPr lang="en-US"/>
              <a:pPr/>
              <a:t>4</a:t>
            </a:fld>
            <a:endParaRPr lang="en-US"/>
          </a:p>
        </p:txBody>
      </p:sp>
      <p:sp>
        <p:nvSpPr>
          <p:cNvPr id="316418" name="Rectangle 2"/>
          <p:cNvSpPr>
            <a:spLocks noGrp="1" noRot="1" noChangeAspect="1" noChangeArrowheads="1" noTextEdit="1"/>
          </p:cNvSpPr>
          <p:nvPr>
            <p:ph type="sldImg"/>
          </p:nvPr>
        </p:nvSpPr>
        <p:spPr>
          <a:xfrm>
            <a:off x="1181100" y="696913"/>
            <a:ext cx="4648200" cy="3486150"/>
          </a:xfrm>
          <a:ln/>
        </p:spPr>
      </p:sp>
      <p:sp>
        <p:nvSpPr>
          <p:cNvPr id="316419" name="Rectangle 3"/>
          <p:cNvSpPr>
            <a:spLocks noGrp="1" noChangeArrowheads="1"/>
          </p:cNvSpPr>
          <p:nvPr>
            <p:ph type="body" idx="1"/>
          </p:nvPr>
        </p:nvSpPr>
        <p:spPr/>
        <p:txBody>
          <a:bodyPr/>
          <a:lstStyle/>
          <a:p>
            <a:endParaRPr lang="es-PR" noProof="0" dirty="0"/>
          </a:p>
        </p:txBody>
      </p:sp>
    </p:spTree>
    <p:extLst>
      <p:ext uri="{BB962C8B-B14F-4D97-AF65-F5344CB8AC3E}">
        <p14:creationId xmlns:p14="http://schemas.microsoft.com/office/powerpoint/2010/main" val="11358025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E96FC2E-92B0-4858-A30A-9BB3A28AE976}" type="slidenum">
              <a:rPr lang="en-US" smtClean="0"/>
              <a:pPr/>
              <a:t>5</a:t>
            </a:fld>
            <a:endParaRPr lang="en-US"/>
          </a:p>
        </p:txBody>
      </p:sp>
    </p:spTree>
    <p:extLst>
      <p:ext uri="{BB962C8B-B14F-4D97-AF65-F5344CB8AC3E}">
        <p14:creationId xmlns:p14="http://schemas.microsoft.com/office/powerpoint/2010/main" val="127894711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E96FC2E-92B0-4858-A30A-9BB3A28AE976}" type="slidenum">
              <a:rPr lang="en-US" smtClean="0"/>
              <a:pPr/>
              <a:t>8</a:t>
            </a:fld>
            <a:endParaRPr lang="en-US"/>
          </a:p>
        </p:txBody>
      </p:sp>
    </p:spTree>
    <p:extLst>
      <p:ext uri="{BB962C8B-B14F-4D97-AF65-F5344CB8AC3E}">
        <p14:creationId xmlns:p14="http://schemas.microsoft.com/office/powerpoint/2010/main" val="379306017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E96FC2E-92B0-4858-A30A-9BB3A28AE976}" type="slidenum">
              <a:rPr lang="en-US" smtClean="0"/>
              <a:pPr/>
              <a:t>11</a:t>
            </a:fld>
            <a:endParaRPr lang="en-US"/>
          </a:p>
        </p:txBody>
      </p:sp>
    </p:spTree>
    <p:extLst>
      <p:ext uri="{BB962C8B-B14F-4D97-AF65-F5344CB8AC3E}">
        <p14:creationId xmlns:p14="http://schemas.microsoft.com/office/powerpoint/2010/main" val="234097989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E96FC2E-92B0-4858-A30A-9BB3A28AE976}" type="slidenum">
              <a:rPr lang="en-US" smtClean="0"/>
              <a:pPr/>
              <a:t>17</a:t>
            </a:fld>
            <a:endParaRPr lang="en-US"/>
          </a:p>
        </p:txBody>
      </p:sp>
    </p:spTree>
    <p:extLst>
      <p:ext uri="{BB962C8B-B14F-4D97-AF65-F5344CB8AC3E}">
        <p14:creationId xmlns:p14="http://schemas.microsoft.com/office/powerpoint/2010/main" val="8381880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A2EB734-796A-4E95-A47B-64E8B6749061}" type="slidenum">
              <a:rPr lang="en-US"/>
              <a:pPr/>
              <a:t>18</a:t>
            </a:fld>
            <a:endParaRPr lang="en-US"/>
          </a:p>
        </p:txBody>
      </p:sp>
      <p:sp>
        <p:nvSpPr>
          <p:cNvPr id="18434" name="Rectangle 2"/>
          <p:cNvSpPr>
            <a:spLocks noGrp="1" noRot="1" noChangeAspect="1" noChangeArrowheads="1" noTextEdit="1"/>
          </p:cNvSpPr>
          <p:nvPr>
            <p:ph type="sldImg"/>
          </p:nvPr>
        </p:nvSpPr>
        <p:spPr>
          <a:xfrm>
            <a:off x="1181100" y="696913"/>
            <a:ext cx="4648200" cy="3486150"/>
          </a:xfrm>
          <a:ln/>
        </p:spPr>
      </p:sp>
      <p:sp>
        <p:nvSpPr>
          <p:cNvPr id="18435"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331219487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21506" name="Group 2"/>
          <p:cNvGrpSpPr>
            <a:grpSpLocks/>
          </p:cNvGrpSpPr>
          <p:nvPr/>
        </p:nvGrpSpPr>
        <p:grpSpPr bwMode="auto">
          <a:xfrm>
            <a:off x="2" y="2438401"/>
            <a:ext cx="9009063" cy="1052513"/>
            <a:chOff x="0" y="1536"/>
            <a:chExt cx="5675" cy="663"/>
          </a:xfrm>
        </p:grpSpPr>
        <p:grpSp>
          <p:nvGrpSpPr>
            <p:cNvPr id="21507" name="Group 3"/>
            <p:cNvGrpSpPr>
              <a:grpSpLocks/>
            </p:cNvGrpSpPr>
            <p:nvPr/>
          </p:nvGrpSpPr>
          <p:grpSpPr bwMode="auto">
            <a:xfrm>
              <a:off x="183" y="1604"/>
              <a:ext cx="448" cy="299"/>
              <a:chOff x="720" y="336"/>
              <a:chExt cx="624" cy="432"/>
            </a:xfrm>
          </p:grpSpPr>
          <p:sp>
            <p:nvSpPr>
              <p:cNvPr id="21508" name="Rectangle 4"/>
              <p:cNvSpPr>
                <a:spLocks noChangeArrowheads="1"/>
              </p:cNvSpPr>
              <p:nvPr/>
            </p:nvSpPr>
            <p:spPr bwMode="auto">
              <a:xfrm>
                <a:off x="720" y="336"/>
                <a:ext cx="384" cy="432"/>
              </a:xfrm>
              <a:prstGeom prst="rect">
                <a:avLst/>
              </a:prstGeom>
              <a:solidFill>
                <a:schemeClr val="folHlink"/>
              </a:solidFill>
              <a:ln w="9525">
                <a:noFill/>
                <a:miter lim="800000"/>
                <a:headEnd/>
                <a:tailEnd/>
              </a:ln>
              <a:effectLst/>
            </p:spPr>
            <p:txBody>
              <a:bodyPr wrap="none" anchor="ctr"/>
              <a:lstStyle/>
              <a:p>
                <a:endParaRPr lang="en-US"/>
              </a:p>
            </p:txBody>
          </p:sp>
          <p:sp>
            <p:nvSpPr>
              <p:cNvPr id="21509" name="Rectangle 5"/>
              <p:cNvSpPr>
                <a:spLocks noChangeArrowheads="1"/>
              </p:cNvSpPr>
              <p:nvPr/>
            </p:nvSpPr>
            <p:spPr bwMode="auto">
              <a:xfrm>
                <a:off x="1056" y="336"/>
                <a:ext cx="288" cy="432"/>
              </a:xfrm>
              <a:prstGeom prst="rect">
                <a:avLst/>
              </a:prstGeom>
              <a:gradFill rotWithShape="0">
                <a:gsLst>
                  <a:gs pos="0">
                    <a:schemeClr val="folHlink"/>
                  </a:gs>
                  <a:gs pos="100000">
                    <a:schemeClr val="bg1"/>
                  </a:gs>
                </a:gsLst>
                <a:lin ang="0" scaled="1"/>
              </a:gradFill>
              <a:ln w="9525">
                <a:noFill/>
                <a:miter lim="800000"/>
                <a:headEnd/>
                <a:tailEnd/>
              </a:ln>
              <a:effectLst/>
            </p:spPr>
            <p:txBody>
              <a:bodyPr wrap="none" anchor="ctr"/>
              <a:lstStyle/>
              <a:p>
                <a:endParaRPr lang="en-US"/>
              </a:p>
            </p:txBody>
          </p:sp>
        </p:grpSp>
        <p:grpSp>
          <p:nvGrpSpPr>
            <p:cNvPr id="21510" name="Group 6"/>
            <p:cNvGrpSpPr>
              <a:grpSpLocks/>
            </p:cNvGrpSpPr>
            <p:nvPr/>
          </p:nvGrpSpPr>
          <p:grpSpPr bwMode="auto">
            <a:xfrm>
              <a:off x="261" y="1870"/>
              <a:ext cx="465" cy="299"/>
              <a:chOff x="912" y="2640"/>
              <a:chExt cx="672" cy="432"/>
            </a:xfrm>
          </p:grpSpPr>
          <p:sp>
            <p:nvSpPr>
              <p:cNvPr id="21511" name="Rectangle 7"/>
              <p:cNvSpPr>
                <a:spLocks noChangeArrowheads="1"/>
              </p:cNvSpPr>
              <p:nvPr/>
            </p:nvSpPr>
            <p:spPr bwMode="auto">
              <a:xfrm>
                <a:off x="912" y="2640"/>
                <a:ext cx="384" cy="432"/>
              </a:xfrm>
              <a:prstGeom prst="rect">
                <a:avLst/>
              </a:prstGeom>
              <a:solidFill>
                <a:schemeClr val="accent2"/>
              </a:solidFill>
              <a:ln w="9525">
                <a:noFill/>
                <a:miter lim="800000"/>
                <a:headEnd/>
                <a:tailEnd/>
              </a:ln>
              <a:effectLst/>
            </p:spPr>
            <p:txBody>
              <a:bodyPr wrap="none" anchor="ctr"/>
              <a:lstStyle/>
              <a:p>
                <a:endParaRPr lang="en-US"/>
              </a:p>
            </p:txBody>
          </p:sp>
          <p:sp>
            <p:nvSpPr>
              <p:cNvPr id="21512" name="Rectangle 8"/>
              <p:cNvSpPr>
                <a:spLocks noChangeArrowheads="1"/>
              </p:cNvSpPr>
              <p:nvPr/>
            </p:nvSpPr>
            <p:spPr bwMode="auto">
              <a:xfrm>
                <a:off x="1248" y="2640"/>
                <a:ext cx="336" cy="432"/>
              </a:xfrm>
              <a:prstGeom prst="rect">
                <a:avLst/>
              </a:prstGeom>
              <a:gradFill rotWithShape="0">
                <a:gsLst>
                  <a:gs pos="0">
                    <a:schemeClr val="accent2"/>
                  </a:gs>
                  <a:gs pos="100000">
                    <a:schemeClr val="bg1"/>
                  </a:gs>
                </a:gsLst>
                <a:lin ang="0" scaled="1"/>
              </a:gradFill>
              <a:ln w="9525">
                <a:noFill/>
                <a:miter lim="800000"/>
                <a:headEnd/>
                <a:tailEnd/>
              </a:ln>
              <a:effectLst/>
            </p:spPr>
            <p:txBody>
              <a:bodyPr wrap="none" anchor="ctr"/>
              <a:lstStyle/>
              <a:p>
                <a:endParaRPr lang="en-US"/>
              </a:p>
            </p:txBody>
          </p:sp>
        </p:grpSp>
        <p:sp>
          <p:nvSpPr>
            <p:cNvPr id="21513" name="Rectangle 9"/>
            <p:cNvSpPr>
              <a:spLocks noChangeArrowheads="1"/>
            </p:cNvSpPr>
            <p:nvPr/>
          </p:nvSpPr>
          <p:spPr bwMode="auto">
            <a:xfrm>
              <a:off x="0" y="1824"/>
              <a:ext cx="353" cy="266"/>
            </a:xfrm>
            <a:prstGeom prst="rect">
              <a:avLst/>
            </a:prstGeom>
            <a:gradFill rotWithShape="0">
              <a:gsLst>
                <a:gs pos="0">
                  <a:schemeClr val="bg1"/>
                </a:gs>
                <a:gs pos="100000">
                  <a:schemeClr val="hlink"/>
                </a:gs>
              </a:gsLst>
              <a:lin ang="18900000" scaled="1"/>
            </a:gradFill>
            <a:ln w="9525">
              <a:noFill/>
              <a:miter lim="800000"/>
              <a:headEnd/>
              <a:tailEnd/>
            </a:ln>
            <a:effectLst/>
          </p:spPr>
          <p:txBody>
            <a:bodyPr wrap="none" anchor="ctr"/>
            <a:lstStyle/>
            <a:p>
              <a:endParaRPr lang="en-US"/>
            </a:p>
          </p:txBody>
        </p:sp>
        <p:sp>
          <p:nvSpPr>
            <p:cNvPr id="21514" name="Rectangle 10"/>
            <p:cNvSpPr>
              <a:spLocks noChangeArrowheads="1"/>
            </p:cNvSpPr>
            <p:nvPr/>
          </p:nvSpPr>
          <p:spPr bwMode="auto">
            <a:xfrm>
              <a:off x="400" y="1536"/>
              <a:ext cx="20" cy="663"/>
            </a:xfrm>
            <a:prstGeom prst="rect">
              <a:avLst/>
            </a:prstGeom>
            <a:solidFill>
              <a:schemeClr val="bg2"/>
            </a:solidFill>
            <a:ln w="9525">
              <a:noFill/>
              <a:miter lim="800000"/>
              <a:headEnd/>
              <a:tailEnd/>
            </a:ln>
            <a:effectLst/>
          </p:spPr>
          <p:txBody>
            <a:bodyPr wrap="none" anchor="ctr"/>
            <a:lstStyle/>
            <a:p>
              <a:endParaRPr lang="en-US"/>
            </a:p>
          </p:txBody>
        </p:sp>
        <p:sp>
          <p:nvSpPr>
            <p:cNvPr id="21515" name="Rectangle 11"/>
            <p:cNvSpPr>
              <a:spLocks noChangeArrowheads="1"/>
            </p:cNvSpPr>
            <p:nvPr/>
          </p:nvSpPr>
          <p:spPr bwMode="auto">
            <a:xfrm flipV="1">
              <a:off x="199" y="2054"/>
              <a:ext cx="5476" cy="35"/>
            </a:xfrm>
            <a:prstGeom prst="rect">
              <a:avLst/>
            </a:prstGeom>
            <a:gradFill rotWithShape="0">
              <a:gsLst>
                <a:gs pos="0">
                  <a:schemeClr val="bg2"/>
                </a:gs>
                <a:gs pos="100000">
                  <a:schemeClr val="bg1"/>
                </a:gs>
              </a:gsLst>
              <a:lin ang="0" scaled="1"/>
            </a:gradFill>
            <a:ln w="9525">
              <a:noFill/>
              <a:miter lim="800000"/>
              <a:headEnd/>
              <a:tailEnd/>
            </a:ln>
            <a:effectLst/>
          </p:spPr>
          <p:txBody>
            <a:bodyPr wrap="none" anchor="ctr"/>
            <a:lstStyle/>
            <a:p>
              <a:endParaRPr lang="en-US"/>
            </a:p>
          </p:txBody>
        </p:sp>
      </p:grpSp>
      <p:sp>
        <p:nvSpPr>
          <p:cNvPr id="21516" name="Rectangle 12"/>
          <p:cNvSpPr>
            <a:spLocks noGrp="1" noChangeArrowheads="1"/>
          </p:cNvSpPr>
          <p:nvPr>
            <p:ph type="ctrTitle"/>
          </p:nvPr>
        </p:nvSpPr>
        <p:spPr>
          <a:xfrm>
            <a:off x="990600" y="1676401"/>
            <a:ext cx="7772400" cy="1462088"/>
          </a:xfrm>
        </p:spPr>
        <p:txBody>
          <a:bodyPr/>
          <a:lstStyle>
            <a:lvl1pPr>
              <a:defRPr/>
            </a:lvl1pPr>
          </a:lstStyle>
          <a:p>
            <a:r>
              <a:rPr lang="en-US"/>
              <a:t>Click to edit Master title style</a:t>
            </a:r>
          </a:p>
        </p:txBody>
      </p:sp>
      <p:sp>
        <p:nvSpPr>
          <p:cNvPr id="21517" name="Rectangle 13"/>
          <p:cNvSpPr>
            <a:spLocks noGrp="1" noChangeArrowheads="1"/>
          </p:cNvSpPr>
          <p:nvPr>
            <p:ph type="subTitle" idx="1"/>
          </p:nvPr>
        </p:nvSpPr>
        <p:spPr>
          <a:xfrm>
            <a:off x="1371600" y="3886200"/>
            <a:ext cx="6400800" cy="1752600"/>
          </a:xfrm>
        </p:spPr>
        <p:txBody>
          <a:bodyPr/>
          <a:lstStyle>
            <a:lvl1pPr marL="0" indent="0" algn="ctr">
              <a:buFont typeface="Wingdings" pitchFamily="2" charset="2"/>
              <a:buNone/>
              <a:defRPr/>
            </a:lvl1pPr>
          </a:lstStyle>
          <a:p>
            <a:r>
              <a:rPr lang="en-US"/>
              <a:t>Click to edit Master subtitle style</a:t>
            </a:r>
          </a:p>
        </p:txBody>
      </p:sp>
      <p:sp>
        <p:nvSpPr>
          <p:cNvPr id="21518" name="Rectangle 14"/>
          <p:cNvSpPr>
            <a:spLocks noGrp="1" noChangeArrowheads="1"/>
          </p:cNvSpPr>
          <p:nvPr>
            <p:ph type="dt" sz="half" idx="2"/>
          </p:nvPr>
        </p:nvSpPr>
        <p:spPr>
          <a:xfrm>
            <a:off x="990600" y="6248400"/>
            <a:ext cx="1905000" cy="457200"/>
          </a:xfrm>
        </p:spPr>
        <p:txBody>
          <a:bodyPr/>
          <a:lstStyle>
            <a:lvl1pPr>
              <a:defRPr>
                <a:solidFill>
                  <a:schemeClr val="bg2"/>
                </a:solidFill>
              </a:defRPr>
            </a:lvl1pPr>
          </a:lstStyle>
          <a:p>
            <a:endParaRPr lang="en-US"/>
          </a:p>
        </p:txBody>
      </p:sp>
      <p:sp>
        <p:nvSpPr>
          <p:cNvPr id="21519" name="Rectangle 15"/>
          <p:cNvSpPr>
            <a:spLocks noGrp="1" noChangeArrowheads="1"/>
          </p:cNvSpPr>
          <p:nvPr>
            <p:ph type="ftr" sz="quarter" idx="3"/>
          </p:nvPr>
        </p:nvSpPr>
        <p:spPr>
          <a:xfrm>
            <a:off x="3429000" y="6248400"/>
            <a:ext cx="2895600" cy="457200"/>
          </a:xfrm>
        </p:spPr>
        <p:txBody>
          <a:bodyPr/>
          <a:lstStyle>
            <a:lvl1pPr>
              <a:defRPr>
                <a:solidFill>
                  <a:schemeClr val="bg2"/>
                </a:solidFill>
              </a:defRPr>
            </a:lvl1pPr>
          </a:lstStyle>
          <a:p>
            <a:endParaRPr lang="en-US"/>
          </a:p>
        </p:txBody>
      </p:sp>
      <p:sp>
        <p:nvSpPr>
          <p:cNvPr id="21520" name="Rectangle 16"/>
          <p:cNvSpPr>
            <a:spLocks noGrp="1" noChangeArrowheads="1"/>
          </p:cNvSpPr>
          <p:nvPr>
            <p:ph type="sldNum" sz="quarter" idx="4"/>
          </p:nvPr>
        </p:nvSpPr>
        <p:spPr>
          <a:xfrm>
            <a:off x="6858000" y="6248400"/>
            <a:ext cx="1905000" cy="457200"/>
          </a:xfrm>
        </p:spPr>
        <p:txBody>
          <a:bodyPr/>
          <a:lstStyle>
            <a:lvl1pPr>
              <a:defRPr>
                <a:solidFill>
                  <a:schemeClr val="bg2"/>
                </a:solidFill>
              </a:defRPr>
            </a:lvl1pPr>
          </a:lstStyle>
          <a:p>
            <a:fld id="{0DBDBD18-52EC-4543-95A7-94002FFBA351}" type="slidenum">
              <a:rPr lang="en-US"/>
              <a:pPr/>
              <a:t>‹#›</a:t>
            </a:fld>
            <a:endParaRPr lang="en-US"/>
          </a:p>
        </p:txBody>
      </p:sp>
    </p:spTree>
  </p:cSld>
  <p:clrMapOvr>
    <a:masterClrMapping/>
  </p:clrMapOvr>
  <p:transition spd="slow">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A62062A0-DF63-4C85-B593-9A872A4EBE55}" type="slidenum">
              <a:rPr lang="en-US"/>
              <a:pPr/>
              <a:t>‹#›</a:t>
            </a:fld>
            <a:endParaRPr lang="en-US"/>
          </a:p>
        </p:txBody>
      </p:sp>
    </p:spTree>
  </p:cSld>
  <p:clrMapOvr>
    <a:masterClrMapping/>
  </p:clrMapOvr>
  <p:transition spd="slow">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004050" y="214314"/>
            <a:ext cx="1951039" cy="59182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1150939" y="214314"/>
            <a:ext cx="5700712" cy="59182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F62980A9-21B9-4C04-BCE9-635D935807EE}" type="slidenum">
              <a:rPr lang="en-US"/>
              <a:pPr/>
              <a:t>‹#›</a:t>
            </a:fld>
            <a:endParaRPr lang="en-US"/>
          </a:p>
        </p:txBody>
      </p:sp>
    </p:spTree>
  </p:cSld>
  <p:clrMapOvr>
    <a:masterClrMapping/>
  </p:clrMapOvr>
  <p:transition spd="slow">
    <p:fad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xAndClipArt" preserve="1">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1150939" y="214314"/>
            <a:ext cx="7793037" cy="1462087"/>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1182688" y="2017713"/>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lipArt Placeholder 3"/>
          <p:cNvSpPr>
            <a:spLocks noGrp="1"/>
          </p:cNvSpPr>
          <p:nvPr>
            <p:ph type="clipArt" sz="half" idx="2"/>
          </p:nvPr>
        </p:nvSpPr>
        <p:spPr>
          <a:xfrm>
            <a:off x="5145088" y="2017713"/>
            <a:ext cx="3810000" cy="4114800"/>
          </a:xfrm>
        </p:spPr>
        <p:txBody>
          <a:bodyPr/>
          <a:lstStyle/>
          <a:p>
            <a:endParaRPr lang="en-US"/>
          </a:p>
        </p:txBody>
      </p:sp>
      <p:sp>
        <p:nvSpPr>
          <p:cNvPr id="5" name="Date Placeholder 4"/>
          <p:cNvSpPr>
            <a:spLocks noGrp="1"/>
          </p:cNvSpPr>
          <p:nvPr>
            <p:ph type="dt" sz="half" idx="10"/>
          </p:nvPr>
        </p:nvSpPr>
        <p:spPr>
          <a:xfrm>
            <a:off x="1162051" y="6243638"/>
            <a:ext cx="1905000" cy="457200"/>
          </a:xfrm>
        </p:spPr>
        <p:txBody>
          <a:bodyPr/>
          <a:lstStyle>
            <a:lvl1pPr>
              <a:defRPr/>
            </a:lvl1pPr>
          </a:lstStyle>
          <a:p>
            <a:endParaRPr lang="en-US"/>
          </a:p>
        </p:txBody>
      </p:sp>
      <p:sp>
        <p:nvSpPr>
          <p:cNvPr id="6" name="Footer Placeholder 5"/>
          <p:cNvSpPr>
            <a:spLocks noGrp="1"/>
          </p:cNvSpPr>
          <p:nvPr>
            <p:ph type="ftr" sz="quarter" idx="11"/>
          </p:nvPr>
        </p:nvSpPr>
        <p:spPr>
          <a:xfrm>
            <a:off x="3657600" y="6243638"/>
            <a:ext cx="2895600" cy="457200"/>
          </a:xfrm>
        </p:spPr>
        <p:txBody>
          <a:bodyPr/>
          <a:lstStyle>
            <a:lvl1pPr>
              <a:defRPr/>
            </a:lvl1pPr>
          </a:lstStyle>
          <a:p>
            <a:endParaRPr lang="en-US"/>
          </a:p>
        </p:txBody>
      </p:sp>
      <p:sp>
        <p:nvSpPr>
          <p:cNvPr id="7" name="Slide Number Placeholder 6"/>
          <p:cNvSpPr>
            <a:spLocks noGrp="1"/>
          </p:cNvSpPr>
          <p:nvPr>
            <p:ph type="sldNum" sz="quarter" idx="12"/>
          </p:nvPr>
        </p:nvSpPr>
        <p:spPr>
          <a:xfrm>
            <a:off x="7042151" y="6243638"/>
            <a:ext cx="1905000" cy="457200"/>
          </a:xfrm>
        </p:spPr>
        <p:txBody>
          <a:bodyPr/>
          <a:lstStyle>
            <a:lvl1pPr>
              <a:defRPr/>
            </a:lvl1pPr>
          </a:lstStyle>
          <a:p>
            <a:fld id="{22A03716-500E-4B3F-A17A-1660A8F2CB85}" type="slidenum">
              <a:rPr lang="en-US"/>
              <a:pPr/>
              <a:t>‹#›</a:t>
            </a:fld>
            <a:endParaRPr lang="en-US"/>
          </a:p>
        </p:txBody>
      </p:sp>
    </p:spTree>
  </p:cSld>
  <p:clrMapOvr>
    <a:masterClrMapping/>
  </p:clrMapOvr>
  <p:transition spd="slow">
    <p:fad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DBDBD18-52EC-4543-95A7-94002FFBA351}"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21E7F7E-33AA-4283-8B9E-027FB821B55F}"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0C7FCE1-6554-404F-86D6-A65B7CF1D196}"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5F66C4B-4773-43DA-A1DB-4AFD6C3304D1}"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603FDD6-FB54-4892-B09D-2EA4B7474091}"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D4F163F-9188-4589-9629-C6C2491F6D6D}"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3AE5B1C-0384-499A-9270-D850812709EF}"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921E7F7E-33AA-4283-8B9E-027FB821B55F}" type="slidenum">
              <a:rPr lang="en-US"/>
              <a:pPr/>
              <a:t>‹#›</a:t>
            </a:fld>
            <a:endParaRPr lang="en-US"/>
          </a:p>
        </p:txBody>
      </p:sp>
    </p:spTree>
  </p:cSld>
  <p:clrMapOvr>
    <a:masterClrMapping/>
  </p:clrMapOvr>
  <p:transition spd="slow">
    <p:fade/>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3FC6D93-0A32-41BA-AB7C-6F9269F4E8E9}"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E64993C-7D65-48A2-93F3-36FEC830A3C6}"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62062A0-DF63-4C85-B593-9A872A4EBE55}"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62980A9-21B9-4C04-BCE9-635D935807EE}"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2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866442" y="1447801"/>
            <a:ext cx="6620968" cy="3329581"/>
          </a:xfrm>
        </p:spPr>
        <p:txBody>
          <a:bodyPr anchor="b"/>
          <a:lstStyle>
            <a:lvl1pPr>
              <a:defRPr sz="7200"/>
            </a:lvl1pPr>
          </a:lstStyle>
          <a:p>
            <a:r>
              <a:rPr lang="en-US" smtClean="0"/>
              <a:t>Click to edit Master title style</a:t>
            </a:r>
            <a:endParaRPr lang="en-US" dirty="0"/>
          </a:p>
        </p:txBody>
      </p:sp>
      <p:sp>
        <p:nvSpPr>
          <p:cNvPr id="3" name="Subtitle 2"/>
          <p:cNvSpPr>
            <a:spLocks noGrp="1"/>
          </p:cNvSpPr>
          <p:nvPr>
            <p:ph type="subTitle" idx="1"/>
          </p:nvPr>
        </p:nvSpPr>
        <p:spPr>
          <a:xfrm>
            <a:off x="866442" y="4777380"/>
            <a:ext cx="662096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DBDBD18-52EC-4543-95A7-94002FFBA351}" type="slidenum">
              <a:rPr lang="en-US" smtClean="0"/>
              <a:pPr/>
              <a:t>‹#›</a:t>
            </a:fld>
            <a:endParaRPr lang="en-US"/>
          </a:p>
        </p:txBody>
      </p:sp>
    </p:spTree>
    <p:extLst>
      <p:ext uri="{BB962C8B-B14F-4D97-AF65-F5344CB8AC3E}">
        <p14:creationId xmlns:p14="http://schemas.microsoft.com/office/powerpoint/2010/main" val="180869633"/>
      </p:ext>
    </p:extLst>
  </p:cSld>
  <p:clrMapOvr>
    <a:masterClrMapping/>
  </p:clrMapOvr>
  <p:transition spd="slow">
    <p:fade/>
  </p:transition>
  <p:timing>
    <p:tnLst>
      <p:par>
        <p:cTn id="1" dur="indefinite" restart="never" nodeType="tmRoot"/>
      </p:par>
    </p:tnLst>
  </p:timing>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21E7F7E-33AA-4283-8B9E-027FB821B55F}" type="slidenum">
              <a:rPr lang="en-US" smtClean="0"/>
              <a:pPr/>
              <a:t>‹#›</a:t>
            </a:fld>
            <a:endParaRPr lang="en-US"/>
          </a:p>
        </p:txBody>
      </p:sp>
    </p:spTree>
    <p:extLst>
      <p:ext uri="{BB962C8B-B14F-4D97-AF65-F5344CB8AC3E}">
        <p14:creationId xmlns:p14="http://schemas.microsoft.com/office/powerpoint/2010/main" val="3367546027"/>
      </p:ext>
    </p:extLst>
  </p:cSld>
  <p:clrMapOvr>
    <a:masterClrMapping/>
  </p:clrMapOvr>
  <p:transition spd="slow">
    <p:fade/>
  </p:transition>
  <p:timing>
    <p:tnLst>
      <p:par>
        <p:cTn id="1" dur="indefinite" restart="never" nodeType="tmRoot"/>
      </p:par>
    </p:tnLst>
  </p:timing>
</p:sldLayout>
</file>

<file path=ppt/slideLayouts/slideLayout2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66443" y="2861734"/>
            <a:ext cx="6620967" cy="1915647"/>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866442" y="4777381"/>
            <a:ext cx="662096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0C7FCE1-6554-404F-86D6-A65B7CF1D196}" type="slidenum">
              <a:rPr lang="en-US" smtClean="0"/>
              <a:pPr/>
              <a:t>‹#›</a:t>
            </a:fld>
            <a:endParaRPr lang="en-US"/>
          </a:p>
        </p:txBody>
      </p:sp>
    </p:spTree>
    <p:extLst>
      <p:ext uri="{BB962C8B-B14F-4D97-AF65-F5344CB8AC3E}">
        <p14:creationId xmlns:p14="http://schemas.microsoft.com/office/powerpoint/2010/main" val="1188561051"/>
      </p:ext>
    </p:extLst>
  </p:cSld>
  <p:clrMapOvr>
    <a:masterClrMapping/>
  </p:clrMapOvr>
  <p:transition spd="slow">
    <p:fade/>
  </p:transition>
  <p:timing>
    <p:tnLst>
      <p:par>
        <p:cTn id="1" dur="indefinite" restart="never" nodeType="tmRoot"/>
      </p:par>
    </p:tnLst>
  </p:timing>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827700" y="2060576"/>
            <a:ext cx="3298113"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241975" y="2056093"/>
            <a:ext cx="3298115"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5F66C4B-4773-43DA-A1DB-4AFD6C3304D1}" type="slidenum">
              <a:rPr lang="en-US" smtClean="0"/>
              <a:pPr/>
              <a:t>‹#›</a:t>
            </a:fld>
            <a:endParaRPr lang="en-US"/>
          </a:p>
        </p:txBody>
      </p:sp>
    </p:spTree>
    <p:extLst>
      <p:ext uri="{BB962C8B-B14F-4D97-AF65-F5344CB8AC3E}">
        <p14:creationId xmlns:p14="http://schemas.microsoft.com/office/powerpoint/2010/main" val="3837474621"/>
      </p:ext>
    </p:extLst>
  </p:cSld>
  <p:clrMapOvr>
    <a:masterClrMapping/>
  </p:clrMapOvr>
  <p:transition spd="slow">
    <p:fade/>
  </p:transition>
  <p:timing>
    <p:tnLst>
      <p:par>
        <p:cTn id="1" dur="indefinite" restart="never" nodeType="tmRoot"/>
      </p:par>
    </p:tnLst>
  </p:timing>
</p:sldLayout>
</file>

<file path=ppt/slideLayouts/slideLayout2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827700" y="1905000"/>
            <a:ext cx="3298112"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27700" y="2514600"/>
            <a:ext cx="3298113"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241976" y="1905000"/>
            <a:ext cx="3298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241976" y="2514600"/>
            <a:ext cx="3298113"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603FDD6-FB54-4892-B09D-2EA4B7474091}" type="slidenum">
              <a:rPr lang="en-US" smtClean="0"/>
              <a:pPr/>
              <a:t>‹#›</a:t>
            </a:fld>
            <a:endParaRPr lang="en-US"/>
          </a:p>
        </p:txBody>
      </p:sp>
    </p:spTree>
    <p:extLst>
      <p:ext uri="{BB962C8B-B14F-4D97-AF65-F5344CB8AC3E}">
        <p14:creationId xmlns:p14="http://schemas.microsoft.com/office/powerpoint/2010/main" val="1239821116"/>
      </p:ext>
    </p:extLst>
  </p:cSld>
  <p:clrMapOvr>
    <a:masterClrMapping/>
  </p:clrMapOvr>
  <p:transition spd="slow">
    <p:fade/>
  </p:transition>
  <p:timing>
    <p:tnLst>
      <p:par>
        <p:cTn id="1" dur="indefinite" restart="never" nodeType="tmRoot"/>
      </p:par>
    </p:tnLst>
  </p:timing>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7" name="Date Placeholder 2"/>
          <p:cNvSpPr>
            <a:spLocks noGrp="1"/>
          </p:cNvSpPr>
          <p:nvPr>
            <p:ph type="dt" sz="half" idx="10"/>
          </p:nvPr>
        </p:nvSpPr>
        <p:spPr/>
        <p:txBody>
          <a:bodyPr/>
          <a:lstStyle/>
          <a:p>
            <a:endParaRPr lang="en-US"/>
          </a:p>
        </p:txBody>
      </p:sp>
      <p:sp>
        <p:nvSpPr>
          <p:cNvPr id="5" name="Footer Placeholder 3"/>
          <p:cNvSpPr>
            <a:spLocks noGrp="1"/>
          </p:cNvSpPr>
          <p:nvPr>
            <p:ph type="ftr" sz="quarter" idx="11"/>
          </p:nvPr>
        </p:nvSpPr>
        <p:spPr/>
        <p:txBody>
          <a:bodyPr/>
          <a:lstStyle/>
          <a:p>
            <a:endParaRPr lang="en-US"/>
          </a:p>
        </p:txBody>
      </p:sp>
      <p:sp>
        <p:nvSpPr>
          <p:cNvPr id="6" name="Slide Number Placeholder 4"/>
          <p:cNvSpPr>
            <a:spLocks noGrp="1"/>
          </p:cNvSpPr>
          <p:nvPr>
            <p:ph type="sldNum" sz="quarter" idx="12"/>
          </p:nvPr>
        </p:nvSpPr>
        <p:spPr/>
        <p:txBody>
          <a:bodyPr/>
          <a:lstStyle/>
          <a:p>
            <a:fld id="{2D4F163F-9188-4589-9629-C6C2491F6D6D}" type="slidenum">
              <a:rPr lang="en-US" smtClean="0"/>
              <a:pPr/>
              <a:t>‹#›</a:t>
            </a:fld>
            <a:endParaRPr lang="en-US"/>
          </a:p>
        </p:txBody>
      </p:sp>
    </p:spTree>
    <p:extLst>
      <p:ext uri="{BB962C8B-B14F-4D97-AF65-F5344CB8AC3E}">
        <p14:creationId xmlns:p14="http://schemas.microsoft.com/office/powerpoint/2010/main" val="95121443"/>
      </p:ext>
    </p:extLst>
  </p:cSld>
  <p:clrMapOvr>
    <a:masterClrMapping/>
  </p:clrMapOvr>
  <p:transition spd="slow">
    <p:fade/>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4"/>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F0C7FCE1-6554-404F-86D6-A65B7CF1D196}" type="slidenum">
              <a:rPr lang="en-US"/>
              <a:pPr/>
              <a:t>‹#›</a:t>
            </a:fld>
            <a:endParaRPr lang="en-US"/>
          </a:p>
        </p:txBody>
      </p:sp>
    </p:spTree>
  </p:cSld>
  <p:clrMapOvr>
    <a:masterClrMapping/>
  </p:clrMapOvr>
  <p:transition spd="slow">
    <p:fade/>
  </p:transition>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endParaRPr lang="en-US"/>
          </a:p>
        </p:txBody>
      </p:sp>
      <p:sp>
        <p:nvSpPr>
          <p:cNvPr id="5" name="Footer Placeholder 2"/>
          <p:cNvSpPr>
            <a:spLocks noGrp="1"/>
          </p:cNvSpPr>
          <p:nvPr>
            <p:ph type="ftr" sz="quarter" idx="11"/>
          </p:nvPr>
        </p:nvSpPr>
        <p:spPr/>
        <p:txBody>
          <a:bodyPr/>
          <a:lstStyle/>
          <a:p>
            <a:endParaRPr lang="en-US"/>
          </a:p>
        </p:txBody>
      </p:sp>
      <p:sp>
        <p:nvSpPr>
          <p:cNvPr id="6" name="Slide Number Placeholder 3"/>
          <p:cNvSpPr>
            <a:spLocks noGrp="1"/>
          </p:cNvSpPr>
          <p:nvPr>
            <p:ph type="sldNum" sz="quarter" idx="12"/>
          </p:nvPr>
        </p:nvSpPr>
        <p:spPr/>
        <p:txBody>
          <a:bodyPr/>
          <a:lstStyle/>
          <a:p>
            <a:fld id="{03AE5B1C-0384-499A-9270-D850812709EF}" type="slidenum">
              <a:rPr lang="en-US" smtClean="0"/>
              <a:pPr/>
              <a:t>‹#›</a:t>
            </a:fld>
            <a:endParaRPr lang="en-US"/>
          </a:p>
        </p:txBody>
      </p:sp>
    </p:spTree>
    <p:extLst>
      <p:ext uri="{BB962C8B-B14F-4D97-AF65-F5344CB8AC3E}">
        <p14:creationId xmlns:p14="http://schemas.microsoft.com/office/powerpoint/2010/main" val="4190645920"/>
      </p:ext>
    </p:extLst>
  </p:cSld>
  <p:clrMapOvr>
    <a:masterClrMapping/>
  </p:clrMapOvr>
  <p:transition spd="slow">
    <p:fade/>
  </p:transition>
  <p:timing>
    <p:tnLst>
      <p:par>
        <p:cTn id="1" dur="indefinite" restart="never" nodeType="tmRoot"/>
      </p:par>
    </p:tnLst>
  </p:timing>
</p:sldLayout>
</file>

<file path=ppt/slideLayouts/slideLayout3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66441" y="1447800"/>
            <a:ext cx="2551462" cy="1447800"/>
          </a:xfrm>
        </p:spPr>
        <p:txBody>
          <a:bodyPr anchor="b"/>
          <a:lstStyle>
            <a:lvl1pPr algn="l">
              <a:defRPr sz="2400" b="0"/>
            </a:lvl1pPr>
          </a:lstStyle>
          <a:p>
            <a:r>
              <a:rPr lang="en-US" smtClean="0"/>
              <a:t>Click to edit Master title style</a:t>
            </a:r>
            <a:endParaRPr lang="en-US" dirty="0"/>
          </a:p>
        </p:txBody>
      </p:sp>
      <p:sp>
        <p:nvSpPr>
          <p:cNvPr id="3" name="Content Placeholder 2"/>
          <p:cNvSpPr>
            <a:spLocks noGrp="1"/>
          </p:cNvSpPr>
          <p:nvPr>
            <p:ph idx="1"/>
          </p:nvPr>
        </p:nvSpPr>
        <p:spPr>
          <a:xfrm>
            <a:off x="3589397" y="1447800"/>
            <a:ext cx="3898013"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866441" y="3129281"/>
            <a:ext cx="2551462"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7" name="Date Placeholder 4"/>
          <p:cNvSpPr>
            <a:spLocks noGrp="1"/>
          </p:cNvSpPr>
          <p:nvPr>
            <p:ph type="dt" sz="half" idx="10"/>
          </p:nvPr>
        </p:nvSpPr>
        <p:spPr/>
        <p:txBody>
          <a:bodyPr/>
          <a:lstStyle/>
          <a:p>
            <a:endParaRPr lang="en-US"/>
          </a:p>
        </p:txBody>
      </p:sp>
      <p:sp>
        <p:nvSpPr>
          <p:cNvPr id="5" name="Footer Placeholder 5"/>
          <p:cNvSpPr>
            <a:spLocks noGrp="1"/>
          </p:cNvSpPr>
          <p:nvPr>
            <p:ph type="ftr" sz="quarter" idx="11"/>
          </p:nvPr>
        </p:nvSpPr>
        <p:spPr/>
        <p:txBody>
          <a:bodyPr/>
          <a:lstStyle/>
          <a:p>
            <a:endParaRPr lang="en-US"/>
          </a:p>
        </p:txBody>
      </p:sp>
      <p:sp>
        <p:nvSpPr>
          <p:cNvPr id="6" name="Slide Number Placeholder 6"/>
          <p:cNvSpPr>
            <a:spLocks noGrp="1"/>
          </p:cNvSpPr>
          <p:nvPr>
            <p:ph type="sldNum" sz="quarter" idx="12"/>
          </p:nvPr>
        </p:nvSpPr>
        <p:spPr/>
        <p:txBody>
          <a:bodyPr/>
          <a:lstStyle/>
          <a:p>
            <a:fld id="{63FC6D93-0A32-41BA-AB7C-6F9269F4E8E9}" type="slidenum">
              <a:rPr lang="en-US" smtClean="0"/>
              <a:pPr/>
              <a:t>‹#›</a:t>
            </a:fld>
            <a:endParaRPr lang="en-US"/>
          </a:p>
        </p:txBody>
      </p:sp>
    </p:spTree>
    <p:extLst>
      <p:ext uri="{BB962C8B-B14F-4D97-AF65-F5344CB8AC3E}">
        <p14:creationId xmlns:p14="http://schemas.microsoft.com/office/powerpoint/2010/main" val="1891815520"/>
      </p:ext>
    </p:extLst>
  </p:cSld>
  <p:clrMapOvr>
    <a:masterClrMapping/>
  </p:clrMapOvr>
  <p:transition spd="slow">
    <p:fade/>
  </p:transition>
  <p:timing>
    <p:tnLst>
      <p:par>
        <p:cTn id="1" dur="indefinite" restart="never" nodeType="tmRoot"/>
      </p:par>
    </p:tnLst>
  </p:timing>
</p:sldLayout>
</file>

<file path=ppt/slideLayouts/slideLayout3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65656" y="1854192"/>
            <a:ext cx="3820674" cy="1574808"/>
          </a:xfrm>
        </p:spPr>
        <p:txBody>
          <a:bodyPr anchor="b">
            <a:normAutofit/>
          </a:bodyPr>
          <a:lstStyle>
            <a:lvl1pPr algn="l">
              <a:defRPr sz="36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5213517" y="1143000"/>
            <a:ext cx="2400925"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866441" y="3657600"/>
            <a:ext cx="3814728"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E64993C-7D65-48A2-93F3-36FEC830A3C6}" type="slidenum">
              <a:rPr lang="en-US" smtClean="0"/>
              <a:pPr/>
              <a:t>‹#›</a:t>
            </a:fld>
            <a:endParaRPr lang="en-US"/>
          </a:p>
        </p:txBody>
      </p:sp>
    </p:spTree>
    <p:extLst>
      <p:ext uri="{BB962C8B-B14F-4D97-AF65-F5344CB8AC3E}">
        <p14:creationId xmlns:p14="http://schemas.microsoft.com/office/powerpoint/2010/main" val="3904402803"/>
      </p:ext>
    </p:extLst>
  </p:cSld>
  <p:clrMapOvr>
    <a:masterClrMapping/>
  </p:clrMapOvr>
  <p:transition spd="slow">
    <p:fade/>
  </p:transition>
  <p:timing>
    <p:tnLst>
      <p:par>
        <p:cTn id="1" dur="indefinite" restart="never" nodeType="tmRoot"/>
      </p:par>
    </p:tnLst>
  </p:timing>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66443" y="4800587"/>
            <a:ext cx="6620967"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866442" y="685800"/>
            <a:ext cx="662096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866443" y="5367325"/>
            <a:ext cx="662096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6F08F9C-FCE7-4A61-B8C1-DFAF70FC5AFE}" type="slidenum">
              <a:rPr lang="en-US" smtClean="0"/>
              <a:pPr/>
              <a:t>‹#›</a:t>
            </a:fld>
            <a:endParaRPr lang="en-US"/>
          </a:p>
        </p:txBody>
      </p:sp>
    </p:spTree>
    <p:extLst>
      <p:ext uri="{BB962C8B-B14F-4D97-AF65-F5344CB8AC3E}">
        <p14:creationId xmlns:p14="http://schemas.microsoft.com/office/powerpoint/2010/main" val="587911528"/>
      </p:ext>
    </p:extLst>
  </p:cSld>
  <p:clrMapOvr>
    <a:masterClrMapping/>
  </p:clrMapOvr>
  <p:hf hdr="0" ftr="0" dt="0"/>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866442" y="1447800"/>
            <a:ext cx="6620968" cy="1981200"/>
          </a:xfrm>
        </p:spPr>
        <p:txBody>
          <a:bodyPr/>
          <a:lstStyle>
            <a:lvl1pPr>
              <a:defRPr sz="4800"/>
            </a:lvl1pPr>
          </a:lstStyle>
          <a:p>
            <a:r>
              <a:rPr lang="en-US" smtClean="0"/>
              <a:t>Click to edit Master title style</a:t>
            </a:r>
            <a:endParaRPr lang="en-US" dirty="0"/>
          </a:p>
        </p:txBody>
      </p:sp>
      <p:sp>
        <p:nvSpPr>
          <p:cNvPr id="8" name="Text Placeholder 3"/>
          <p:cNvSpPr>
            <a:spLocks noGrp="1"/>
          </p:cNvSpPr>
          <p:nvPr>
            <p:ph type="body" sz="half" idx="2"/>
          </p:nvPr>
        </p:nvSpPr>
        <p:spPr>
          <a:xfrm>
            <a:off x="866442" y="3657600"/>
            <a:ext cx="6620968"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6F08F9C-FCE7-4A61-B8C1-DFAF70FC5AFE}" type="slidenum">
              <a:rPr lang="en-US" smtClean="0"/>
              <a:pPr/>
              <a:t>‹#›</a:t>
            </a:fld>
            <a:endParaRPr lang="en-US"/>
          </a:p>
        </p:txBody>
      </p:sp>
    </p:spTree>
    <p:extLst>
      <p:ext uri="{BB962C8B-B14F-4D97-AF65-F5344CB8AC3E}">
        <p14:creationId xmlns:p14="http://schemas.microsoft.com/office/powerpoint/2010/main" val="1767431217"/>
      </p:ext>
    </p:extLst>
  </p:cSld>
  <p:clrMapOvr>
    <a:masterClrMapping/>
  </p:clrMapOvr>
  <p:hf hdr="0" ftr="0" dt="0"/>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81409" y="1447800"/>
            <a:ext cx="6001049" cy="2323374"/>
          </a:xfrm>
        </p:spPr>
        <p:txBody>
          <a:bodyPr/>
          <a:lstStyle>
            <a:lvl1pPr>
              <a:defRPr sz="4800"/>
            </a:lvl1pPr>
          </a:lstStyle>
          <a:p>
            <a:r>
              <a:rPr lang="en-US" smtClean="0"/>
              <a:t>Click to edit Master title style</a:t>
            </a:r>
            <a:endParaRPr lang="en-US" dirty="0"/>
          </a:p>
        </p:txBody>
      </p:sp>
      <p:sp>
        <p:nvSpPr>
          <p:cNvPr id="11" name="Text Placeholder 3"/>
          <p:cNvSpPr>
            <a:spLocks noGrp="1"/>
          </p:cNvSpPr>
          <p:nvPr>
            <p:ph type="body" sz="half" idx="14"/>
          </p:nvPr>
        </p:nvSpPr>
        <p:spPr>
          <a:xfrm>
            <a:off x="1448177" y="3771174"/>
            <a:ext cx="546115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en-US" smtClean="0"/>
              <a:t>Click to edit Master text styles</a:t>
            </a:r>
          </a:p>
        </p:txBody>
      </p:sp>
      <p:sp>
        <p:nvSpPr>
          <p:cNvPr id="10" name="Text Placeholder 3"/>
          <p:cNvSpPr>
            <a:spLocks noGrp="1"/>
          </p:cNvSpPr>
          <p:nvPr>
            <p:ph type="body" sz="half" idx="2"/>
          </p:nvPr>
        </p:nvSpPr>
        <p:spPr>
          <a:xfrm>
            <a:off x="866442" y="4350657"/>
            <a:ext cx="6620968"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6F08F9C-FCE7-4A61-B8C1-DFAF70FC5AFE}" type="slidenum">
              <a:rPr lang="en-US" smtClean="0"/>
              <a:pPr/>
              <a:t>‹#›</a:t>
            </a:fld>
            <a:endParaRPr lang="en-US"/>
          </a:p>
        </p:txBody>
      </p:sp>
      <p:sp>
        <p:nvSpPr>
          <p:cNvPr id="12" name="TextBox 11"/>
          <p:cNvSpPr txBox="1"/>
          <p:nvPr/>
        </p:nvSpPr>
        <p:spPr>
          <a:xfrm>
            <a:off x="673897" y="971253"/>
            <a:ext cx="601591"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sz="12200" dirty="0"/>
              <a:t>“</a:t>
            </a:r>
          </a:p>
        </p:txBody>
      </p:sp>
      <p:sp>
        <p:nvSpPr>
          <p:cNvPr id="15" name="TextBox 14"/>
          <p:cNvSpPr txBox="1"/>
          <p:nvPr/>
        </p:nvSpPr>
        <p:spPr>
          <a:xfrm>
            <a:off x="6999690" y="2613787"/>
            <a:ext cx="601591"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sz="12200" dirty="0"/>
              <a:t>”</a:t>
            </a:r>
          </a:p>
        </p:txBody>
      </p:sp>
    </p:spTree>
    <p:extLst>
      <p:ext uri="{BB962C8B-B14F-4D97-AF65-F5344CB8AC3E}">
        <p14:creationId xmlns:p14="http://schemas.microsoft.com/office/powerpoint/2010/main" val="2877757204"/>
      </p:ext>
    </p:extLst>
  </p:cSld>
  <p:clrMapOvr>
    <a:masterClrMapping/>
  </p:clrMapOvr>
  <p:hf hdr="0" ftr="0" dt="0"/>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866441" y="3124201"/>
            <a:ext cx="6620969" cy="1653180"/>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866442" y="4777381"/>
            <a:ext cx="6620968"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6F08F9C-FCE7-4A61-B8C1-DFAF70FC5AFE}" type="slidenum">
              <a:rPr lang="en-US" smtClean="0"/>
              <a:pPr/>
              <a:t>‹#›</a:t>
            </a:fld>
            <a:endParaRPr lang="en-US"/>
          </a:p>
        </p:txBody>
      </p:sp>
    </p:spTree>
    <p:extLst>
      <p:ext uri="{BB962C8B-B14F-4D97-AF65-F5344CB8AC3E}">
        <p14:creationId xmlns:p14="http://schemas.microsoft.com/office/powerpoint/2010/main" val="474632538"/>
      </p:ext>
    </p:extLst>
  </p:cSld>
  <p:clrMapOvr>
    <a:masterClrMapping/>
  </p:clrMapOvr>
  <p:hf hdr="0" ftr="0" dt="0"/>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smtClean="0"/>
              <a:t>Click to edit Master title style</a:t>
            </a:r>
            <a:endParaRPr lang="en-US" dirty="0"/>
          </a:p>
        </p:txBody>
      </p:sp>
      <p:sp>
        <p:nvSpPr>
          <p:cNvPr id="3" name="Text Placeholder 2"/>
          <p:cNvSpPr>
            <a:spLocks noGrp="1"/>
          </p:cNvSpPr>
          <p:nvPr>
            <p:ph type="body" idx="1"/>
          </p:nvPr>
        </p:nvSpPr>
        <p:spPr>
          <a:xfrm>
            <a:off x="474834" y="1981200"/>
            <a:ext cx="22107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6" name="Text Placeholder 3"/>
          <p:cNvSpPr>
            <a:spLocks noGrp="1"/>
          </p:cNvSpPr>
          <p:nvPr>
            <p:ph type="body" sz="half" idx="15"/>
          </p:nvPr>
        </p:nvSpPr>
        <p:spPr>
          <a:xfrm>
            <a:off x="489475" y="2667000"/>
            <a:ext cx="219608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Text Placeholder 4"/>
          <p:cNvSpPr>
            <a:spLocks noGrp="1"/>
          </p:cNvSpPr>
          <p:nvPr>
            <p:ph type="body" sz="quarter" idx="3"/>
          </p:nvPr>
        </p:nvSpPr>
        <p:spPr>
          <a:xfrm>
            <a:off x="2913504" y="1981200"/>
            <a:ext cx="2202754"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9" name="Text Placeholder 3"/>
          <p:cNvSpPr>
            <a:spLocks noGrp="1"/>
          </p:cNvSpPr>
          <p:nvPr>
            <p:ph type="body" sz="half" idx="16"/>
          </p:nvPr>
        </p:nvSpPr>
        <p:spPr>
          <a:xfrm>
            <a:off x="2905586" y="2667000"/>
            <a:ext cx="2210671"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4" name="Text Placeholder 4"/>
          <p:cNvSpPr>
            <a:spLocks noGrp="1"/>
          </p:cNvSpPr>
          <p:nvPr>
            <p:ph type="body" sz="quarter" idx="13"/>
          </p:nvPr>
        </p:nvSpPr>
        <p:spPr>
          <a:xfrm>
            <a:off x="5344917" y="1981200"/>
            <a:ext cx="219965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0" name="Text Placeholder 3"/>
          <p:cNvSpPr>
            <a:spLocks noGrp="1"/>
          </p:cNvSpPr>
          <p:nvPr>
            <p:ph type="body" sz="half" idx="17"/>
          </p:nvPr>
        </p:nvSpPr>
        <p:spPr>
          <a:xfrm>
            <a:off x="5344917" y="2667000"/>
            <a:ext cx="2199658"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cxnSp>
        <p:nvCxnSpPr>
          <p:cNvPr id="17" name="Straight Connector 16"/>
          <p:cNvCxnSpPr/>
          <p:nvPr/>
        </p:nvCxnSpPr>
        <p:spPr>
          <a:xfrm>
            <a:off x="2795334"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5223030"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endParaRPr lang="en-US"/>
          </a:p>
        </p:txBody>
      </p:sp>
      <p:sp>
        <p:nvSpPr>
          <p:cNvPr id="4"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6F08F9C-FCE7-4A61-B8C1-DFAF70FC5AFE}" type="slidenum">
              <a:rPr lang="en-US" smtClean="0"/>
              <a:pPr/>
              <a:t>‹#›</a:t>
            </a:fld>
            <a:endParaRPr lang="en-US"/>
          </a:p>
        </p:txBody>
      </p:sp>
    </p:spTree>
    <p:extLst>
      <p:ext uri="{BB962C8B-B14F-4D97-AF65-F5344CB8AC3E}">
        <p14:creationId xmlns:p14="http://schemas.microsoft.com/office/powerpoint/2010/main" val="2015157212"/>
      </p:ext>
    </p:extLst>
  </p:cSld>
  <p:clrMapOvr>
    <a:masterClrMapping/>
  </p:clrMapOvr>
  <p:hf hdr="0" ftr="0" dt="0"/>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smtClean="0"/>
              <a:t>Click to edit Master title style</a:t>
            </a:r>
            <a:endParaRPr lang="en-US" dirty="0"/>
          </a:p>
        </p:txBody>
      </p:sp>
      <p:sp>
        <p:nvSpPr>
          <p:cNvPr id="3" name="Text Placeholder 2"/>
          <p:cNvSpPr>
            <a:spLocks noGrp="1"/>
          </p:cNvSpPr>
          <p:nvPr>
            <p:ph type="body" idx="1"/>
          </p:nvPr>
        </p:nvSpPr>
        <p:spPr>
          <a:xfrm>
            <a:off x="489475" y="4250949"/>
            <a:ext cx="2205612"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9" name="Picture Placeholder 2"/>
          <p:cNvSpPr>
            <a:spLocks noGrp="1" noChangeAspect="1"/>
          </p:cNvSpPr>
          <p:nvPr>
            <p:ph type="pic" idx="15"/>
          </p:nvPr>
        </p:nvSpPr>
        <p:spPr>
          <a:xfrm>
            <a:off x="489475" y="2209800"/>
            <a:ext cx="2205612"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2" name="Text Placeholder 3"/>
          <p:cNvSpPr>
            <a:spLocks noGrp="1"/>
          </p:cNvSpPr>
          <p:nvPr>
            <p:ph type="body" sz="half" idx="18"/>
          </p:nvPr>
        </p:nvSpPr>
        <p:spPr>
          <a:xfrm>
            <a:off x="489475" y="4827212"/>
            <a:ext cx="2205612"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Text Placeholder 4"/>
          <p:cNvSpPr>
            <a:spLocks noGrp="1"/>
          </p:cNvSpPr>
          <p:nvPr>
            <p:ph type="body" sz="quarter" idx="3"/>
          </p:nvPr>
        </p:nvSpPr>
        <p:spPr>
          <a:xfrm>
            <a:off x="2917792" y="4250949"/>
            <a:ext cx="21984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30" name="Picture Placeholder 2"/>
          <p:cNvSpPr>
            <a:spLocks noGrp="1" noChangeAspect="1"/>
          </p:cNvSpPr>
          <p:nvPr>
            <p:ph type="pic" idx="21"/>
          </p:nvPr>
        </p:nvSpPr>
        <p:spPr>
          <a:xfrm>
            <a:off x="2917791" y="2209800"/>
            <a:ext cx="2198466"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3" name="Text Placeholder 3"/>
          <p:cNvSpPr>
            <a:spLocks noGrp="1"/>
          </p:cNvSpPr>
          <p:nvPr>
            <p:ph type="body" sz="half" idx="19"/>
          </p:nvPr>
        </p:nvSpPr>
        <p:spPr>
          <a:xfrm>
            <a:off x="2916776" y="4827211"/>
            <a:ext cx="2201378"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4" name="Text Placeholder 4"/>
          <p:cNvSpPr>
            <a:spLocks noGrp="1"/>
          </p:cNvSpPr>
          <p:nvPr>
            <p:ph type="body" sz="quarter" idx="13"/>
          </p:nvPr>
        </p:nvSpPr>
        <p:spPr>
          <a:xfrm>
            <a:off x="5344917" y="4250949"/>
            <a:ext cx="219965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31" name="Picture Placeholder 2"/>
          <p:cNvSpPr>
            <a:spLocks noGrp="1" noChangeAspect="1"/>
          </p:cNvSpPr>
          <p:nvPr>
            <p:ph type="pic" idx="22"/>
          </p:nvPr>
        </p:nvSpPr>
        <p:spPr>
          <a:xfrm>
            <a:off x="5344916" y="2209800"/>
            <a:ext cx="2199658"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4" name="Text Placeholder 3"/>
          <p:cNvSpPr>
            <a:spLocks noGrp="1"/>
          </p:cNvSpPr>
          <p:nvPr>
            <p:ph type="body" sz="half" idx="20"/>
          </p:nvPr>
        </p:nvSpPr>
        <p:spPr>
          <a:xfrm>
            <a:off x="5344824" y="4827209"/>
            <a:ext cx="2202571"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cxnSp>
        <p:nvCxnSpPr>
          <p:cNvPr id="19" name="Straight Connector 18"/>
          <p:cNvCxnSpPr/>
          <p:nvPr/>
        </p:nvCxnSpPr>
        <p:spPr>
          <a:xfrm>
            <a:off x="2795334"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5223030"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endParaRPr lang="en-US"/>
          </a:p>
        </p:txBody>
      </p:sp>
      <p:sp>
        <p:nvSpPr>
          <p:cNvPr id="4"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6F08F9C-FCE7-4A61-B8C1-DFAF70FC5AFE}" type="slidenum">
              <a:rPr lang="en-US" smtClean="0"/>
              <a:pPr/>
              <a:t>‹#›</a:t>
            </a:fld>
            <a:endParaRPr lang="en-US"/>
          </a:p>
        </p:txBody>
      </p:sp>
    </p:spTree>
    <p:extLst>
      <p:ext uri="{BB962C8B-B14F-4D97-AF65-F5344CB8AC3E}">
        <p14:creationId xmlns:p14="http://schemas.microsoft.com/office/powerpoint/2010/main" val="3924806842"/>
      </p:ext>
    </p:extLst>
  </p:cSld>
  <p:clrMapOvr>
    <a:masterClrMapping/>
  </p:clrMapOvr>
  <p:hf hdr="0" ftr="0" dt="0"/>
</p:sldLayout>
</file>

<file path=ppt/slideLayouts/slideLayout3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nchorCtr="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62062A0-DF63-4C85-B593-9A872A4EBE55}" type="slidenum">
              <a:rPr lang="en-US" smtClean="0"/>
              <a:pPr/>
              <a:t>‹#›</a:t>
            </a:fld>
            <a:endParaRPr lang="en-US"/>
          </a:p>
        </p:txBody>
      </p:sp>
    </p:spTree>
    <p:extLst>
      <p:ext uri="{BB962C8B-B14F-4D97-AF65-F5344CB8AC3E}">
        <p14:creationId xmlns:p14="http://schemas.microsoft.com/office/powerpoint/2010/main" val="1002264758"/>
      </p:ext>
    </p:extLst>
  </p:cSld>
  <p:clrMapOvr>
    <a:masterClrMapping/>
  </p:clrMapOvr>
  <p:transition spd="slow">
    <p:fade/>
  </p:transition>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1182688" y="2017713"/>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145088" y="2017713"/>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B5F66C4B-4773-43DA-A1DB-4AFD6C3304D1}" type="slidenum">
              <a:rPr lang="en-US"/>
              <a:pPr/>
              <a:t>‹#›</a:t>
            </a:fld>
            <a:endParaRPr lang="en-US"/>
          </a:p>
        </p:txBody>
      </p:sp>
    </p:spTree>
  </p:cSld>
  <p:clrMapOvr>
    <a:masterClrMapping/>
  </p:clrMapOvr>
  <p:transition spd="slow">
    <p:fade/>
  </p:transition>
</p:sldLayout>
</file>

<file path=ppt/slideLayouts/slideLayout4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229782" y="430214"/>
            <a:ext cx="1314793" cy="5826125"/>
          </a:xfrm>
        </p:spPr>
        <p:txBody>
          <a:bodyPr vert="eaVert" anchor="b" anchorCtr="0"/>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489475" y="773205"/>
            <a:ext cx="5568812" cy="5483134"/>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62980A9-21B9-4C04-BCE9-635D935807EE}" type="slidenum">
              <a:rPr lang="en-US" smtClean="0"/>
              <a:pPr/>
              <a:t>‹#›</a:t>
            </a:fld>
            <a:endParaRPr lang="en-US"/>
          </a:p>
        </p:txBody>
      </p:sp>
    </p:spTree>
    <p:extLst>
      <p:ext uri="{BB962C8B-B14F-4D97-AF65-F5344CB8AC3E}">
        <p14:creationId xmlns:p14="http://schemas.microsoft.com/office/powerpoint/2010/main" val="414344142"/>
      </p:ext>
    </p:extLst>
  </p:cSld>
  <p:clrMapOvr>
    <a:masterClrMapping/>
  </p:clrMapOvr>
  <p:transition spd="slow">
    <p:fade/>
  </p:transition>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1"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1"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6"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endParaRPr lang="en-US"/>
          </a:p>
        </p:txBody>
      </p:sp>
      <p:sp>
        <p:nvSpPr>
          <p:cNvPr id="8" name="Footer Placeholder 7"/>
          <p:cNvSpPr>
            <a:spLocks noGrp="1"/>
          </p:cNvSpPr>
          <p:nvPr>
            <p:ph type="ftr" sz="quarter" idx="11"/>
          </p:nvPr>
        </p:nvSpPr>
        <p:spPr/>
        <p:txBody>
          <a:bodyPr/>
          <a:lstStyle>
            <a:lvl1pPr>
              <a:defRPr/>
            </a:lvl1pPr>
          </a:lstStyle>
          <a:p>
            <a:endParaRPr lang="en-US"/>
          </a:p>
        </p:txBody>
      </p:sp>
      <p:sp>
        <p:nvSpPr>
          <p:cNvPr id="9" name="Slide Number Placeholder 8"/>
          <p:cNvSpPr>
            <a:spLocks noGrp="1"/>
          </p:cNvSpPr>
          <p:nvPr>
            <p:ph type="sldNum" sz="quarter" idx="12"/>
          </p:nvPr>
        </p:nvSpPr>
        <p:spPr/>
        <p:txBody>
          <a:bodyPr/>
          <a:lstStyle>
            <a:lvl1pPr>
              <a:defRPr/>
            </a:lvl1pPr>
          </a:lstStyle>
          <a:p>
            <a:fld id="{9603FDD6-FB54-4892-B09D-2EA4B7474091}" type="slidenum">
              <a:rPr lang="en-US"/>
              <a:pPr/>
              <a:t>‹#›</a:t>
            </a:fld>
            <a:endParaRPr lang="en-US"/>
          </a:p>
        </p:txBody>
      </p:sp>
    </p:spTree>
  </p:cSld>
  <p:clrMapOvr>
    <a:masterClrMapping/>
  </p:clrMapOvr>
  <p:transition spd="slow">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endParaRPr lang="en-US"/>
          </a:p>
        </p:txBody>
      </p:sp>
      <p:sp>
        <p:nvSpPr>
          <p:cNvPr id="4" name="Footer Placeholder 3"/>
          <p:cNvSpPr>
            <a:spLocks noGrp="1"/>
          </p:cNvSpPr>
          <p:nvPr>
            <p:ph type="ftr" sz="quarter" idx="11"/>
          </p:nvPr>
        </p:nvSpPr>
        <p:spPr/>
        <p:txBody>
          <a:bodyPr/>
          <a:lstStyle>
            <a:lvl1pPr>
              <a:defRPr/>
            </a:lvl1pPr>
          </a:lstStyle>
          <a:p>
            <a:endParaRPr lang="en-US"/>
          </a:p>
        </p:txBody>
      </p:sp>
      <p:sp>
        <p:nvSpPr>
          <p:cNvPr id="5" name="Slide Number Placeholder 4"/>
          <p:cNvSpPr>
            <a:spLocks noGrp="1"/>
          </p:cNvSpPr>
          <p:nvPr>
            <p:ph type="sldNum" sz="quarter" idx="12"/>
          </p:nvPr>
        </p:nvSpPr>
        <p:spPr/>
        <p:txBody>
          <a:bodyPr/>
          <a:lstStyle>
            <a:lvl1pPr>
              <a:defRPr/>
            </a:lvl1pPr>
          </a:lstStyle>
          <a:p>
            <a:fld id="{2D4F163F-9188-4589-9629-C6C2491F6D6D}" type="slidenum">
              <a:rPr lang="en-US"/>
              <a:pPr/>
              <a:t>‹#›</a:t>
            </a:fld>
            <a:endParaRPr lang="en-US"/>
          </a:p>
        </p:txBody>
      </p:sp>
    </p:spTree>
  </p:cSld>
  <p:clrMapOvr>
    <a:masterClrMapping/>
  </p:clrMapOvr>
  <p:transition spd="slow">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p>
        </p:txBody>
      </p:sp>
      <p:sp>
        <p:nvSpPr>
          <p:cNvPr id="3" name="Footer Placeholder 2"/>
          <p:cNvSpPr>
            <a:spLocks noGrp="1"/>
          </p:cNvSpPr>
          <p:nvPr>
            <p:ph type="ftr" sz="quarter" idx="11"/>
          </p:nvPr>
        </p:nvSpPr>
        <p:spPr/>
        <p:txBody>
          <a:bodyPr/>
          <a:lstStyle>
            <a:lvl1pPr>
              <a:defRPr/>
            </a:lvl1pPr>
          </a:lstStyle>
          <a:p>
            <a:endParaRPr lang="en-US"/>
          </a:p>
        </p:txBody>
      </p:sp>
      <p:sp>
        <p:nvSpPr>
          <p:cNvPr id="4" name="Slide Number Placeholder 3"/>
          <p:cNvSpPr>
            <a:spLocks noGrp="1"/>
          </p:cNvSpPr>
          <p:nvPr>
            <p:ph type="sldNum" sz="quarter" idx="12"/>
          </p:nvPr>
        </p:nvSpPr>
        <p:spPr/>
        <p:txBody>
          <a:bodyPr/>
          <a:lstStyle>
            <a:lvl1pPr>
              <a:defRPr/>
            </a:lvl1pPr>
          </a:lstStyle>
          <a:p>
            <a:fld id="{03AE5B1C-0384-499A-9270-D850812709EF}" type="slidenum">
              <a:rPr lang="en-US"/>
              <a:pPr/>
              <a:t>‹#›</a:t>
            </a:fld>
            <a:endParaRPr lang="en-US"/>
          </a:p>
        </p:txBody>
      </p:sp>
    </p:spTree>
  </p:cSld>
  <p:clrMapOvr>
    <a:masterClrMapping/>
  </p:clrMapOvr>
  <p:transition spd="slow">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73050"/>
            <a:ext cx="3008313" cy="1162050"/>
          </a:xfrm>
        </p:spPr>
        <p:txBody>
          <a:bodyPr/>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1"/>
            <a:ext cx="5111751"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1" y="1435101"/>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63FC6D93-0A32-41BA-AB7C-6F9269F4E8E9}" type="slidenum">
              <a:rPr lang="en-US"/>
              <a:pPr/>
              <a:t>‹#›</a:t>
            </a:fld>
            <a:endParaRPr lang="en-US"/>
          </a:p>
        </p:txBody>
      </p:sp>
    </p:spTree>
  </p:cSld>
  <p:clrMapOvr>
    <a:masterClrMapping/>
  </p:clrMapOvr>
  <p:transition spd="slow">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1"/>
            <a:ext cx="5486400" cy="566738"/>
          </a:xfrm>
        </p:spPr>
        <p:txBody>
          <a:bodyPr/>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9"/>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3E64993C-7D65-48A2-93F3-36FEC830A3C6}" type="slidenum">
              <a:rPr lang="en-US"/>
              <a:pPr/>
              <a:t>‹#›</a:t>
            </a:fld>
            <a:endParaRPr lang="en-US"/>
          </a:p>
        </p:txBody>
      </p:sp>
    </p:spTree>
  </p:cSld>
  <p:clrMapOvr>
    <a:masterClrMapping/>
  </p:clrMapOvr>
  <p:transition spd="slow">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1.xml"/><Relationship Id="rId13" Type="http://schemas.openxmlformats.org/officeDocument/2006/relationships/slideLayout" Target="../slideLayouts/slideLayout36.xml"/><Relationship Id="rId18" Type="http://schemas.openxmlformats.org/officeDocument/2006/relationships/theme" Target="../theme/theme3.xml"/><Relationship Id="rId3" Type="http://schemas.openxmlformats.org/officeDocument/2006/relationships/slideLayout" Target="../slideLayouts/slideLayout26.xml"/><Relationship Id="rId7" Type="http://schemas.openxmlformats.org/officeDocument/2006/relationships/slideLayout" Target="../slideLayouts/slideLayout30.xml"/><Relationship Id="rId12" Type="http://schemas.openxmlformats.org/officeDocument/2006/relationships/slideLayout" Target="../slideLayouts/slideLayout35.xml"/><Relationship Id="rId17" Type="http://schemas.openxmlformats.org/officeDocument/2006/relationships/slideLayout" Target="../slideLayouts/slideLayout40.xml"/><Relationship Id="rId2" Type="http://schemas.openxmlformats.org/officeDocument/2006/relationships/slideLayout" Target="../slideLayouts/slideLayout25.xml"/><Relationship Id="rId16" Type="http://schemas.openxmlformats.org/officeDocument/2006/relationships/slideLayout" Target="../slideLayouts/slideLayout39.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5" Type="http://schemas.openxmlformats.org/officeDocument/2006/relationships/slideLayout" Target="../slideLayouts/slideLayout28.xml"/><Relationship Id="rId15" Type="http://schemas.openxmlformats.org/officeDocument/2006/relationships/slideLayout" Target="../slideLayouts/slideLayout38.xml"/><Relationship Id="rId10" Type="http://schemas.openxmlformats.org/officeDocument/2006/relationships/slideLayout" Target="../slideLayouts/slideLayout33.xml"/><Relationship Id="rId4" Type="http://schemas.openxmlformats.org/officeDocument/2006/relationships/slideLayout" Target="../slideLayouts/slideLayout27.xml"/><Relationship Id="rId9" Type="http://schemas.openxmlformats.org/officeDocument/2006/relationships/slideLayout" Target="../slideLayouts/slideLayout32.xml"/><Relationship Id="rId14" Type="http://schemas.openxmlformats.org/officeDocument/2006/relationships/slideLayout" Target="../slideLayouts/slideLayout3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0482" name="Rectangle 2"/>
          <p:cNvSpPr>
            <a:spLocks noChangeArrowheads="1"/>
          </p:cNvSpPr>
          <p:nvPr/>
        </p:nvSpPr>
        <p:spPr bwMode="ltGray">
          <a:xfrm>
            <a:off x="417514" y="1098551"/>
            <a:ext cx="438151" cy="474663"/>
          </a:xfrm>
          <a:prstGeom prst="rect">
            <a:avLst/>
          </a:prstGeom>
          <a:solidFill>
            <a:schemeClr val="accent2"/>
          </a:solidFill>
          <a:ln w="9525">
            <a:noFill/>
            <a:miter lim="800000"/>
            <a:headEnd/>
            <a:tailEnd/>
          </a:ln>
          <a:effectLst/>
        </p:spPr>
        <p:txBody>
          <a:bodyPr wrap="none" anchor="ctr"/>
          <a:lstStyle/>
          <a:p>
            <a:pPr algn="ctr"/>
            <a:endParaRPr kumimoji="1" lang="en-US" sz="2400"/>
          </a:p>
        </p:txBody>
      </p:sp>
      <p:sp>
        <p:nvSpPr>
          <p:cNvPr id="20483" name="Rectangle 3"/>
          <p:cNvSpPr>
            <a:spLocks noChangeArrowheads="1"/>
          </p:cNvSpPr>
          <p:nvPr/>
        </p:nvSpPr>
        <p:spPr bwMode="ltGray">
          <a:xfrm>
            <a:off x="800100" y="1098551"/>
            <a:ext cx="328613" cy="474663"/>
          </a:xfrm>
          <a:prstGeom prst="rect">
            <a:avLst/>
          </a:prstGeom>
          <a:gradFill rotWithShape="0">
            <a:gsLst>
              <a:gs pos="0">
                <a:schemeClr val="accent2"/>
              </a:gs>
              <a:gs pos="100000">
                <a:schemeClr val="bg1"/>
              </a:gs>
            </a:gsLst>
            <a:lin ang="0" scaled="1"/>
          </a:gradFill>
          <a:ln w="9525">
            <a:noFill/>
            <a:miter lim="800000"/>
            <a:headEnd/>
            <a:tailEnd/>
          </a:ln>
          <a:effectLst/>
        </p:spPr>
        <p:txBody>
          <a:bodyPr wrap="none" anchor="ctr"/>
          <a:lstStyle/>
          <a:p>
            <a:pPr algn="ctr"/>
            <a:endParaRPr kumimoji="1" lang="en-US" sz="2400"/>
          </a:p>
        </p:txBody>
      </p:sp>
      <p:sp>
        <p:nvSpPr>
          <p:cNvPr id="20484" name="Rectangle 4"/>
          <p:cNvSpPr>
            <a:spLocks noChangeArrowheads="1"/>
          </p:cNvSpPr>
          <p:nvPr/>
        </p:nvSpPr>
        <p:spPr bwMode="ltGray">
          <a:xfrm>
            <a:off x="541339" y="1520825"/>
            <a:ext cx="422275" cy="474663"/>
          </a:xfrm>
          <a:prstGeom prst="rect">
            <a:avLst/>
          </a:prstGeom>
          <a:solidFill>
            <a:schemeClr val="folHlink"/>
          </a:solidFill>
          <a:ln w="9525">
            <a:noFill/>
            <a:miter lim="800000"/>
            <a:headEnd/>
            <a:tailEnd/>
          </a:ln>
          <a:effectLst/>
        </p:spPr>
        <p:txBody>
          <a:bodyPr wrap="none" anchor="ctr"/>
          <a:lstStyle/>
          <a:p>
            <a:pPr algn="ctr"/>
            <a:endParaRPr kumimoji="1" lang="en-US" sz="2400"/>
          </a:p>
        </p:txBody>
      </p:sp>
      <p:sp>
        <p:nvSpPr>
          <p:cNvPr id="20485" name="Rectangle 5"/>
          <p:cNvSpPr>
            <a:spLocks noChangeArrowheads="1"/>
          </p:cNvSpPr>
          <p:nvPr/>
        </p:nvSpPr>
        <p:spPr bwMode="ltGray">
          <a:xfrm>
            <a:off x="911226" y="1520825"/>
            <a:ext cx="368300" cy="474663"/>
          </a:xfrm>
          <a:prstGeom prst="rect">
            <a:avLst/>
          </a:prstGeom>
          <a:gradFill rotWithShape="0">
            <a:gsLst>
              <a:gs pos="0">
                <a:schemeClr val="folHlink"/>
              </a:gs>
              <a:gs pos="100000">
                <a:schemeClr val="bg1"/>
              </a:gs>
            </a:gsLst>
            <a:lin ang="0" scaled="1"/>
          </a:gradFill>
          <a:ln w="9525">
            <a:noFill/>
            <a:miter lim="800000"/>
            <a:headEnd/>
            <a:tailEnd/>
          </a:ln>
          <a:effectLst/>
        </p:spPr>
        <p:txBody>
          <a:bodyPr wrap="none" anchor="ctr"/>
          <a:lstStyle/>
          <a:p>
            <a:pPr algn="ctr"/>
            <a:endParaRPr kumimoji="1" lang="en-US" sz="2400"/>
          </a:p>
        </p:txBody>
      </p:sp>
      <p:sp>
        <p:nvSpPr>
          <p:cNvPr id="20486" name="Rectangle 6"/>
          <p:cNvSpPr>
            <a:spLocks noChangeArrowheads="1"/>
          </p:cNvSpPr>
          <p:nvPr/>
        </p:nvSpPr>
        <p:spPr bwMode="ltGray">
          <a:xfrm>
            <a:off x="127001" y="1447801"/>
            <a:ext cx="560388" cy="422275"/>
          </a:xfrm>
          <a:prstGeom prst="rect">
            <a:avLst/>
          </a:prstGeom>
          <a:gradFill rotWithShape="0">
            <a:gsLst>
              <a:gs pos="0">
                <a:schemeClr val="bg1"/>
              </a:gs>
              <a:gs pos="100000">
                <a:schemeClr val="hlink"/>
              </a:gs>
            </a:gsLst>
            <a:lin ang="18900000" scaled="1"/>
          </a:gradFill>
          <a:ln w="9525">
            <a:noFill/>
            <a:miter lim="800000"/>
            <a:headEnd/>
            <a:tailEnd/>
          </a:ln>
          <a:effectLst/>
        </p:spPr>
        <p:txBody>
          <a:bodyPr wrap="none" anchor="ctr"/>
          <a:lstStyle/>
          <a:p>
            <a:pPr algn="ctr"/>
            <a:endParaRPr kumimoji="1" lang="en-US" sz="2400"/>
          </a:p>
        </p:txBody>
      </p:sp>
      <p:sp>
        <p:nvSpPr>
          <p:cNvPr id="20487" name="Rectangle 7"/>
          <p:cNvSpPr>
            <a:spLocks noChangeArrowheads="1"/>
          </p:cNvSpPr>
          <p:nvPr/>
        </p:nvSpPr>
        <p:spPr bwMode="gray">
          <a:xfrm>
            <a:off x="762001" y="990601"/>
            <a:ext cx="31751" cy="1052513"/>
          </a:xfrm>
          <a:prstGeom prst="rect">
            <a:avLst/>
          </a:prstGeom>
          <a:solidFill>
            <a:schemeClr val="bg2"/>
          </a:solidFill>
          <a:ln w="9525">
            <a:noFill/>
            <a:miter lim="800000"/>
            <a:headEnd/>
            <a:tailEnd/>
          </a:ln>
          <a:effectLst/>
        </p:spPr>
        <p:txBody>
          <a:bodyPr wrap="none" anchor="ctr"/>
          <a:lstStyle/>
          <a:p>
            <a:pPr algn="ctr"/>
            <a:endParaRPr kumimoji="1" lang="en-US" sz="2400"/>
          </a:p>
        </p:txBody>
      </p:sp>
      <p:sp>
        <p:nvSpPr>
          <p:cNvPr id="20488" name="Rectangle 8"/>
          <p:cNvSpPr>
            <a:spLocks noChangeArrowheads="1"/>
          </p:cNvSpPr>
          <p:nvPr/>
        </p:nvSpPr>
        <p:spPr bwMode="gray">
          <a:xfrm>
            <a:off x="442914" y="1781175"/>
            <a:ext cx="8226425" cy="31750"/>
          </a:xfrm>
          <a:prstGeom prst="rect">
            <a:avLst/>
          </a:prstGeom>
          <a:gradFill rotWithShape="0">
            <a:gsLst>
              <a:gs pos="0">
                <a:schemeClr val="bg2"/>
              </a:gs>
              <a:gs pos="100000">
                <a:schemeClr val="bg1"/>
              </a:gs>
            </a:gsLst>
            <a:lin ang="0" scaled="1"/>
          </a:gradFill>
          <a:ln w="9525">
            <a:noFill/>
            <a:miter lim="800000"/>
            <a:headEnd/>
            <a:tailEnd/>
          </a:ln>
          <a:effectLst/>
        </p:spPr>
        <p:txBody>
          <a:bodyPr wrap="none" anchor="ctr"/>
          <a:lstStyle/>
          <a:p>
            <a:pPr algn="ctr"/>
            <a:endParaRPr kumimoji="1" lang="en-US" sz="2400"/>
          </a:p>
        </p:txBody>
      </p:sp>
      <p:sp>
        <p:nvSpPr>
          <p:cNvPr id="20489" name="Rectangle 9"/>
          <p:cNvSpPr>
            <a:spLocks noGrp="1" noChangeArrowheads="1"/>
          </p:cNvSpPr>
          <p:nvPr>
            <p:ph type="title"/>
          </p:nvPr>
        </p:nvSpPr>
        <p:spPr bwMode="auto">
          <a:xfrm>
            <a:off x="1150939" y="214314"/>
            <a:ext cx="7793037" cy="14620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lvl="0"/>
            <a:r>
              <a:rPr lang="en-US" smtClean="0"/>
              <a:t>Click to edit Master title style</a:t>
            </a:r>
          </a:p>
        </p:txBody>
      </p:sp>
      <p:sp>
        <p:nvSpPr>
          <p:cNvPr id="20490" name="Rectangle 10"/>
          <p:cNvSpPr>
            <a:spLocks noGrp="1" noChangeArrowheads="1"/>
          </p:cNvSpPr>
          <p:nvPr>
            <p:ph type="body" idx="1"/>
          </p:nvPr>
        </p:nvSpPr>
        <p:spPr bwMode="auto">
          <a:xfrm>
            <a:off x="1182688" y="2017713"/>
            <a:ext cx="7772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20491" name="Rectangle 11"/>
          <p:cNvSpPr>
            <a:spLocks noGrp="1" noChangeArrowheads="1"/>
          </p:cNvSpPr>
          <p:nvPr>
            <p:ph type="dt" sz="half" idx="2"/>
          </p:nvPr>
        </p:nvSpPr>
        <p:spPr bwMode="auto">
          <a:xfrm>
            <a:off x="11620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400"/>
            </a:lvl1pPr>
          </a:lstStyle>
          <a:p>
            <a:endParaRPr lang="en-US"/>
          </a:p>
        </p:txBody>
      </p:sp>
      <p:sp>
        <p:nvSpPr>
          <p:cNvPr id="20492" name="Rectangle 12"/>
          <p:cNvSpPr>
            <a:spLocks noGrp="1" noChangeArrowheads="1"/>
          </p:cNvSpPr>
          <p:nvPr>
            <p:ph type="ftr" sz="quarter" idx="3"/>
          </p:nvPr>
        </p:nvSpPr>
        <p:spPr bwMode="auto">
          <a:xfrm>
            <a:off x="3657600" y="6243638"/>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400"/>
            </a:lvl1pPr>
          </a:lstStyle>
          <a:p>
            <a:endParaRPr lang="en-US"/>
          </a:p>
        </p:txBody>
      </p:sp>
      <p:sp>
        <p:nvSpPr>
          <p:cNvPr id="20493" name="Rectangle 13"/>
          <p:cNvSpPr>
            <a:spLocks noGrp="1" noChangeArrowheads="1"/>
          </p:cNvSpPr>
          <p:nvPr>
            <p:ph type="sldNum" sz="quarter" idx="4"/>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400"/>
            </a:lvl1pPr>
          </a:lstStyle>
          <a:p>
            <a:fld id="{56F08F9C-FCE7-4A61-B8C1-DFAF70FC5AFE}" type="slidenum">
              <a:rPr lang="en-US"/>
              <a:pPr/>
              <a:t>‹#›</a:t>
            </a:fld>
            <a:endParaRPr lang="en-US"/>
          </a:p>
        </p:txBody>
      </p:sp>
    </p:spTree>
  </p:cSld>
  <p:clrMap bg1="lt1" tx1="dk1" bg2="lt2" tx2="dk2" accent1="accent1" accent2="accent2" accent3="accent3" accent4="accent4" accent5="accent5" accent6="accent6" hlink="hlink" folHlink="folHlink"/>
  <p:sldLayoutIdLst>
    <p:sldLayoutId id="2147483650" r:id="rId1"/>
    <p:sldLayoutId id="2147483656" r:id="rId2"/>
    <p:sldLayoutId id="2147483657" r:id="rId3"/>
    <p:sldLayoutId id="2147483658" r:id="rId4"/>
    <p:sldLayoutId id="2147483659" r:id="rId5"/>
    <p:sldLayoutId id="2147483660" r:id="rId6"/>
    <p:sldLayoutId id="2147483661" r:id="rId7"/>
    <p:sldLayoutId id="2147483662" r:id="rId8"/>
    <p:sldLayoutId id="2147483663" r:id="rId9"/>
    <p:sldLayoutId id="2147483664" r:id="rId10"/>
    <p:sldLayoutId id="2147483665" r:id="rId11"/>
    <p:sldLayoutId id="2147483687" r:id="rId12"/>
  </p:sldLayoutIdLst>
  <p:transition spd="slow">
    <p:fade/>
  </p:transition>
  <p:hf hdr="0" ftr="0" dt="0"/>
  <p:txStyles>
    <p:titleStyle>
      <a:lvl1pPr algn="l" rtl="0" fontAlgn="base">
        <a:spcBef>
          <a:spcPct val="0"/>
        </a:spcBef>
        <a:spcAft>
          <a:spcPct val="0"/>
        </a:spcAft>
        <a:defRPr sz="4400">
          <a:solidFill>
            <a:schemeClr val="tx2"/>
          </a:solidFill>
          <a:latin typeface="+mj-lt"/>
          <a:ea typeface="+mj-ea"/>
          <a:cs typeface="+mj-cs"/>
        </a:defRPr>
      </a:lvl1pPr>
      <a:lvl2pPr algn="l" rtl="0" fontAlgn="base">
        <a:spcBef>
          <a:spcPct val="0"/>
        </a:spcBef>
        <a:spcAft>
          <a:spcPct val="0"/>
        </a:spcAft>
        <a:defRPr sz="4400">
          <a:solidFill>
            <a:schemeClr val="tx2"/>
          </a:solidFill>
          <a:latin typeface="Tahoma" pitchFamily="34" charset="0"/>
          <a:cs typeface="Arial" charset="0"/>
        </a:defRPr>
      </a:lvl2pPr>
      <a:lvl3pPr algn="l" rtl="0" fontAlgn="base">
        <a:spcBef>
          <a:spcPct val="0"/>
        </a:spcBef>
        <a:spcAft>
          <a:spcPct val="0"/>
        </a:spcAft>
        <a:defRPr sz="4400">
          <a:solidFill>
            <a:schemeClr val="tx2"/>
          </a:solidFill>
          <a:latin typeface="Tahoma" pitchFamily="34" charset="0"/>
          <a:cs typeface="Arial" charset="0"/>
        </a:defRPr>
      </a:lvl3pPr>
      <a:lvl4pPr algn="l" rtl="0" fontAlgn="base">
        <a:spcBef>
          <a:spcPct val="0"/>
        </a:spcBef>
        <a:spcAft>
          <a:spcPct val="0"/>
        </a:spcAft>
        <a:defRPr sz="4400">
          <a:solidFill>
            <a:schemeClr val="tx2"/>
          </a:solidFill>
          <a:latin typeface="Tahoma" pitchFamily="34" charset="0"/>
          <a:cs typeface="Arial" charset="0"/>
        </a:defRPr>
      </a:lvl4pPr>
      <a:lvl5pPr algn="l" rtl="0" fontAlgn="base">
        <a:spcBef>
          <a:spcPct val="0"/>
        </a:spcBef>
        <a:spcAft>
          <a:spcPct val="0"/>
        </a:spcAft>
        <a:defRPr sz="4400">
          <a:solidFill>
            <a:schemeClr val="tx2"/>
          </a:solidFill>
          <a:latin typeface="Tahoma" pitchFamily="34" charset="0"/>
          <a:cs typeface="Arial" charset="0"/>
        </a:defRPr>
      </a:lvl5pPr>
      <a:lvl6pPr marL="457200" algn="l" rtl="0" fontAlgn="base">
        <a:spcBef>
          <a:spcPct val="0"/>
        </a:spcBef>
        <a:spcAft>
          <a:spcPct val="0"/>
        </a:spcAft>
        <a:defRPr sz="4400">
          <a:solidFill>
            <a:schemeClr val="tx2"/>
          </a:solidFill>
          <a:latin typeface="Tahoma" pitchFamily="34" charset="0"/>
          <a:cs typeface="Arial" charset="0"/>
        </a:defRPr>
      </a:lvl6pPr>
      <a:lvl7pPr marL="914400" algn="l" rtl="0" fontAlgn="base">
        <a:spcBef>
          <a:spcPct val="0"/>
        </a:spcBef>
        <a:spcAft>
          <a:spcPct val="0"/>
        </a:spcAft>
        <a:defRPr sz="4400">
          <a:solidFill>
            <a:schemeClr val="tx2"/>
          </a:solidFill>
          <a:latin typeface="Tahoma" pitchFamily="34" charset="0"/>
          <a:cs typeface="Arial" charset="0"/>
        </a:defRPr>
      </a:lvl7pPr>
      <a:lvl8pPr marL="1371600" algn="l" rtl="0" fontAlgn="base">
        <a:spcBef>
          <a:spcPct val="0"/>
        </a:spcBef>
        <a:spcAft>
          <a:spcPct val="0"/>
        </a:spcAft>
        <a:defRPr sz="4400">
          <a:solidFill>
            <a:schemeClr val="tx2"/>
          </a:solidFill>
          <a:latin typeface="Tahoma" pitchFamily="34" charset="0"/>
          <a:cs typeface="Arial" charset="0"/>
        </a:defRPr>
      </a:lvl8pPr>
      <a:lvl9pPr marL="1828800" algn="l" rtl="0" fontAlgn="base">
        <a:spcBef>
          <a:spcPct val="0"/>
        </a:spcBef>
        <a:spcAft>
          <a:spcPct val="0"/>
        </a:spcAft>
        <a:defRPr sz="4400">
          <a:solidFill>
            <a:schemeClr val="tx2"/>
          </a:solidFill>
          <a:latin typeface="Tahoma" pitchFamily="34" charset="0"/>
          <a:cs typeface="Arial" charset="0"/>
        </a:defRPr>
      </a:lvl9pPr>
    </p:titleStyle>
    <p:bodyStyle>
      <a:lvl1pPr marL="342900" indent="-342900" algn="l" rtl="0" fontAlgn="base">
        <a:spcBef>
          <a:spcPct val="20000"/>
        </a:spcBef>
        <a:spcAft>
          <a:spcPct val="0"/>
        </a:spcAft>
        <a:buClr>
          <a:schemeClr val="folHlink"/>
        </a:buClr>
        <a:buSzPct val="60000"/>
        <a:buFont typeface="Wingdings" pitchFamily="2" charset="2"/>
        <a:buChar char="n"/>
        <a:defRPr sz="3200">
          <a:solidFill>
            <a:schemeClr val="tx1"/>
          </a:solidFill>
          <a:latin typeface="+mn-lt"/>
          <a:ea typeface="+mn-ea"/>
          <a:cs typeface="+mn-cs"/>
        </a:defRPr>
      </a:lvl1pPr>
      <a:lvl2pPr marL="742950" indent="-285750" algn="l" rtl="0" fontAlgn="base">
        <a:spcBef>
          <a:spcPct val="20000"/>
        </a:spcBef>
        <a:spcAft>
          <a:spcPct val="0"/>
        </a:spcAft>
        <a:buClr>
          <a:schemeClr val="hlink"/>
        </a:buClr>
        <a:buSzPct val="55000"/>
        <a:buFont typeface="Wingdings" pitchFamily="2" charset="2"/>
        <a:buChar char="n"/>
        <a:defRPr sz="2800">
          <a:solidFill>
            <a:schemeClr val="tx1"/>
          </a:solidFill>
          <a:latin typeface="+mn-lt"/>
          <a:cs typeface="+mn-cs"/>
        </a:defRPr>
      </a:lvl2pPr>
      <a:lvl3pPr marL="1143000" indent="-228600" algn="l" rtl="0" fontAlgn="base">
        <a:spcBef>
          <a:spcPct val="20000"/>
        </a:spcBef>
        <a:spcAft>
          <a:spcPct val="0"/>
        </a:spcAft>
        <a:buClr>
          <a:schemeClr val="folHlink"/>
        </a:buClr>
        <a:buSzPct val="50000"/>
        <a:buFont typeface="Wingdings" pitchFamily="2" charset="2"/>
        <a:buChar char="n"/>
        <a:defRPr sz="2400">
          <a:solidFill>
            <a:schemeClr val="tx1"/>
          </a:solidFill>
          <a:latin typeface="+mn-lt"/>
          <a:cs typeface="+mn-cs"/>
        </a:defRPr>
      </a:lvl3pPr>
      <a:lvl4pPr marL="1600200" indent="-228600" algn="l" rtl="0" fontAlgn="base">
        <a:spcBef>
          <a:spcPct val="20000"/>
        </a:spcBef>
        <a:spcAft>
          <a:spcPct val="0"/>
        </a:spcAft>
        <a:buClr>
          <a:schemeClr val="accent2"/>
        </a:buClr>
        <a:buSzPct val="55000"/>
        <a:buFont typeface="Wingdings" pitchFamily="2" charset="2"/>
        <a:buChar char="n"/>
        <a:defRPr sz="2000">
          <a:solidFill>
            <a:schemeClr val="tx1"/>
          </a:solidFill>
          <a:latin typeface="+mn-lt"/>
          <a:cs typeface="+mn-cs"/>
        </a:defRPr>
      </a:lvl4pPr>
      <a:lvl5pPr marL="20574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5pPr>
      <a:lvl6pPr marL="25146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6pPr>
      <a:lvl7pPr marL="29718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7pPr>
      <a:lvl8pPr marL="34290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8pPr>
      <a:lvl9pPr marL="38862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6F08F9C-FCE7-4A61-B8C1-DFAF70FC5AFE}" type="slidenum">
              <a:rPr lang="en-US" smtClean="0"/>
              <a:pPr/>
              <a:t>‹#›</a:t>
            </a:fld>
            <a:endParaRPr lang="en-US"/>
          </a:p>
        </p:txBody>
      </p:sp>
    </p:spTree>
  </p:cSld>
  <p:clrMap bg1="dk1" tx1="lt1" bg2="dk2" tx2="lt2" accent1="accent1" accent2="accent2" accent3="accent3" accent4="accent4" accent5="accent5" accent6="accent6" hlink="hlink" folHlink="folHlink"/>
  <p:sldLayoutIdLst>
    <p:sldLayoutId id="2147483701" r:id="rId1"/>
    <p:sldLayoutId id="2147483702" r:id="rId2"/>
    <p:sldLayoutId id="2147483703" r:id="rId3"/>
    <p:sldLayoutId id="2147483704" r:id="rId4"/>
    <p:sldLayoutId id="2147483705" r:id="rId5"/>
    <p:sldLayoutId id="2147483706" r:id="rId6"/>
    <p:sldLayoutId id="2147483707" r:id="rId7"/>
    <p:sldLayoutId id="2147483708" r:id="rId8"/>
    <p:sldLayoutId id="2147483709" r:id="rId9"/>
    <p:sldLayoutId id="2147483710" r:id="rId10"/>
    <p:sldLayoutId id="2147483711" r:id="rId11"/>
  </p:sldLayoutIdLst>
  <p:transition spd="slow">
    <p:fade/>
  </p:transition>
  <p:timing>
    <p:tnLst>
      <p:par>
        <p:cTn id="1" dur="indefinite" restart="never" nodeType="tmRoot"/>
      </p:par>
    </p:tnLst>
  </p:timing>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2" name="Oval 21"/>
          <p:cNvSpPr/>
          <p:nvPr/>
        </p:nvSpPr>
        <p:spPr>
          <a:xfrm>
            <a:off x="629943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3" name="Oval 22"/>
          <p:cNvSpPr/>
          <p:nvPr/>
        </p:nvSpPr>
        <p:spPr>
          <a:xfrm>
            <a:off x="5689832" y="-457200"/>
            <a:ext cx="1600200" cy="1600200"/>
          </a:xfrm>
          <a:prstGeom prst="ellipse">
            <a:avLst/>
          </a:prstGeom>
          <a:gradFill flip="none" rotWithShape="1">
            <a:gsLst>
              <a:gs pos="0">
                <a:schemeClr val="bg2">
                  <a:lumMod val="60000"/>
                  <a:lumOff val="40000"/>
                  <a:alpha val="14000"/>
                </a:schemeClr>
              </a:gs>
              <a:gs pos="73000">
                <a:schemeClr val="bg2">
                  <a:lumMod val="60000"/>
                  <a:lumOff val="40000"/>
                  <a:alpha val="0"/>
                </a:schemeClr>
              </a:gs>
              <a:gs pos="36000">
                <a:schemeClr val="bg2">
                  <a:lumMod val="60000"/>
                  <a:lumOff val="4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4" name="Oval 23"/>
          <p:cNvSpPr/>
          <p:nvPr/>
        </p:nvSpPr>
        <p:spPr>
          <a:xfrm>
            <a:off x="6299432" y="6096000"/>
            <a:ext cx="990600" cy="990600"/>
          </a:xfrm>
          <a:prstGeom prst="ellipse">
            <a:avLst/>
          </a:prstGeom>
          <a:gradFill flip="none" rotWithShape="1">
            <a:gsLst>
              <a:gs pos="0">
                <a:schemeClr val="bg2">
                  <a:lumMod val="60000"/>
                  <a:lumOff val="40000"/>
                  <a:alpha val="9000"/>
                </a:schemeClr>
              </a:gs>
              <a:gs pos="66000">
                <a:schemeClr val="bg2">
                  <a:lumMod val="60000"/>
                  <a:lumOff val="40000"/>
                  <a:alpha val="0"/>
                </a:schemeClr>
              </a:gs>
              <a:gs pos="36000">
                <a:schemeClr val="bg2">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153988" y="2667000"/>
            <a:ext cx="4191000" cy="4191000"/>
          </a:xfrm>
          <a:prstGeom prst="ellipse">
            <a:avLst/>
          </a:prstGeom>
          <a:gradFill flip="none" rotWithShape="1">
            <a:gsLst>
              <a:gs pos="0">
                <a:schemeClr val="bg2">
                  <a:lumMod val="60000"/>
                  <a:lumOff val="40000"/>
                  <a:alpha val="11000"/>
                </a:schemeClr>
              </a:gs>
              <a:gs pos="75000">
                <a:schemeClr val="bg2">
                  <a:lumMod val="60000"/>
                  <a:lumOff val="40000"/>
                  <a:alpha val="0"/>
                </a:schemeClr>
              </a:gs>
              <a:gs pos="36000">
                <a:schemeClr val="bg2">
                  <a:lumMod val="60000"/>
                  <a:lumOff val="4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839788" y="2895600"/>
            <a:ext cx="2362200" cy="2362200"/>
          </a:xfrm>
          <a:prstGeom prst="ellipse">
            <a:avLst/>
          </a:prstGeom>
          <a:gradFill flip="none" rotWithShape="1">
            <a:gsLst>
              <a:gs pos="0">
                <a:schemeClr val="bg2">
                  <a:lumMod val="60000"/>
                  <a:lumOff val="40000"/>
                  <a:alpha val="8000"/>
                </a:schemeClr>
              </a:gs>
              <a:gs pos="72000">
                <a:schemeClr val="bg2">
                  <a:lumMod val="60000"/>
                  <a:lumOff val="40000"/>
                  <a:alpha val="0"/>
                </a:schemeClr>
              </a:gs>
              <a:gs pos="36000">
                <a:schemeClr val="bg2">
                  <a:lumMod val="60000"/>
                  <a:lumOff val="4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Rectangle 18"/>
          <p:cNvSpPr/>
          <p:nvPr/>
        </p:nvSpPr>
        <p:spPr>
          <a:xfrm>
            <a:off x="7745644" y="0"/>
            <a:ext cx="685800" cy="1099458"/>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484710" y="452718"/>
            <a:ext cx="7055380" cy="1400530"/>
          </a:xfrm>
          <a:prstGeom prst="rect">
            <a:avLst/>
          </a:prstGeom>
        </p:spPr>
        <p:txBody>
          <a:bodyPr vert="horz" lIns="91440" tIns="45720" rIns="91440" bIns="45720" rtlCol="0" anchor="t">
            <a:noAutofit/>
          </a:bodyPr>
          <a:lstStyle/>
          <a:p>
            <a:r>
              <a:rPr lang="en-US" smtClean="0"/>
              <a:t>Click to edit Master title style</a:t>
            </a:r>
            <a:endParaRPr lang="en-US" dirty="0"/>
          </a:p>
        </p:txBody>
      </p:sp>
      <p:sp>
        <p:nvSpPr>
          <p:cNvPr id="3" name="Text Placeholder 2"/>
          <p:cNvSpPr>
            <a:spLocks noGrp="1"/>
          </p:cNvSpPr>
          <p:nvPr>
            <p:ph type="body" idx="1"/>
          </p:nvPr>
        </p:nvSpPr>
        <p:spPr>
          <a:xfrm>
            <a:off x="827700" y="2052925"/>
            <a:ext cx="6711654" cy="4195481"/>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rot="5400000">
            <a:off x="7494989" y="1828771"/>
            <a:ext cx="990599" cy="22865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endParaRPr lang="en-US"/>
          </a:p>
        </p:txBody>
      </p:sp>
      <p:sp>
        <p:nvSpPr>
          <p:cNvPr id="5" name="Footer Placeholder 4"/>
          <p:cNvSpPr>
            <a:spLocks noGrp="1"/>
          </p:cNvSpPr>
          <p:nvPr>
            <p:ph type="ftr" sz="quarter" idx="3"/>
          </p:nvPr>
        </p:nvSpPr>
        <p:spPr>
          <a:xfrm rot="5400000">
            <a:off x="6233335" y="3263371"/>
            <a:ext cx="3859795" cy="228660"/>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en-US"/>
          </a:p>
        </p:txBody>
      </p:sp>
      <p:sp>
        <p:nvSpPr>
          <p:cNvPr id="6" name="Slide Number Placeholder 5"/>
          <p:cNvSpPr>
            <a:spLocks noGrp="1"/>
          </p:cNvSpPr>
          <p:nvPr>
            <p:ph type="sldNum" sz="quarter" idx="4"/>
          </p:nvPr>
        </p:nvSpPr>
        <p:spPr bwMode="gray">
          <a:xfrm>
            <a:off x="7766431" y="295736"/>
            <a:ext cx="628813" cy="767687"/>
          </a:xfrm>
          <a:prstGeom prst="rect">
            <a:avLst/>
          </a:prstGeom>
        </p:spPr>
        <p:txBody>
          <a:bodyPr vert="horz" lIns="91440" tIns="45720" rIns="91440" bIns="45720" rtlCol="0" anchor="b"/>
          <a:lstStyle>
            <a:lvl1pPr algn="ctr">
              <a:defRPr sz="2801" b="0" i="0">
                <a:solidFill>
                  <a:schemeClr val="tx1">
                    <a:tint val="75000"/>
                  </a:schemeClr>
                </a:solidFill>
              </a:defRPr>
            </a:lvl1pPr>
          </a:lstStyle>
          <a:p>
            <a:fld id="{56F08F9C-FCE7-4A61-B8C1-DFAF70FC5AFE}" type="slidenum">
              <a:rPr lang="en-US" smtClean="0"/>
              <a:pPr/>
              <a:t>‹#›</a:t>
            </a:fld>
            <a:endParaRPr lang="en-US"/>
          </a:p>
        </p:txBody>
      </p:sp>
    </p:spTree>
    <p:extLst>
      <p:ext uri="{BB962C8B-B14F-4D97-AF65-F5344CB8AC3E}">
        <p14:creationId xmlns:p14="http://schemas.microsoft.com/office/powerpoint/2010/main" val="3644213707"/>
      </p:ext>
    </p:extLst>
  </p:cSld>
  <p:clrMap bg1="dk1" tx1="lt1" bg2="dk2" tx2="lt2" accent1="accent1" accent2="accent2" accent3="accent3" accent4="accent4" accent5="accent5" accent6="accent6" hlink="hlink" folHlink="folHlink"/>
  <p:sldLayoutIdLst>
    <p:sldLayoutId id="2147483713" r:id="rId1"/>
    <p:sldLayoutId id="2147483714" r:id="rId2"/>
    <p:sldLayoutId id="2147483715" r:id="rId3"/>
    <p:sldLayoutId id="2147483716" r:id="rId4"/>
    <p:sldLayoutId id="2147483717" r:id="rId5"/>
    <p:sldLayoutId id="2147483718" r:id="rId6"/>
    <p:sldLayoutId id="2147483719" r:id="rId7"/>
    <p:sldLayoutId id="2147483720" r:id="rId8"/>
    <p:sldLayoutId id="2147483721" r:id="rId9"/>
    <p:sldLayoutId id="2147483722" r:id="rId10"/>
    <p:sldLayoutId id="2147483723" r:id="rId11"/>
    <p:sldLayoutId id="2147483724" r:id="rId12"/>
    <p:sldLayoutId id="2147483725" r:id="rId13"/>
    <p:sldLayoutId id="2147483726" r:id="rId14"/>
    <p:sldLayoutId id="2147483727" r:id="rId15"/>
    <p:sldLayoutId id="2147483728" r:id="rId16"/>
    <p:sldLayoutId id="2147483729" r:id="rId17"/>
  </p:sldLayoutIdLst>
  <p:transition spd="slow">
    <p:fade/>
  </p:transition>
  <p:timing>
    <p:tnLst>
      <p:par>
        <p:cTn id="1" dur="indefinite" restart="never" nodeType="tmRoot"/>
      </p:par>
    </p:tnLst>
  </p:timing>
  <p:hf hdr="0" ftr="0" dt="0"/>
  <p:txStyles>
    <p:titleStyle>
      <a:lvl1pPr algn="l" defTabSz="457207"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6" indent="-342906" algn="l" defTabSz="457207"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62" indent="-285755" algn="l" defTabSz="457207"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20"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27"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34"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14642"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49"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57"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64"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7" rtl="0" eaLnBrk="1" latinLnBrk="0" hangingPunct="1">
        <a:defRPr sz="1800" kern="1200">
          <a:solidFill>
            <a:schemeClr val="tx1"/>
          </a:solidFill>
          <a:latin typeface="+mn-lt"/>
          <a:ea typeface="+mn-ea"/>
          <a:cs typeface="+mn-cs"/>
        </a:defRPr>
      </a:lvl1pPr>
      <a:lvl2pPr marL="457207" algn="l" defTabSz="457207" rtl="0" eaLnBrk="1" latinLnBrk="0" hangingPunct="1">
        <a:defRPr sz="1800" kern="1200">
          <a:solidFill>
            <a:schemeClr val="tx1"/>
          </a:solidFill>
          <a:latin typeface="+mn-lt"/>
          <a:ea typeface="+mn-ea"/>
          <a:cs typeface="+mn-cs"/>
        </a:defRPr>
      </a:lvl2pPr>
      <a:lvl3pPr marL="914415" algn="l" defTabSz="457207" rtl="0" eaLnBrk="1" latinLnBrk="0" hangingPunct="1">
        <a:defRPr sz="1800" kern="1200">
          <a:solidFill>
            <a:schemeClr val="tx1"/>
          </a:solidFill>
          <a:latin typeface="+mn-lt"/>
          <a:ea typeface="+mn-ea"/>
          <a:cs typeface="+mn-cs"/>
        </a:defRPr>
      </a:lvl3pPr>
      <a:lvl4pPr marL="1371622" algn="l" defTabSz="457207" rtl="0" eaLnBrk="1" latinLnBrk="0" hangingPunct="1">
        <a:defRPr sz="1800" kern="1200">
          <a:solidFill>
            <a:schemeClr val="tx1"/>
          </a:solidFill>
          <a:latin typeface="+mn-lt"/>
          <a:ea typeface="+mn-ea"/>
          <a:cs typeface="+mn-cs"/>
        </a:defRPr>
      </a:lvl4pPr>
      <a:lvl5pPr marL="1828831" algn="l" defTabSz="457207" rtl="0" eaLnBrk="1" latinLnBrk="0" hangingPunct="1">
        <a:defRPr sz="1800" kern="1200">
          <a:solidFill>
            <a:schemeClr val="tx1"/>
          </a:solidFill>
          <a:latin typeface="+mn-lt"/>
          <a:ea typeface="+mn-ea"/>
          <a:cs typeface="+mn-cs"/>
        </a:defRPr>
      </a:lvl5pPr>
      <a:lvl6pPr marL="2286038" algn="l" defTabSz="457207" rtl="0" eaLnBrk="1" latinLnBrk="0" hangingPunct="1">
        <a:defRPr sz="1800" kern="1200">
          <a:solidFill>
            <a:schemeClr val="tx1"/>
          </a:solidFill>
          <a:latin typeface="+mn-lt"/>
          <a:ea typeface="+mn-ea"/>
          <a:cs typeface="+mn-cs"/>
        </a:defRPr>
      </a:lvl6pPr>
      <a:lvl7pPr marL="2743246" algn="l" defTabSz="457207" rtl="0" eaLnBrk="1" latinLnBrk="0" hangingPunct="1">
        <a:defRPr sz="1800" kern="1200">
          <a:solidFill>
            <a:schemeClr val="tx1"/>
          </a:solidFill>
          <a:latin typeface="+mn-lt"/>
          <a:ea typeface="+mn-ea"/>
          <a:cs typeface="+mn-cs"/>
        </a:defRPr>
      </a:lvl7pPr>
      <a:lvl8pPr marL="3200453" algn="l" defTabSz="457207" rtl="0" eaLnBrk="1" latinLnBrk="0" hangingPunct="1">
        <a:defRPr sz="1800" kern="1200">
          <a:solidFill>
            <a:schemeClr val="tx1"/>
          </a:solidFill>
          <a:latin typeface="+mn-lt"/>
          <a:ea typeface="+mn-ea"/>
          <a:cs typeface="+mn-cs"/>
        </a:defRPr>
      </a:lvl8pPr>
      <a:lvl9pPr marL="3657661" algn="l" defTabSz="457207"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xml"/><Relationship Id="rId1" Type="http://schemas.openxmlformats.org/officeDocument/2006/relationships/slideLayout" Target="../slideLayouts/slideLayout14.xml"/><Relationship Id="rId5" Type="http://schemas.openxmlformats.org/officeDocument/2006/relationships/image" Target="../media/image4.jpeg"/><Relationship Id="rId4" Type="http://schemas.openxmlformats.org/officeDocument/2006/relationships/image" Target="../media/image3.gif"/></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hyperlink" Target="http://distantshores.org/resources/illustrations/sweet-publishing" TargetMode="External"/><Relationship Id="rId2" Type="http://schemas.openxmlformats.org/officeDocument/2006/relationships/hyperlink" Target="http://blog.lifeway.com/eblifewayadultos/" TargetMode="External"/><Relationship Id="rId1" Type="http://schemas.openxmlformats.org/officeDocument/2006/relationships/slideLayout" Target="../slideLayouts/slideLayout2.xml"/><Relationship Id="rId5" Type="http://schemas.openxmlformats.org/officeDocument/2006/relationships/image" Target="../media/image13.jpeg"/><Relationship Id="rId4" Type="http://schemas.openxmlformats.org/officeDocument/2006/relationships/hyperlink" Target="http://st-takla.org/Gallery/Bible/Illustrations.html" TargetMode="External"/></Relationships>
</file>

<file path=ppt/slides/_rels/slide17.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7.xml"/><Relationship Id="rId1" Type="http://schemas.openxmlformats.org/officeDocument/2006/relationships/slideLayout" Target="../slideLayouts/slideLayout25.xml"/></Relationships>
</file>

<file path=ppt/slides/_rels/slide18.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image" Target="../media/image5.jpeg"/><Relationship Id="rId1" Type="http://schemas.openxmlformats.org/officeDocument/2006/relationships/slideLayout" Target="../slideLayouts/slideLayout14.xml"/><Relationship Id="rId5" Type="http://schemas.openxmlformats.org/officeDocument/2006/relationships/image" Target="../media/image8.jpeg"/><Relationship Id="rId4" Type="http://schemas.openxmlformats.org/officeDocument/2006/relationships/image" Target="../media/image7.jpeg"/></Relationships>
</file>

<file path=ppt/slides/_rels/slide3.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tx2">
            <a:lumMod val="10000"/>
          </a:schemeClr>
        </a:solidFill>
        <a:effectLst/>
      </p:bgPr>
    </p:bg>
    <p:spTree>
      <p:nvGrpSpPr>
        <p:cNvPr id="1" name=""/>
        <p:cNvGrpSpPr/>
        <p:nvPr/>
      </p:nvGrpSpPr>
      <p:grpSpPr>
        <a:xfrm>
          <a:off x="0" y="0"/>
          <a:ext cx="0" cy="0"/>
          <a:chOff x="0" y="0"/>
          <a:chExt cx="0" cy="0"/>
        </a:xfrm>
      </p:grpSpPr>
      <p:pic>
        <p:nvPicPr>
          <p:cNvPr id="12" name="Picture 1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6" name="Text Box 5"/>
          <p:cNvSpPr txBox="1">
            <a:spLocks noChangeArrowheads="1"/>
          </p:cNvSpPr>
          <p:nvPr/>
        </p:nvSpPr>
        <p:spPr bwMode="auto">
          <a:xfrm>
            <a:off x="7315200" y="6273225"/>
            <a:ext cx="1828800" cy="584775"/>
          </a:xfrm>
          <a:prstGeom prst="rect">
            <a:avLst/>
          </a:prstGeom>
          <a:solidFill>
            <a:schemeClr val="bg1">
              <a:lumMod val="95000"/>
              <a:lumOff val="5000"/>
              <a:alpha val="70000"/>
            </a:schemeClr>
          </a:solidFill>
          <a:ln w="9525">
            <a:noFill/>
            <a:miter lim="800000"/>
            <a:headEnd/>
            <a:tailEnd/>
          </a:ln>
          <a:effectLst/>
        </p:spPr>
        <p:txBody>
          <a:bodyPr wrap="square">
            <a:spAutoFit/>
          </a:bodyPr>
          <a:lstStyle/>
          <a:p>
            <a:pPr algn="ctr">
              <a:spcBef>
                <a:spcPct val="50000"/>
              </a:spcBef>
              <a:spcAft>
                <a:spcPts val="1200"/>
              </a:spcAft>
            </a:pPr>
            <a:r>
              <a:rPr lang="es-PR" sz="1600" i="1" dirty="0" smtClean="0">
                <a:latin typeface="Arial" charset="0"/>
              </a:rPr>
              <a:t>Estudios Bíblicos </a:t>
            </a:r>
            <a:r>
              <a:rPr lang="es-PR" sz="1600" i="1" dirty="0" err="1" smtClean="0">
                <a:latin typeface="Arial" charset="0"/>
              </a:rPr>
              <a:t>Lifeway</a:t>
            </a:r>
            <a:r>
              <a:rPr lang="es-PR" sz="1600" i="1" dirty="0" smtClean="0">
                <a:latin typeface="Arial" charset="0"/>
              </a:rPr>
              <a:t> </a:t>
            </a:r>
            <a:r>
              <a:rPr lang="es-PR" sz="1600" dirty="0" smtClean="0">
                <a:latin typeface="Arial" charset="0"/>
              </a:rPr>
              <a:t>®</a:t>
            </a:r>
            <a:endParaRPr lang="es-PR" sz="1600" dirty="0">
              <a:latin typeface="Arial" charset="0"/>
            </a:endParaRPr>
          </a:p>
        </p:txBody>
      </p:sp>
      <p:sp>
        <p:nvSpPr>
          <p:cNvPr id="7" name="Rectangle 2"/>
          <p:cNvSpPr txBox="1">
            <a:spLocks noChangeArrowheads="1"/>
          </p:cNvSpPr>
          <p:nvPr/>
        </p:nvSpPr>
        <p:spPr>
          <a:xfrm>
            <a:off x="609600" y="685800"/>
            <a:ext cx="7937951" cy="2057400"/>
          </a:xfrm>
          <a:prstGeom prst="rect">
            <a:avLst/>
          </a:prstGeom>
          <a:solidFill>
            <a:schemeClr val="bg1">
              <a:lumMod val="95000"/>
              <a:lumOff val="5000"/>
              <a:alpha val="70000"/>
            </a:schemeClr>
          </a:solidFill>
          <a:ln/>
        </p:spPr>
        <p:txBody>
          <a:bodyPr vert="horz" lIns="91440" tIns="45720" rIns="91440" bIns="45720" rtlCol="0" anchor="ctr">
            <a:noAutofit/>
          </a:bodyPr>
          <a:lstStyle/>
          <a:p>
            <a:pPr marL="401638" lvl="0" indent="-234950" algn="ctr" fontAlgn="auto">
              <a:spcAft>
                <a:spcPts val="1200"/>
              </a:spcAft>
              <a:defRPr/>
            </a:pPr>
            <a:r>
              <a:rPr kumimoji="0" lang="es-PR" sz="4400" b="0" i="0" u="none" strike="noStrike" kern="1200" cap="none" spc="0" normalizeH="0" baseline="0" noProof="0" dirty="0" smtClean="0">
                <a:ln>
                  <a:noFill/>
                </a:ln>
                <a:effectLst/>
                <a:uLnTx/>
                <a:uFillTx/>
                <a:latin typeface="+mj-lt"/>
                <a:ea typeface="+mj-ea"/>
                <a:cs typeface="+mj-cs"/>
              </a:rPr>
              <a:t>  </a:t>
            </a:r>
            <a:r>
              <a:rPr lang="es-PR" sz="4400" dirty="0" smtClean="0">
                <a:latin typeface="+mj-lt"/>
                <a:ea typeface="+mj-ea"/>
                <a:cs typeface="+mj-cs"/>
              </a:rPr>
              <a:t>Primavera </a:t>
            </a:r>
            <a:r>
              <a:rPr kumimoji="0" lang="es-PR" sz="4400" b="0" i="0" u="none" strike="noStrike" kern="1200" cap="none" spc="0" normalizeH="0" baseline="0" noProof="0" dirty="0" smtClean="0">
                <a:ln>
                  <a:noFill/>
                </a:ln>
                <a:effectLst/>
                <a:uLnTx/>
                <a:uFillTx/>
                <a:latin typeface="+mj-lt"/>
                <a:ea typeface="+mj-ea"/>
                <a:cs typeface="+mj-cs"/>
              </a:rPr>
              <a:t>2015/Tema</a:t>
            </a:r>
            <a:r>
              <a:rPr lang="es-PR" sz="4400" dirty="0" smtClean="0">
                <a:latin typeface="+mj-lt"/>
              </a:rPr>
              <a:t>:           </a:t>
            </a:r>
            <a:r>
              <a:rPr lang="es-PR" sz="4400" cap="small" dirty="0" smtClean="0">
                <a:latin typeface="+mj-lt"/>
              </a:rPr>
              <a:t>Gocémonos en lo que hacemos</a:t>
            </a:r>
            <a:endParaRPr kumimoji="0" lang="es-PR" sz="4400" b="0" i="0" u="none" strike="noStrike" kern="1200" cap="small" spc="0" normalizeH="0" dirty="0" smtClean="0">
              <a:ln>
                <a:noFill/>
              </a:ln>
              <a:effectLst/>
              <a:uLnTx/>
              <a:uFillTx/>
              <a:latin typeface="+mj-lt"/>
              <a:ea typeface="+mj-ea"/>
              <a:cs typeface="+mj-cs"/>
            </a:endParaRPr>
          </a:p>
        </p:txBody>
      </p:sp>
      <p:sp>
        <p:nvSpPr>
          <p:cNvPr id="8" name="Rectangle 3"/>
          <p:cNvSpPr txBox="1">
            <a:spLocks noChangeArrowheads="1"/>
          </p:cNvSpPr>
          <p:nvPr/>
        </p:nvSpPr>
        <p:spPr>
          <a:xfrm>
            <a:off x="609600" y="2895600"/>
            <a:ext cx="7937951" cy="2971800"/>
          </a:xfrm>
          <a:prstGeom prst="rect">
            <a:avLst/>
          </a:prstGeom>
          <a:solidFill>
            <a:schemeClr val="bg1">
              <a:lumMod val="95000"/>
              <a:lumOff val="5000"/>
              <a:alpha val="70000"/>
            </a:schemeClr>
          </a:solidFill>
          <a:ln/>
        </p:spPr>
        <p:txBody>
          <a:bodyPr vert="horz" lIns="91440" tIns="45720" rIns="91440" bIns="45720" rtlCol="0" anchor="ctr">
            <a:normAutofit/>
          </a:bodyPr>
          <a:lstStyle/>
          <a:p>
            <a:pPr marL="401638" indent="-234950" algn="ctr">
              <a:spcAft>
                <a:spcPts val="600"/>
              </a:spcAft>
              <a:buNone/>
            </a:pPr>
            <a:r>
              <a:rPr lang="en-US" sz="4400" cap="small" dirty="0" smtClean="0">
                <a:latin typeface="+mn-lt"/>
              </a:rPr>
              <a:t>Pascua: </a:t>
            </a:r>
            <a:r>
              <a:rPr lang="en-US" sz="4400" dirty="0" smtClean="0"/>
              <a:t>Mas </a:t>
            </a:r>
            <a:r>
              <a:rPr lang="es-PR" sz="4400" dirty="0" smtClean="0"/>
              <a:t>ahora</a:t>
            </a:r>
            <a:r>
              <a:rPr lang="en-US" sz="4400" dirty="0" smtClean="0"/>
              <a:t> … Victoria </a:t>
            </a:r>
            <a:endParaRPr lang="es-PR" sz="4400" cap="small" dirty="0" smtClean="0">
              <a:latin typeface="+mn-lt"/>
            </a:endParaRPr>
          </a:p>
          <a:p>
            <a:pPr marL="401638" indent="-234950" algn="ctr">
              <a:spcAft>
                <a:spcPts val="600"/>
              </a:spcAft>
              <a:buNone/>
            </a:pPr>
            <a:r>
              <a:rPr lang="es-PR" sz="3600" dirty="0" smtClean="0">
                <a:latin typeface="+mn-lt"/>
                <a:cs typeface="+mn-cs"/>
              </a:rPr>
              <a:t>5</a:t>
            </a:r>
            <a:r>
              <a:rPr kumimoji="0" lang="es-PR" sz="3600" b="0" i="0" u="none" strike="noStrike" kern="1200" cap="none" spc="0" normalizeH="0" baseline="0" noProof="0" dirty="0" smtClean="0">
                <a:ln>
                  <a:noFill/>
                </a:ln>
                <a:effectLst/>
                <a:uLnTx/>
                <a:uFillTx/>
                <a:latin typeface="+mn-lt"/>
                <a:ea typeface="+mn-ea"/>
                <a:cs typeface="+mn-cs"/>
              </a:rPr>
              <a:t> de </a:t>
            </a:r>
            <a:r>
              <a:rPr lang="es-PR" sz="3600" dirty="0" smtClean="0">
                <a:latin typeface="+mn-lt"/>
                <a:cs typeface="+mn-cs"/>
              </a:rPr>
              <a:t>abril </a:t>
            </a:r>
            <a:r>
              <a:rPr kumimoji="0" lang="es-PR" sz="3600" b="0" i="0" u="none" strike="noStrike" kern="1200" cap="none" spc="0" normalizeH="0" baseline="0" noProof="0" dirty="0" smtClean="0">
                <a:ln>
                  <a:noFill/>
                </a:ln>
                <a:effectLst/>
                <a:uLnTx/>
                <a:uFillTx/>
                <a:latin typeface="+mn-lt"/>
                <a:ea typeface="+mn-ea"/>
                <a:cs typeface="+mn-cs"/>
              </a:rPr>
              <a:t>de 2015</a:t>
            </a:r>
            <a:endParaRPr kumimoji="0" lang="es-PR" sz="3200" b="0" i="0" u="none" strike="noStrike" kern="1200" cap="none" spc="0" normalizeH="0" baseline="0" noProof="0" dirty="0" smtClean="0">
              <a:ln>
                <a:noFill/>
              </a:ln>
              <a:effectLst/>
              <a:uLnTx/>
              <a:uFillTx/>
              <a:latin typeface="+mn-lt"/>
              <a:ea typeface="+mn-ea"/>
              <a:cs typeface="+mn-cs"/>
            </a:endParaRPr>
          </a:p>
          <a:p>
            <a:pPr marL="401638" lvl="0" indent="-234950" algn="ctr" fontAlgn="auto">
              <a:spcBef>
                <a:spcPct val="20000"/>
              </a:spcBef>
              <a:spcAft>
                <a:spcPts val="0"/>
              </a:spcAft>
              <a:defRPr/>
            </a:pPr>
            <a:r>
              <a:rPr lang="fr-FR" sz="2800" dirty="0" smtClean="0"/>
              <a:t>(1 </a:t>
            </a:r>
            <a:r>
              <a:rPr lang="es-PR" sz="2800" dirty="0" smtClean="0"/>
              <a:t>Corintios</a:t>
            </a:r>
            <a:r>
              <a:rPr lang="fr-FR" sz="2800" dirty="0" smtClean="0"/>
              <a:t> 15:20-28</a:t>
            </a:r>
            <a:r>
              <a:rPr lang="es-PR" sz="2800" dirty="0" smtClean="0"/>
              <a:t>)</a:t>
            </a:r>
            <a:endParaRPr kumimoji="0" lang="es-PR" sz="2800" b="0" i="0" u="none" strike="noStrike" kern="1200" cap="none" spc="0" normalizeH="0" baseline="0" noProof="0" dirty="0">
              <a:ln>
                <a:noFill/>
              </a:ln>
              <a:effectLst/>
              <a:uLnTx/>
              <a:uFillTx/>
              <a:latin typeface="+mn-lt"/>
              <a:ea typeface="+mn-ea"/>
              <a:cs typeface="+mn-cs"/>
            </a:endParaRPr>
          </a:p>
        </p:txBody>
      </p:sp>
      <p:sp>
        <p:nvSpPr>
          <p:cNvPr id="9" name="Text Box 5"/>
          <p:cNvSpPr txBox="1">
            <a:spLocks noChangeArrowheads="1"/>
          </p:cNvSpPr>
          <p:nvPr/>
        </p:nvSpPr>
        <p:spPr bwMode="auto">
          <a:xfrm>
            <a:off x="0" y="6273225"/>
            <a:ext cx="2438400" cy="584775"/>
          </a:xfrm>
          <a:prstGeom prst="rect">
            <a:avLst/>
          </a:prstGeom>
          <a:solidFill>
            <a:schemeClr val="bg1">
              <a:lumMod val="95000"/>
              <a:lumOff val="5000"/>
              <a:alpha val="70000"/>
            </a:schemeClr>
          </a:solidFill>
          <a:ln w="9525">
            <a:noFill/>
            <a:miter lim="800000"/>
            <a:headEnd/>
            <a:tailEnd/>
          </a:ln>
          <a:effectLst/>
        </p:spPr>
        <p:txBody>
          <a:bodyPr wrap="square">
            <a:spAutoFit/>
          </a:bodyPr>
          <a:lstStyle/>
          <a:p>
            <a:pPr algn="ctr">
              <a:spcBef>
                <a:spcPct val="50000"/>
              </a:spcBef>
              <a:spcAft>
                <a:spcPts val="1200"/>
              </a:spcAft>
            </a:pPr>
            <a:r>
              <a:rPr lang="es-PR" sz="1600" dirty="0">
                <a:latin typeface="Arial" charset="0"/>
              </a:rPr>
              <a:t>Iglesia Bíblica Bautista de </a:t>
            </a:r>
            <a:r>
              <a:rPr lang="es-PR" sz="1600" dirty="0" smtClean="0">
                <a:latin typeface="Arial" charset="0"/>
              </a:rPr>
              <a:t>Aguadilla</a:t>
            </a:r>
            <a:endParaRPr lang="es-PR" sz="1600" dirty="0">
              <a:latin typeface="Arial" charset="0"/>
            </a:endParaRPr>
          </a:p>
        </p:txBody>
      </p:sp>
      <p:pic>
        <p:nvPicPr>
          <p:cNvPr id="10" name="Picture 6" descr="jesus_fish_lg_clr"/>
          <p:cNvPicPr>
            <a:picLocks noChangeAspect="1" noChangeArrowheads="1"/>
          </p:cNvPicPr>
          <p:nvPr/>
        </p:nvPicPr>
        <p:blipFill>
          <a:blip r:embed="rId4" cstate="screen"/>
          <a:srcRect/>
          <a:stretch>
            <a:fillRect/>
          </a:stretch>
        </p:blipFill>
        <p:spPr bwMode="auto">
          <a:xfrm>
            <a:off x="1828800" y="6604575"/>
            <a:ext cx="533400" cy="266700"/>
          </a:xfrm>
          <a:prstGeom prst="rect">
            <a:avLst/>
          </a:prstGeom>
          <a:noFill/>
          <a:ln w="9525">
            <a:noFill/>
            <a:miter lim="800000"/>
            <a:headEnd/>
            <a:tailEnd/>
          </a:ln>
        </p:spPr>
      </p:pic>
      <p:pic>
        <p:nvPicPr>
          <p:cNvPr id="11" name="Picture 4"/>
          <p:cNvPicPr>
            <a:picLocks noChangeAspect="1" noChangeArrowheads="1"/>
          </p:cNvPicPr>
          <p:nvPr/>
        </p:nvPicPr>
        <p:blipFill>
          <a:blip r:embed="rId5" cstate="screen"/>
          <a:srcRect/>
          <a:stretch>
            <a:fillRect/>
          </a:stretch>
        </p:blipFill>
        <p:spPr bwMode="auto">
          <a:xfrm>
            <a:off x="0" y="0"/>
            <a:ext cx="647700" cy="552450"/>
          </a:xfrm>
          <a:prstGeom prst="rect">
            <a:avLst/>
          </a:prstGeom>
          <a:solidFill>
            <a:schemeClr val="accent1">
              <a:alpha val="42000"/>
            </a:schemeClr>
          </a:solidFill>
          <a:ln w="9525">
            <a:noFill/>
            <a:miter lim="800000"/>
            <a:headEnd/>
            <a:tailEnd/>
          </a:ln>
        </p:spPr>
      </p:pic>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2000"/>
                                        <p:tgtEl>
                                          <p:spTgt spid="7"/>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8">
                                            <p:bg/>
                                          </p:spTgt>
                                        </p:tgtEl>
                                        <p:attrNameLst>
                                          <p:attrName>style.visibility</p:attrName>
                                        </p:attrNameLst>
                                      </p:cBhvr>
                                      <p:to>
                                        <p:strVal val="visible"/>
                                      </p:to>
                                    </p:set>
                                    <p:animEffect transition="in" filter="fade">
                                      <p:cBhvr>
                                        <p:cTn id="10" dur="2000"/>
                                        <p:tgtEl>
                                          <p:spTgt spid="8">
                                            <p:bg/>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8">
                                            <p:txEl>
                                              <p:pRg st="0" end="0"/>
                                            </p:txEl>
                                          </p:spTgt>
                                        </p:tgtEl>
                                        <p:attrNameLst>
                                          <p:attrName>style.visibility</p:attrName>
                                        </p:attrNameLst>
                                      </p:cBhvr>
                                      <p:to>
                                        <p:strVal val="visible"/>
                                      </p:to>
                                    </p:set>
                                    <p:animEffect transition="in" filter="fade">
                                      <p:cBhvr>
                                        <p:cTn id="13" dur="2000"/>
                                        <p:tgtEl>
                                          <p:spTgt spid="8">
                                            <p:txEl>
                                              <p:pRg st="0" end="0"/>
                                            </p:txEl>
                                          </p:spTgt>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8">
                                            <p:txEl>
                                              <p:pRg st="1" end="1"/>
                                            </p:txEl>
                                          </p:spTgt>
                                        </p:tgtEl>
                                        <p:attrNameLst>
                                          <p:attrName>style.visibility</p:attrName>
                                        </p:attrNameLst>
                                      </p:cBhvr>
                                      <p:to>
                                        <p:strVal val="visible"/>
                                      </p:to>
                                    </p:set>
                                    <p:animEffect transition="in" filter="fade">
                                      <p:cBhvr>
                                        <p:cTn id="16" dur="2000"/>
                                        <p:tgtEl>
                                          <p:spTgt spid="8">
                                            <p:txEl>
                                              <p:pRg st="1" end="1"/>
                                            </p:txEl>
                                          </p:spTgt>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8">
                                            <p:txEl>
                                              <p:pRg st="2" end="2"/>
                                            </p:txEl>
                                          </p:spTgt>
                                        </p:tgtEl>
                                        <p:attrNameLst>
                                          <p:attrName>style.visibility</p:attrName>
                                        </p:attrNameLst>
                                      </p:cBhvr>
                                      <p:to>
                                        <p:strVal val="visible"/>
                                      </p:to>
                                    </p:set>
                                    <p:animEffect transition="in" filter="fade">
                                      <p:cBhvr>
                                        <p:cTn id="19" dur="2000"/>
                                        <p:tgtEl>
                                          <p:spTgt spid="8">
                                            <p:txEl>
                                              <p:pRg st="2" end="2"/>
                                            </p:txEl>
                                          </p:spTgt>
                                        </p:tgtEl>
                                      </p:cBhvr>
                                    </p:animEffect>
                                  </p:childTnLst>
                                </p:cTn>
                              </p:par>
                              <p:par>
                                <p:cTn id="20" presetID="10" presetClass="entr" presetSubtype="0" fill="hold" nodeType="with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fade">
                                      <p:cBhvr>
                                        <p:cTn id="22" dur="2000"/>
                                        <p:tgtEl>
                                          <p:spTgt spid="11"/>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9"/>
                                        </p:tgtEl>
                                        <p:attrNameLst>
                                          <p:attrName>style.visibility</p:attrName>
                                        </p:attrNameLst>
                                      </p:cBhvr>
                                      <p:to>
                                        <p:strVal val="visible"/>
                                      </p:to>
                                    </p:set>
                                    <p:animEffect transition="in" filter="fade">
                                      <p:cBhvr>
                                        <p:cTn id="25" dur="2000"/>
                                        <p:tgtEl>
                                          <p:spTgt spid="9"/>
                                        </p:tgtEl>
                                      </p:cBhvr>
                                    </p:animEffect>
                                  </p:childTnLst>
                                </p:cTn>
                              </p:par>
                              <p:par>
                                <p:cTn id="26" presetID="10" presetClass="entr" presetSubtype="0" fill="hold" nodeType="withEffect">
                                  <p:stCondLst>
                                    <p:cond delay="0"/>
                                  </p:stCondLst>
                                  <p:childTnLst>
                                    <p:set>
                                      <p:cBhvr>
                                        <p:cTn id="27" dur="1" fill="hold">
                                          <p:stCondLst>
                                            <p:cond delay="0"/>
                                          </p:stCondLst>
                                        </p:cTn>
                                        <p:tgtEl>
                                          <p:spTgt spid="10"/>
                                        </p:tgtEl>
                                        <p:attrNameLst>
                                          <p:attrName>style.visibility</p:attrName>
                                        </p:attrNameLst>
                                      </p:cBhvr>
                                      <p:to>
                                        <p:strVal val="visible"/>
                                      </p:to>
                                    </p:set>
                                    <p:animEffect transition="in" filter="fade">
                                      <p:cBhvr>
                                        <p:cTn id="28" dur="2000"/>
                                        <p:tgtEl>
                                          <p:spTgt spid="10"/>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6"/>
                                        </p:tgtEl>
                                        <p:attrNameLst>
                                          <p:attrName>style.visibility</p:attrName>
                                        </p:attrNameLst>
                                      </p:cBhvr>
                                      <p:to>
                                        <p:strVal val="visible"/>
                                      </p:to>
                                    </p:set>
                                    <p:animEffect transition="in" filter="fade">
                                      <p:cBhvr>
                                        <p:cTn id="31"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build="p" animBg="1"/>
      <p:bldP spid="9"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10</a:t>
            </a:fld>
            <a:endParaRPr lang="en-US" dirty="0"/>
          </a:p>
        </p:txBody>
      </p:sp>
      <p:sp>
        <p:nvSpPr>
          <p:cNvPr id="327682" name="Rectangle 2"/>
          <p:cNvSpPr>
            <a:spLocks noGrp="1" noChangeArrowheads="1"/>
          </p:cNvSpPr>
          <p:nvPr>
            <p:ph type="body" idx="1"/>
          </p:nvPr>
        </p:nvSpPr>
        <p:spPr>
          <a:xfrm>
            <a:off x="381000" y="2057400"/>
            <a:ext cx="8382000" cy="3731118"/>
          </a:xfrm>
        </p:spPr>
        <p:txBody>
          <a:bodyPr/>
          <a:lstStyle/>
          <a:p>
            <a:r>
              <a:rPr lang="es-ES" dirty="0" smtClean="0"/>
              <a:t>La resurrección de Cristo propicia la resurrección de todo el mundo (</a:t>
            </a:r>
            <a:r>
              <a:rPr lang="es-ES" dirty="0" smtClean="0">
                <a:solidFill>
                  <a:schemeClr val="tx2"/>
                </a:solidFill>
              </a:rPr>
              <a:t>15:20–22</a:t>
            </a:r>
            <a:r>
              <a:rPr lang="es-ES" dirty="0" smtClean="0"/>
              <a:t>).</a:t>
            </a:r>
          </a:p>
          <a:p>
            <a:pPr lvl="1"/>
            <a:r>
              <a:rPr lang="es-ES" dirty="0" smtClean="0"/>
              <a:t>Tanto la muerte como la resurrección llegan a la raza humana por medio del hombre. </a:t>
            </a:r>
          </a:p>
          <a:p>
            <a:pPr lvl="1"/>
            <a:r>
              <a:rPr lang="es-ES" dirty="0" smtClean="0"/>
              <a:t>Todos los que están “en Adán“, es decir, sus descendientes físicos, mueren. </a:t>
            </a:r>
          </a:p>
          <a:p>
            <a:pPr lvl="1"/>
            <a:r>
              <a:rPr lang="es-ES" dirty="0" smtClean="0"/>
              <a:t>Pero los que estamos en Cristo, recibimos la vida. </a:t>
            </a:r>
          </a:p>
          <a:p>
            <a:pPr lvl="1"/>
            <a:r>
              <a:rPr lang="es-ES" dirty="0" smtClean="0"/>
              <a:t>Quien confíe en él [participará de la resurrección]. (</a:t>
            </a:r>
            <a:r>
              <a:rPr lang="es-ES" dirty="0" err="1" smtClean="0"/>
              <a:t>Porter</a:t>
            </a:r>
            <a:r>
              <a:rPr lang="es-ES" dirty="0" smtClean="0"/>
              <a:t>)</a:t>
            </a:r>
            <a:endParaRPr lang="es-ES" dirty="0"/>
          </a:p>
        </p:txBody>
      </p:sp>
      <p:sp>
        <p:nvSpPr>
          <p:cNvPr id="7" name="Rectangle 3"/>
          <p:cNvSpPr>
            <a:spLocks noGrp="1" noChangeArrowheads="1"/>
          </p:cNvSpPr>
          <p:nvPr>
            <p:ph type="title"/>
          </p:nvPr>
        </p:nvSpPr>
        <p:spPr>
          <a:xfrm>
            <a:off x="1676400" y="671512"/>
            <a:ext cx="6019800" cy="1004888"/>
          </a:xfrm>
        </p:spPr>
        <p:txBody>
          <a:bodyPr/>
          <a:lstStyle/>
          <a:p>
            <a:r>
              <a:rPr lang="fr-FR" dirty="0" smtClean="0"/>
              <a:t>1 </a:t>
            </a:r>
            <a:r>
              <a:rPr lang="es-PR" dirty="0" smtClean="0"/>
              <a:t>Corintios</a:t>
            </a:r>
            <a:r>
              <a:rPr lang="fr-FR" dirty="0" smtClean="0"/>
              <a:t> 15:20-23</a:t>
            </a:r>
            <a:endParaRPr lang="es-ES" dirty="0"/>
          </a:p>
        </p:txBody>
      </p:sp>
    </p:spTree>
    <p:extLst>
      <p:ext uri="{BB962C8B-B14F-4D97-AF65-F5344CB8AC3E}">
        <p14:creationId xmlns:p14="http://schemas.microsoft.com/office/powerpoint/2010/main" val="411803582"/>
      </p:ext>
    </p:extLst>
  </p:cSld>
  <p:clrMapOvr>
    <a:masterClrMapping/>
  </p:clrMapOvr>
  <p:transition spd="slow">
    <p:fad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cstate="screen">
            <a:duotone>
              <a:schemeClr val="accent4">
                <a:shade val="45000"/>
                <a:satMod val="135000"/>
              </a:schemeClr>
              <a:prstClr val="white"/>
            </a:duotone>
            <a:extLst>
              <a:ext uri="{28A0092B-C50C-407E-A947-70E740481C1C}">
                <a14:useLocalDpi xmlns:a14="http://schemas.microsoft.com/office/drawing/2010/main"/>
              </a:ext>
            </a:extLst>
          </a:blip>
          <a:stretch>
            <a:fillRect/>
          </a:stretch>
        </p:blipFill>
        <p:spPr>
          <a:xfrm>
            <a:off x="0" y="152400"/>
            <a:ext cx="9144000" cy="6543675"/>
          </a:xfrm>
          <a:prstGeom prst="rect">
            <a:avLst/>
          </a:prstGeom>
        </p:spPr>
      </p:pic>
      <p:sp>
        <p:nvSpPr>
          <p:cNvPr id="65538" name="Rectangle 2"/>
          <p:cNvSpPr>
            <a:spLocks noGrp="1" noChangeArrowheads="1"/>
          </p:cNvSpPr>
          <p:nvPr>
            <p:ph type="title"/>
          </p:nvPr>
        </p:nvSpPr>
        <p:spPr/>
        <p:txBody>
          <a:bodyPr/>
          <a:lstStyle/>
          <a:p>
            <a:r>
              <a:rPr lang="es-PR" dirty="0" smtClean="0">
                <a:solidFill>
                  <a:schemeClr val="bg1">
                    <a:lumMod val="85000"/>
                  </a:schemeClr>
                </a:solidFill>
              </a:rPr>
              <a:t>Pasaje bíblico</a:t>
            </a:r>
            <a:endParaRPr lang="es-PR" dirty="0">
              <a:solidFill>
                <a:schemeClr val="bg1">
                  <a:lumMod val="85000"/>
                </a:schemeClr>
              </a:solidFill>
            </a:endParaRPr>
          </a:p>
        </p:txBody>
      </p:sp>
      <p:sp>
        <p:nvSpPr>
          <p:cNvPr id="6" name="Rectangle 3"/>
          <p:cNvSpPr txBox="1">
            <a:spLocks noChangeArrowheads="1"/>
          </p:cNvSpPr>
          <p:nvPr/>
        </p:nvSpPr>
        <p:spPr bwMode="auto">
          <a:xfrm>
            <a:off x="685800" y="2925618"/>
            <a:ext cx="8001000" cy="1570182"/>
          </a:xfrm>
          <a:prstGeom prst="rect">
            <a:avLst/>
          </a:prstGeom>
          <a:solidFill>
            <a:srgbClr val="FFFFD1">
              <a:alpha val="50000"/>
            </a:srgbClr>
          </a:solidFill>
          <a:ln w="9525">
            <a:noFill/>
            <a:miter lim="800000"/>
            <a:headEnd/>
            <a:tailEnd/>
          </a:ln>
          <a:effectLst>
            <a:softEdge rad="317500"/>
          </a:effectLst>
        </p:spPr>
        <p:txBody>
          <a:bodyPr vert="horz" wrap="square" lIns="91440" tIns="45720" rIns="91440" bIns="45720" numCol="1" anchor="ctr" anchorCtr="0" compatLnSpc="1">
            <a:prstTxWarp prst="textNoShape">
              <a:avLst/>
            </a:prstTxWarp>
          </a:bodyPr>
          <a:lstStyle>
            <a:lvl1pPr marL="342900" indent="-342900" algn="l" rtl="0" fontAlgn="base">
              <a:spcBef>
                <a:spcPct val="20000"/>
              </a:spcBef>
              <a:spcAft>
                <a:spcPct val="0"/>
              </a:spcAft>
              <a:buClr>
                <a:schemeClr val="folHlink"/>
              </a:buClr>
              <a:buSzPct val="60000"/>
              <a:buFont typeface="Wingdings" pitchFamily="2" charset="2"/>
              <a:buChar char="n"/>
              <a:defRPr sz="3200">
                <a:solidFill>
                  <a:schemeClr val="tx1"/>
                </a:solidFill>
                <a:latin typeface="+mn-lt"/>
                <a:ea typeface="+mn-ea"/>
                <a:cs typeface="+mn-cs"/>
              </a:defRPr>
            </a:lvl1pPr>
            <a:lvl2pPr marL="742950" indent="-285750" algn="l" rtl="0" fontAlgn="base">
              <a:spcBef>
                <a:spcPct val="20000"/>
              </a:spcBef>
              <a:spcAft>
                <a:spcPct val="0"/>
              </a:spcAft>
              <a:buClr>
                <a:schemeClr val="hlink"/>
              </a:buClr>
              <a:buSzPct val="55000"/>
              <a:buFont typeface="Wingdings" pitchFamily="2" charset="2"/>
              <a:buChar char="n"/>
              <a:defRPr sz="2800">
                <a:solidFill>
                  <a:schemeClr val="tx1"/>
                </a:solidFill>
                <a:latin typeface="+mn-lt"/>
                <a:cs typeface="+mn-cs"/>
              </a:defRPr>
            </a:lvl2pPr>
            <a:lvl3pPr marL="1143000" indent="-228600" algn="l" rtl="0" fontAlgn="base">
              <a:spcBef>
                <a:spcPct val="20000"/>
              </a:spcBef>
              <a:spcAft>
                <a:spcPct val="0"/>
              </a:spcAft>
              <a:buClr>
                <a:schemeClr val="folHlink"/>
              </a:buClr>
              <a:buSzPct val="50000"/>
              <a:buFont typeface="Wingdings" pitchFamily="2" charset="2"/>
              <a:buChar char="n"/>
              <a:defRPr sz="2400">
                <a:solidFill>
                  <a:schemeClr val="tx1"/>
                </a:solidFill>
                <a:latin typeface="+mn-lt"/>
                <a:cs typeface="+mn-cs"/>
              </a:defRPr>
            </a:lvl3pPr>
            <a:lvl4pPr marL="1600200" indent="-228600" algn="l" rtl="0" fontAlgn="base">
              <a:spcBef>
                <a:spcPct val="20000"/>
              </a:spcBef>
              <a:spcAft>
                <a:spcPct val="0"/>
              </a:spcAft>
              <a:buClr>
                <a:schemeClr val="accent2"/>
              </a:buClr>
              <a:buSzPct val="55000"/>
              <a:buFont typeface="Wingdings" pitchFamily="2" charset="2"/>
              <a:buChar char="n"/>
              <a:defRPr sz="2000">
                <a:solidFill>
                  <a:schemeClr val="tx1"/>
                </a:solidFill>
                <a:latin typeface="+mn-lt"/>
                <a:cs typeface="+mn-cs"/>
              </a:defRPr>
            </a:lvl4pPr>
            <a:lvl5pPr marL="20574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5pPr>
            <a:lvl6pPr marL="25146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6pPr>
            <a:lvl7pPr marL="29718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7pPr>
            <a:lvl8pPr marL="34290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8pPr>
            <a:lvl9pPr marL="38862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9pPr>
          </a:lstStyle>
          <a:p>
            <a:pPr marL="0" indent="0" algn="ctr">
              <a:buNone/>
            </a:pPr>
            <a:r>
              <a:rPr lang="en-US" sz="4800" dirty="0" smtClean="0">
                <a:latin typeface="David" panose="020E0502060401010101" pitchFamily="34" charset="-79"/>
                <a:cs typeface="David" panose="020E0502060401010101" pitchFamily="34" charset="-79"/>
              </a:rPr>
              <a:t>1 </a:t>
            </a:r>
            <a:r>
              <a:rPr lang="es-PR" sz="4800" dirty="0" smtClean="0">
                <a:latin typeface="David" panose="020E0502060401010101" pitchFamily="34" charset="-79"/>
                <a:cs typeface="David" panose="020E0502060401010101" pitchFamily="34" charset="-79"/>
              </a:rPr>
              <a:t>Corintios 15:24-28</a:t>
            </a:r>
            <a:endParaRPr lang="es-ES" sz="4800" dirty="0">
              <a:latin typeface="David" panose="020E0502060401010101" pitchFamily="34" charset="-79"/>
              <a:cs typeface="David" panose="020E0502060401010101" pitchFamily="34" charset="-79"/>
            </a:endParaRPr>
          </a:p>
        </p:txBody>
      </p:sp>
    </p:spTree>
    <p:extLst>
      <p:ext uri="{BB962C8B-B14F-4D97-AF65-F5344CB8AC3E}">
        <p14:creationId xmlns:p14="http://schemas.microsoft.com/office/powerpoint/2010/main" val="4249943280"/>
      </p:ext>
    </p:extLst>
  </p:cSld>
  <p:clrMapOvr>
    <a:masterClrMapping/>
  </p:clrMapOvr>
  <p:transition spd="slow">
    <p:fad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12</a:t>
            </a:fld>
            <a:endParaRPr lang="en-US" dirty="0"/>
          </a:p>
        </p:txBody>
      </p:sp>
      <p:sp>
        <p:nvSpPr>
          <p:cNvPr id="327682" name="Rectangle 2"/>
          <p:cNvSpPr>
            <a:spLocks noGrp="1" noChangeArrowheads="1"/>
          </p:cNvSpPr>
          <p:nvPr>
            <p:ph type="body" idx="1"/>
          </p:nvPr>
        </p:nvSpPr>
        <p:spPr>
          <a:xfrm>
            <a:off x="304799" y="2212482"/>
            <a:ext cx="8229601" cy="3731118"/>
          </a:xfrm>
        </p:spPr>
        <p:txBody>
          <a:bodyPr/>
          <a:lstStyle/>
          <a:p>
            <a:pPr marL="0" indent="0">
              <a:buNone/>
            </a:pPr>
            <a:r>
              <a:rPr lang="es-ES" dirty="0"/>
              <a:t>“Luego el fin, cuando entregue el reino al Dios y Padre, cuando haya suprimido todo dominio, toda autoridad y potencia. Porque preciso es que él reine hasta que haya puesto a todos sus enemigos debajo de sus pies. Y el postrer enemigo que será destruido es la muerte. Porque todas las cosas las sujetó debajo de sus pies</a:t>
            </a:r>
            <a:r>
              <a:rPr lang="es-ES" dirty="0" smtClean="0"/>
              <a:t>...”</a:t>
            </a:r>
            <a:endParaRPr lang="es-ES" dirty="0"/>
          </a:p>
        </p:txBody>
      </p:sp>
      <p:sp>
        <p:nvSpPr>
          <p:cNvPr id="9" name="Rectangle 3"/>
          <p:cNvSpPr>
            <a:spLocks noGrp="1" noChangeArrowheads="1"/>
          </p:cNvSpPr>
          <p:nvPr>
            <p:ph type="title"/>
          </p:nvPr>
        </p:nvSpPr>
        <p:spPr>
          <a:xfrm>
            <a:off x="1600200" y="671512"/>
            <a:ext cx="6934201" cy="1004888"/>
          </a:xfrm>
        </p:spPr>
        <p:txBody>
          <a:bodyPr/>
          <a:lstStyle/>
          <a:p>
            <a:r>
              <a:rPr lang="fr-FR" dirty="0" smtClean="0"/>
              <a:t>1 </a:t>
            </a:r>
            <a:r>
              <a:rPr lang="es-PR" dirty="0" smtClean="0"/>
              <a:t>Corintios</a:t>
            </a:r>
            <a:r>
              <a:rPr lang="fr-FR" dirty="0" smtClean="0"/>
              <a:t> 15:24-28</a:t>
            </a:r>
            <a:endParaRPr lang="es-ES" dirty="0"/>
          </a:p>
        </p:txBody>
      </p:sp>
    </p:spTree>
    <p:extLst>
      <p:ext uri="{BB962C8B-B14F-4D97-AF65-F5344CB8AC3E}">
        <p14:creationId xmlns:p14="http://schemas.microsoft.com/office/powerpoint/2010/main" val="907052889"/>
      </p:ext>
    </p:extLst>
  </p:cSld>
  <p:clrMapOvr>
    <a:masterClrMapping/>
  </p:clrMapOvr>
  <p:transition spd="slow">
    <p:fad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13</a:t>
            </a:fld>
            <a:endParaRPr lang="en-US" dirty="0"/>
          </a:p>
        </p:txBody>
      </p:sp>
      <p:sp>
        <p:nvSpPr>
          <p:cNvPr id="327682" name="Rectangle 2"/>
          <p:cNvSpPr>
            <a:spLocks noGrp="1" noChangeArrowheads="1"/>
          </p:cNvSpPr>
          <p:nvPr>
            <p:ph type="body" idx="1"/>
          </p:nvPr>
        </p:nvSpPr>
        <p:spPr>
          <a:xfrm>
            <a:off x="304799" y="2212482"/>
            <a:ext cx="8229601" cy="3731118"/>
          </a:xfrm>
        </p:spPr>
        <p:txBody>
          <a:bodyPr/>
          <a:lstStyle/>
          <a:p>
            <a:pPr marL="0" indent="0">
              <a:buNone/>
            </a:pPr>
            <a:r>
              <a:rPr lang="es-ES" dirty="0" smtClean="0"/>
              <a:t>“</a:t>
            </a:r>
            <a:r>
              <a:rPr lang="es-ES" dirty="0"/>
              <a:t>...</a:t>
            </a:r>
            <a:r>
              <a:rPr lang="es-ES" dirty="0" smtClean="0"/>
              <a:t>Y </a:t>
            </a:r>
            <a:r>
              <a:rPr lang="es-ES" dirty="0"/>
              <a:t>cuando dice que todas las cosas han sido sujetadas a él, claramente se exceptúa aquel que sujetó a él todas las cosas. Pero luego que todas las cosas le estén sujetas, entonces también el Hijo mismo se sujetará al que le sujetó a él todas las cosas, para que Dios sea todo en todos</a:t>
            </a:r>
            <a:r>
              <a:rPr lang="es-ES" dirty="0" smtClean="0"/>
              <a:t>.”</a:t>
            </a:r>
            <a:endParaRPr lang="es-ES" dirty="0"/>
          </a:p>
        </p:txBody>
      </p:sp>
      <p:sp>
        <p:nvSpPr>
          <p:cNvPr id="9" name="Rectangle 3"/>
          <p:cNvSpPr>
            <a:spLocks noGrp="1" noChangeArrowheads="1"/>
          </p:cNvSpPr>
          <p:nvPr>
            <p:ph type="title"/>
          </p:nvPr>
        </p:nvSpPr>
        <p:spPr>
          <a:xfrm>
            <a:off x="1600200" y="671512"/>
            <a:ext cx="6934201" cy="1004888"/>
          </a:xfrm>
        </p:spPr>
        <p:txBody>
          <a:bodyPr/>
          <a:lstStyle/>
          <a:p>
            <a:r>
              <a:rPr lang="fr-FR" dirty="0" smtClean="0"/>
              <a:t>1 </a:t>
            </a:r>
            <a:r>
              <a:rPr lang="es-PR" dirty="0" smtClean="0"/>
              <a:t>Corintios</a:t>
            </a:r>
            <a:r>
              <a:rPr lang="fr-FR" dirty="0" smtClean="0"/>
              <a:t> 15:24-28</a:t>
            </a:r>
            <a:endParaRPr lang="es-ES" dirty="0"/>
          </a:p>
        </p:txBody>
      </p:sp>
    </p:spTree>
    <p:extLst>
      <p:ext uri="{BB962C8B-B14F-4D97-AF65-F5344CB8AC3E}">
        <p14:creationId xmlns:p14="http://schemas.microsoft.com/office/powerpoint/2010/main" val="2156342851"/>
      </p:ext>
    </p:extLst>
  </p:cSld>
  <p:clrMapOvr>
    <a:masterClrMapping/>
  </p:clrMapOvr>
  <p:transition spd="slow">
    <p:fade/>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14</a:t>
            </a:fld>
            <a:endParaRPr lang="en-US" dirty="0"/>
          </a:p>
        </p:txBody>
      </p:sp>
      <p:sp>
        <p:nvSpPr>
          <p:cNvPr id="327682" name="Rectangle 2"/>
          <p:cNvSpPr>
            <a:spLocks noGrp="1" noChangeArrowheads="1"/>
          </p:cNvSpPr>
          <p:nvPr>
            <p:ph type="body" idx="1"/>
          </p:nvPr>
        </p:nvSpPr>
        <p:spPr>
          <a:xfrm>
            <a:off x="304799" y="1981200"/>
            <a:ext cx="8229601" cy="3731118"/>
          </a:xfrm>
        </p:spPr>
        <p:txBody>
          <a:bodyPr/>
          <a:lstStyle/>
          <a:p>
            <a:r>
              <a:rPr lang="es-ES" dirty="0" smtClean="0"/>
              <a:t>La resurrección de Cristo evidencia que </a:t>
            </a:r>
            <a:r>
              <a:rPr lang="es-ES" dirty="0"/>
              <a:t>todos la experimentarán de acuerdo a un orden </a:t>
            </a:r>
            <a:r>
              <a:rPr lang="es-ES" dirty="0" smtClean="0"/>
              <a:t>establecido. </a:t>
            </a:r>
          </a:p>
          <a:p>
            <a:pPr lvl="1"/>
            <a:r>
              <a:rPr lang="es-ES" dirty="0" smtClean="0"/>
              <a:t>Primero el Señor. Luego, </a:t>
            </a:r>
            <a:r>
              <a:rPr lang="es-ES" dirty="0"/>
              <a:t>en la primera resurrección</a:t>
            </a:r>
            <a:r>
              <a:rPr lang="es-ES" dirty="0" smtClean="0"/>
              <a:t>, lo </a:t>
            </a:r>
            <a:r>
              <a:rPr lang="es-ES" dirty="0"/>
              <a:t>harán los salvos de todas las épocas (</a:t>
            </a:r>
            <a:r>
              <a:rPr lang="es-ES" dirty="0">
                <a:solidFill>
                  <a:schemeClr val="tx2"/>
                </a:solidFill>
              </a:rPr>
              <a:t>Apocalipsis 20</a:t>
            </a:r>
            <a:r>
              <a:rPr lang="es-ES" dirty="0" smtClean="0"/>
              <a:t>). (</a:t>
            </a:r>
            <a:r>
              <a:rPr lang="es-ES" dirty="0" err="1" smtClean="0"/>
              <a:t>Porter</a:t>
            </a:r>
            <a:r>
              <a:rPr lang="es-ES" dirty="0" smtClean="0"/>
              <a:t>)</a:t>
            </a:r>
            <a:endParaRPr lang="es-ES" dirty="0"/>
          </a:p>
        </p:txBody>
      </p:sp>
      <p:sp>
        <p:nvSpPr>
          <p:cNvPr id="9" name="Rectangle 3"/>
          <p:cNvSpPr>
            <a:spLocks noGrp="1" noChangeArrowheads="1"/>
          </p:cNvSpPr>
          <p:nvPr>
            <p:ph type="title"/>
          </p:nvPr>
        </p:nvSpPr>
        <p:spPr>
          <a:xfrm>
            <a:off x="1600200" y="671512"/>
            <a:ext cx="6934201" cy="1004888"/>
          </a:xfrm>
        </p:spPr>
        <p:txBody>
          <a:bodyPr/>
          <a:lstStyle/>
          <a:p>
            <a:r>
              <a:rPr lang="fr-FR" dirty="0" smtClean="0"/>
              <a:t>1 </a:t>
            </a:r>
            <a:r>
              <a:rPr lang="es-PR" dirty="0" smtClean="0"/>
              <a:t>Corintios</a:t>
            </a:r>
            <a:r>
              <a:rPr lang="fr-FR" dirty="0" smtClean="0"/>
              <a:t> 15:24-28</a:t>
            </a:r>
            <a:endParaRPr lang="es-ES" dirty="0"/>
          </a:p>
        </p:txBody>
      </p:sp>
    </p:spTree>
    <p:extLst>
      <p:ext uri="{BB962C8B-B14F-4D97-AF65-F5344CB8AC3E}">
        <p14:creationId xmlns:p14="http://schemas.microsoft.com/office/powerpoint/2010/main" val="3250338307"/>
      </p:ext>
    </p:extLst>
  </p:cSld>
  <p:clrMapOvr>
    <a:masterClrMapping/>
  </p:clrMapOvr>
  <p:transition spd="slow">
    <p:fade/>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15</a:t>
            </a:fld>
            <a:endParaRPr lang="en-US" dirty="0"/>
          </a:p>
        </p:txBody>
      </p:sp>
      <p:sp>
        <p:nvSpPr>
          <p:cNvPr id="327682" name="Rectangle 2"/>
          <p:cNvSpPr>
            <a:spLocks noGrp="1" noChangeArrowheads="1"/>
          </p:cNvSpPr>
          <p:nvPr>
            <p:ph type="body" idx="1"/>
          </p:nvPr>
        </p:nvSpPr>
        <p:spPr>
          <a:xfrm>
            <a:off x="304799" y="1981200"/>
            <a:ext cx="8229601" cy="3731118"/>
          </a:xfrm>
        </p:spPr>
        <p:txBody>
          <a:bodyPr/>
          <a:lstStyle/>
          <a:p>
            <a:r>
              <a:rPr lang="es-ES" dirty="0" smtClean="0"/>
              <a:t>¿Quiénes participarán de la resurrección? </a:t>
            </a:r>
          </a:p>
          <a:p>
            <a:pPr lvl="1"/>
            <a:r>
              <a:rPr lang="es-ES" dirty="0" smtClean="0"/>
              <a:t>Los </a:t>
            </a:r>
            <a:r>
              <a:rPr lang="es-ES" dirty="0"/>
              <a:t>participantes en el arrebatamiento (</a:t>
            </a:r>
            <a:r>
              <a:rPr lang="es-ES" dirty="0">
                <a:solidFill>
                  <a:schemeClr val="tx2"/>
                </a:solidFill>
              </a:rPr>
              <a:t>1 Tesalonicenses 4:16–17</a:t>
            </a:r>
            <a:r>
              <a:rPr lang="es-ES" dirty="0"/>
              <a:t>) </a:t>
            </a:r>
            <a:endParaRPr lang="es-ES" dirty="0" smtClean="0"/>
          </a:p>
          <a:p>
            <a:pPr lvl="1"/>
            <a:r>
              <a:rPr lang="es-ES" dirty="0"/>
              <a:t>L</a:t>
            </a:r>
            <a:r>
              <a:rPr lang="es-ES" dirty="0" smtClean="0"/>
              <a:t>os </a:t>
            </a:r>
            <a:r>
              <a:rPr lang="es-ES" dirty="0"/>
              <a:t>santos del Antiguo Testamento y los que creyeron durante la Tribulación (</a:t>
            </a:r>
            <a:r>
              <a:rPr lang="es-ES" dirty="0">
                <a:solidFill>
                  <a:schemeClr val="tx2"/>
                </a:solidFill>
              </a:rPr>
              <a:t>Apocalipsis 20:6</a:t>
            </a:r>
            <a:r>
              <a:rPr lang="es-ES" dirty="0" smtClean="0"/>
              <a:t>).</a:t>
            </a:r>
          </a:p>
          <a:p>
            <a:pPr lvl="1"/>
            <a:r>
              <a:rPr lang="es-ES" dirty="0" smtClean="0"/>
              <a:t>Por </a:t>
            </a:r>
            <a:r>
              <a:rPr lang="es-ES" dirty="0"/>
              <a:t>último, los inconversos quienes participarán después del milenio en la segunda resurrección para recibir su castigo. </a:t>
            </a:r>
            <a:r>
              <a:rPr lang="es-ES" dirty="0" smtClean="0"/>
              <a:t>(</a:t>
            </a:r>
            <a:r>
              <a:rPr lang="es-ES" dirty="0" err="1" smtClean="0"/>
              <a:t>Porter</a:t>
            </a:r>
            <a:r>
              <a:rPr lang="es-ES" dirty="0" smtClean="0"/>
              <a:t>)</a:t>
            </a:r>
            <a:endParaRPr lang="es-ES" dirty="0"/>
          </a:p>
        </p:txBody>
      </p:sp>
      <p:sp>
        <p:nvSpPr>
          <p:cNvPr id="9" name="Rectangle 3"/>
          <p:cNvSpPr>
            <a:spLocks noGrp="1" noChangeArrowheads="1"/>
          </p:cNvSpPr>
          <p:nvPr>
            <p:ph type="title"/>
          </p:nvPr>
        </p:nvSpPr>
        <p:spPr>
          <a:xfrm>
            <a:off x="1600200" y="671512"/>
            <a:ext cx="6934201" cy="1004888"/>
          </a:xfrm>
        </p:spPr>
        <p:txBody>
          <a:bodyPr/>
          <a:lstStyle/>
          <a:p>
            <a:r>
              <a:rPr lang="fr-FR" dirty="0" smtClean="0"/>
              <a:t>1 </a:t>
            </a:r>
            <a:r>
              <a:rPr lang="es-PR" dirty="0" smtClean="0"/>
              <a:t>Corintios</a:t>
            </a:r>
            <a:r>
              <a:rPr lang="fr-FR" dirty="0" smtClean="0"/>
              <a:t> 15:24-28</a:t>
            </a:r>
            <a:endParaRPr lang="es-ES" dirty="0"/>
          </a:p>
        </p:txBody>
      </p:sp>
    </p:spTree>
    <p:extLst>
      <p:ext uri="{BB962C8B-B14F-4D97-AF65-F5344CB8AC3E}">
        <p14:creationId xmlns:p14="http://schemas.microsoft.com/office/powerpoint/2010/main" val="3738274331"/>
      </p:ext>
    </p:extLst>
  </p:cSld>
  <p:clrMapOvr>
    <a:masterClrMapping/>
  </p:clrMapOvr>
  <p:transition spd="slow">
    <p:fade/>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5"/>
          <p:cNvSpPr>
            <a:spLocks noGrp="1"/>
          </p:cNvSpPr>
          <p:nvPr>
            <p:ph type="sldNum" sz="quarter" idx="12"/>
          </p:nvPr>
        </p:nvSpPr>
        <p:spPr/>
        <p:txBody>
          <a:bodyPr/>
          <a:lstStyle/>
          <a:p>
            <a:fld id="{DD9AE468-7CC2-4E24-8F01-FEA7AC0A89BC}" type="slidenum">
              <a:rPr lang="en-US"/>
              <a:pPr/>
              <a:t>16</a:t>
            </a:fld>
            <a:endParaRPr lang="en-US" dirty="0"/>
          </a:p>
        </p:txBody>
      </p:sp>
      <p:sp>
        <p:nvSpPr>
          <p:cNvPr id="29698" name="Rectangle 2"/>
          <p:cNvSpPr>
            <a:spLocks noGrp="1" noChangeArrowheads="1"/>
          </p:cNvSpPr>
          <p:nvPr>
            <p:ph type="title"/>
          </p:nvPr>
        </p:nvSpPr>
        <p:spPr/>
        <p:txBody>
          <a:bodyPr/>
          <a:lstStyle/>
          <a:p>
            <a:r>
              <a:rPr lang="es-PR" dirty="0"/>
              <a:t>Recursos</a:t>
            </a:r>
          </a:p>
        </p:txBody>
      </p:sp>
      <p:sp>
        <p:nvSpPr>
          <p:cNvPr id="29699" name="Rectangle 3"/>
          <p:cNvSpPr>
            <a:spLocks noGrp="1" noChangeArrowheads="1"/>
          </p:cNvSpPr>
          <p:nvPr>
            <p:ph type="body" idx="1"/>
          </p:nvPr>
        </p:nvSpPr>
        <p:spPr>
          <a:xfrm>
            <a:off x="152400" y="2246313"/>
            <a:ext cx="8305800" cy="4230687"/>
          </a:xfrm>
        </p:spPr>
        <p:txBody>
          <a:bodyPr/>
          <a:lstStyle/>
          <a:p>
            <a:pPr marL="342900" lvl="1" indent="-342900">
              <a:lnSpc>
                <a:spcPct val="90000"/>
              </a:lnSpc>
              <a:spcAft>
                <a:spcPts val="1200"/>
              </a:spcAft>
              <a:buClr>
                <a:schemeClr val="folHlink"/>
              </a:buClr>
              <a:buSzPct val="60000"/>
              <a:buNone/>
            </a:pPr>
            <a:r>
              <a:rPr lang="es-PR" sz="1600" dirty="0" smtClean="0"/>
              <a:t>Floyd, </a:t>
            </a:r>
            <a:r>
              <a:rPr lang="es-PR" sz="1600" dirty="0" err="1" smtClean="0"/>
              <a:t>Ronie</a:t>
            </a:r>
            <a:r>
              <a:rPr lang="es-PR" sz="1600" dirty="0" smtClean="0"/>
              <a:t>. </a:t>
            </a:r>
            <a:r>
              <a:rPr lang="es-PR" sz="1600" dirty="0"/>
              <a:t>y</a:t>
            </a:r>
            <a:r>
              <a:rPr lang="es-PR" sz="1600" dirty="0" smtClean="0"/>
              <a:t> David Francis, </a:t>
            </a:r>
            <a:r>
              <a:rPr lang="es-PR" sz="1600" dirty="0"/>
              <a:t>e</a:t>
            </a:r>
            <a:r>
              <a:rPr lang="es-PR" sz="1600" dirty="0" smtClean="0"/>
              <a:t>ds. </a:t>
            </a:r>
            <a:r>
              <a:rPr lang="es-PR" sz="1600" i="1" dirty="0" smtClean="0"/>
              <a:t>Estudios Bíblicos para la Vida para Adultos, </a:t>
            </a:r>
            <a:r>
              <a:rPr lang="es-PR" sz="1600" dirty="0" smtClean="0"/>
              <a:t>Primavera 2015,</a:t>
            </a:r>
            <a:r>
              <a:rPr lang="es-PR" sz="1600" i="1" dirty="0" smtClean="0"/>
              <a:t>  </a:t>
            </a:r>
            <a:r>
              <a:rPr lang="es-PR" sz="1600" dirty="0" smtClean="0"/>
              <a:t>Vol. 1, Núm. 3.</a:t>
            </a:r>
            <a:r>
              <a:rPr lang="es-PR" sz="1600" i="1" dirty="0" smtClean="0"/>
              <a:t>  </a:t>
            </a:r>
            <a:r>
              <a:rPr lang="es-PR" sz="1600" dirty="0" smtClean="0"/>
              <a:t>Nashville, TN: </a:t>
            </a:r>
            <a:r>
              <a:rPr lang="es-PR" sz="1600" dirty="0" err="1" smtClean="0"/>
              <a:t>Lifeway</a:t>
            </a:r>
            <a:r>
              <a:rPr lang="es-PR" sz="1600" dirty="0" smtClean="0"/>
              <a:t> </a:t>
            </a:r>
            <a:r>
              <a:rPr lang="es-PR" sz="1600" dirty="0" err="1" smtClean="0"/>
              <a:t>Church</a:t>
            </a:r>
            <a:r>
              <a:rPr lang="es-PR" sz="1600" dirty="0" smtClean="0"/>
              <a:t> </a:t>
            </a:r>
            <a:r>
              <a:rPr lang="es-PR" sz="1600" dirty="0" err="1" smtClean="0"/>
              <a:t>Resources</a:t>
            </a:r>
            <a:r>
              <a:rPr lang="es-PR" sz="1600" dirty="0" smtClean="0"/>
              <a:t>, 2015. 160-169.</a:t>
            </a:r>
          </a:p>
          <a:p>
            <a:pPr marL="342900" lvl="1" indent="-342900">
              <a:lnSpc>
                <a:spcPct val="90000"/>
              </a:lnSpc>
              <a:spcAft>
                <a:spcPts val="1200"/>
              </a:spcAft>
              <a:buClr>
                <a:schemeClr val="folHlink"/>
              </a:buClr>
              <a:buSzPct val="60000"/>
              <a:buNone/>
            </a:pPr>
            <a:r>
              <a:rPr lang="es-ES" sz="1600" dirty="0"/>
              <a:t> </a:t>
            </a:r>
            <a:r>
              <a:rPr lang="es-ES" sz="1600" dirty="0" err="1"/>
              <a:t>Porter</a:t>
            </a:r>
            <a:r>
              <a:rPr lang="es-ES" sz="1600" dirty="0"/>
              <a:t>, Rafael. Estudios </a:t>
            </a:r>
            <a:r>
              <a:rPr lang="es-ES" sz="1600" dirty="0" err="1"/>
              <a:t>Bı́blicos</a:t>
            </a:r>
            <a:r>
              <a:rPr lang="es-ES" sz="1600" dirty="0"/>
              <a:t> ELA: </a:t>
            </a:r>
            <a:r>
              <a:rPr lang="es-ES" sz="1600" dirty="0" err="1"/>
              <a:t>Sólo</a:t>
            </a:r>
            <a:r>
              <a:rPr lang="es-ES" sz="1600" dirty="0"/>
              <a:t> faltaba el amor (1ra Corintios). Puebla, Pue., </a:t>
            </a:r>
            <a:r>
              <a:rPr lang="es-ES" sz="1600" dirty="0" err="1"/>
              <a:t>México</a:t>
            </a:r>
            <a:r>
              <a:rPr lang="es-ES" sz="1600" dirty="0"/>
              <a:t>: Ediciones Las </a:t>
            </a:r>
            <a:r>
              <a:rPr lang="es-ES" sz="1600" dirty="0" err="1"/>
              <a:t>Américas</a:t>
            </a:r>
            <a:r>
              <a:rPr lang="es-ES" sz="1600" dirty="0"/>
              <a:t>, A. C., 2005. </a:t>
            </a:r>
            <a:r>
              <a:rPr lang="es-PR" sz="1600" dirty="0" smtClean="0"/>
              <a:t>Reina Valera Revisada (1960). Miami: Sociedades Bíblicas Unidas, 1998.</a:t>
            </a:r>
          </a:p>
          <a:p>
            <a:pPr>
              <a:lnSpc>
                <a:spcPct val="90000"/>
              </a:lnSpc>
              <a:spcAft>
                <a:spcPts val="600"/>
              </a:spcAft>
              <a:buNone/>
            </a:pPr>
            <a:r>
              <a:rPr lang="es-PR" sz="1600" dirty="0">
                <a:hlinkClick r:id="rId2"/>
              </a:rPr>
              <a:t>http://blog.lifeway.com/eblifewayadultos</a:t>
            </a:r>
            <a:r>
              <a:rPr lang="es-PR" sz="1600" dirty="0" smtClean="0">
                <a:hlinkClick r:id="rId2"/>
              </a:rPr>
              <a:t>/</a:t>
            </a:r>
            <a:endParaRPr lang="es-PR" sz="1600" dirty="0" smtClean="0"/>
          </a:p>
          <a:p>
            <a:pPr>
              <a:lnSpc>
                <a:spcPct val="90000"/>
              </a:lnSpc>
              <a:spcAft>
                <a:spcPts val="600"/>
              </a:spcAft>
              <a:buNone/>
            </a:pPr>
            <a:r>
              <a:rPr lang="es-PR" sz="1600" dirty="0">
                <a:hlinkClick r:id="rId3"/>
              </a:rPr>
              <a:t>http://</a:t>
            </a:r>
            <a:r>
              <a:rPr lang="es-PR" sz="1600" dirty="0" smtClean="0">
                <a:hlinkClick r:id="rId3"/>
              </a:rPr>
              <a:t>distantshores.org/resources/illustrations/sweet-publishing</a:t>
            </a:r>
            <a:r>
              <a:rPr lang="es-PR" sz="1600" dirty="0"/>
              <a:t> </a:t>
            </a:r>
            <a:r>
              <a:rPr lang="es-ES" sz="1600" dirty="0" smtClean="0"/>
              <a:t>(imágenes bíblicas).</a:t>
            </a:r>
          </a:p>
          <a:p>
            <a:pPr>
              <a:lnSpc>
                <a:spcPct val="90000"/>
              </a:lnSpc>
              <a:spcAft>
                <a:spcPts val="600"/>
              </a:spcAft>
              <a:buNone/>
            </a:pPr>
            <a:r>
              <a:rPr lang="en-US" sz="1600" dirty="0">
                <a:hlinkClick r:id="rId4"/>
              </a:rPr>
              <a:t>http://</a:t>
            </a:r>
            <a:r>
              <a:rPr lang="en-US" sz="1600" dirty="0" smtClean="0">
                <a:hlinkClick r:id="rId4"/>
              </a:rPr>
              <a:t>st-takla.org/Gallery/Bible/Illustrations.html</a:t>
            </a:r>
            <a:r>
              <a:rPr lang="en-US" sz="1600" dirty="0" smtClean="0"/>
              <a:t> </a:t>
            </a:r>
            <a:r>
              <a:rPr lang="es-ES" sz="1600" dirty="0" smtClean="0">
                <a:latin typeface="+mj-lt"/>
              </a:rPr>
              <a:t>(imágenes bíblicas).</a:t>
            </a:r>
            <a:endParaRPr lang="en-US" sz="1600" dirty="0">
              <a:latin typeface="+mj-lt"/>
            </a:endParaRPr>
          </a:p>
          <a:p>
            <a:pPr>
              <a:lnSpc>
                <a:spcPct val="90000"/>
              </a:lnSpc>
              <a:spcAft>
                <a:spcPts val="600"/>
              </a:spcAft>
              <a:buNone/>
            </a:pPr>
            <a:endParaRPr lang="es-PR" sz="1600" dirty="0" smtClean="0"/>
          </a:p>
        </p:txBody>
      </p:sp>
      <p:pic>
        <p:nvPicPr>
          <p:cNvPr id="29700" name="Picture 4" descr="doveg"/>
          <p:cNvPicPr>
            <a:picLocks noChangeAspect="1" noChangeArrowheads="1"/>
          </p:cNvPicPr>
          <p:nvPr/>
        </p:nvPicPr>
        <p:blipFill>
          <a:blip r:embed="rId5" cstate="screen"/>
          <a:srcRect/>
          <a:stretch>
            <a:fillRect/>
          </a:stretch>
        </p:blipFill>
        <p:spPr bwMode="auto">
          <a:xfrm>
            <a:off x="7620000" y="381000"/>
            <a:ext cx="1143000" cy="1295400"/>
          </a:xfrm>
          <a:prstGeom prst="rect">
            <a:avLst/>
          </a:prstGeom>
          <a:noFill/>
        </p:spPr>
      </p:pic>
    </p:spTree>
  </p:cSld>
  <p:clrMapOvr>
    <a:masterClrMapping/>
  </p:clrMapOvr>
  <p:transition spd="slow">
    <p:fade/>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0" y="0"/>
            <a:ext cx="9144000" cy="6858000"/>
          </a:xfrm>
          <a:prstGeom prst="rect">
            <a:avLst/>
          </a:prstGeom>
        </p:spPr>
      </p:pic>
      <p:sp>
        <p:nvSpPr>
          <p:cNvPr id="16386" name="Rectangle 2"/>
          <p:cNvSpPr>
            <a:spLocks noGrp="1" noChangeArrowheads="1"/>
          </p:cNvSpPr>
          <p:nvPr>
            <p:ph type="title"/>
          </p:nvPr>
        </p:nvSpPr>
        <p:spPr>
          <a:xfrm>
            <a:off x="517849" y="304800"/>
            <a:ext cx="8153399" cy="571500"/>
          </a:xfrm>
          <a:solidFill>
            <a:schemeClr val="bg1">
              <a:lumMod val="85000"/>
              <a:lumOff val="15000"/>
              <a:alpha val="65000"/>
            </a:schemeClr>
          </a:solidFill>
          <a:ln/>
        </p:spPr>
        <p:txBody>
          <a:bodyPr anchor="ctr">
            <a:noAutofit/>
          </a:bodyPr>
          <a:lstStyle/>
          <a:p>
            <a:pPr algn="ctr"/>
            <a:r>
              <a:rPr lang="es-PR" dirty="0" smtClean="0">
                <a:solidFill>
                  <a:schemeClr val="tx1"/>
                </a:solidFill>
              </a:rPr>
              <a:t>Próximo Estudio Dominical</a:t>
            </a:r>
            <a:endParaRPr lang="es-PR" dirty="0">
              <a:solidFill>
                <a:schemeClr val="tx1"/>
              </a:solidFill>
            </a:endParaRPr>
          </a:p>
        </p:txBody>
      </p:sp>
      <p:sp>
        <p:nvSpPr>
          <p:cNvPr id="16387" name="Rectangle 3"/>
          <p:cNvSpPr>
            <a:spLocks noGrp="1" noChangeArrowheads="1"/>
          </p:cNvSpPr>
          <p:nvPr>
            <p:ph idx="1"/>
          </p:nvPr>
        </p:nvSpPr>
        <p:spPr>
          <a:xfrm>
            <a:off x="517849" y="876300"/>
            <a:ext cx="8153400" cy="5600700"/>
          </a:xfrm>
          <a:solidFill>
            <a:schemeClr val="bg1">
              <a:lumMod val="85000"/>
              <a:lumOff val="15000"/>
              <a:alpha val="65000"/>
            </a:schemeClr>
          </a:solidFill>
          <a:ln/>
        </p:spPr>
        <p:txBody>
          <a:bodyPr anchor="ctr">
            <a:noAutofit/>
          </a:bodyPr>
          <a:lstStyle/>
          <a:p>
            <a:pPr marL="166688" lvl="0" indent="0" algn="ctr" fontAlgn="auto">
              <a:spcAft>
                <a:spcPts val="1200"/>
              </a:spcAft>
              <a:buNone/>
              <a:defRPr/>
            </a:pPr>
            <a:r>
              <a:rPr lang="es-PR" sz="4400" dirty="0" smtClean="0"/>
              <a:t>Primavera </a:t>
            </a:r>
            <a:r>
              <a:rPr lang="es-PR" sz="4400" kern="1200" dirty="0" smtClean="0"/>
              <a:t>2015/Tema</a:t>
            </a:r>
            <a:r>
              <a:rPr lang="es-PR" sz="4400" dirty="0" smtClean="0"/>
              <a:t>: </a:t>
            </a:r>
            <a:r>
              <a:rPr lang="es-PR" sz="4400" cap="small" dirty="0" smtClean="0"/>
              <a:t>Productivo: Gocémonos en lo que hacemos</a:t>
            </a:r>
            <a:endParaRPr lang="es-PR" sz="4400" kern="1200" cap="small" dirty="0"/>
          </a:p>
          <a:p>
            <a:pPr marL="401638" indent="-234950" algn="ctr">
              <a:spcAft>
                <a:spcPts val="600"/>
              </a:spcAft>
              <a:buNone/>
            </a:pPr>
            <a:r>
              <a:rPr lang="es-PR" sz="4000" cap="small" dirty="0" smtClean="0"/>
              <a:t>Sesión 6:</a:t>
            </a:r>
            <a:r>
              <a:rPr lang="en-US" sz="4000" cap="small" dirty="0" smtClean="0"/>
              <a:t> </a:t>
            </a:r>
            <a:r>
              <a:rPr lang="es-PR" sz="4000" cap="small" dirty="0" smtClean="0"/>
              <a:t>Dé un descanso a su trabajo</a:t>
            </a:r>
          </a:p>
          <a:p>
            <a:pPr marL="401638" indent="-234950" algn="ctr">
              <a:spcAft>
                <a:spcPts val="600"/>
              </a:spcAft>
              <a:buNone/>
            </a:pPr>
            <a:r>
              <a:rPr lang="es-PR" sz="4000" kern="1200" dirty="0" smtClean="0"/>
              <a:t>12 </a:t>
            </a:r>
            <a:r>
              <a:rPr lang="es-PR" sz="4000" kern="1200" dirty="0"/>
              <a:t>de </a:t>
            </a:r>
            <a:r>
              <a:rPr lang="es-PR" sz="4000" dirty="0" smtClean="0"/>
              <a:t>abril </a:t>
            </a:r>
            <a:r>
              <a:rPr lang="es-PR" sz="4000" kern="1200" dirty="0"/>
              <a:t>de </a:t>
            </a:r>
            <a:r>
              <a:rPr lang="es-PR" sz="4000" kern="1200" dirty="0" smtClean="0"/>
              <a:t>2015</a:t>
            </a:r>
            <a:endParaRPr lang="es-PR" sz="2800" kern="1200" dirty="0"/>
          </a:p>
          <a:p>
            <a:pPr marL="401638" indent="-234950" algn="ctr">
              <a:buNone/>
            </a:pPr>
            <a:r>
              <a:rPr lang="es-PR" dirty="0" smtClean="0"/>
              <a:t>Leer </a:t>
            </a:r>
            <a:r>
              <a:rPr lang="es-PR" dirty="0"/>
              <a:t>y meditar en</a:t>
            </a:r>
            <a:r>
              <a:rPr lang="es-PR" dirty="0" smtClean="0"/>
              <a:t>:</a:t>
            </a:r>
          </a:p>
          <a:p>
            <a:pPr marL="401638" indent="-234950" algn="ctr">
              <a:buNone/>
            </a:pPr>
            <a:r>
              <a:rPr lang="es-PR" dirty="0" smtClean="0"/>
              <a:t>(Éxodo</a:t>
            </a:r>
            <a:r>
              <a:rPr lang="en-US" dirty="0" smtClean="0"/>
              <a:t> 31:12-17</a:t>
            </a:r>
            <a:r>
              <a:rPr lang="es-PR" dirty="0" smtClean="0"/>
              <a:t>)</a:t>
            </a:r>
            <a:endParaRPr lang="es-PR" dirty="0"/>
          </a:p>
        </p:txBody>
      </p:sp>
      <p:sp>
        <p:nvSpPr>
          <p:cNvPr id="11266" name="AutoShape 2" descr="data:image/jpeg;base64,/9j/4AAQSkZJRgABAQAAAQABAAD/2wCEAAkGBhQSERUUExQVFRUUGBcaFxcYGBcaHRcdGBgbHRgYGxgXHSYfHB0jGhkYHy8gIycpLCwsGh4xNTAqNSYrLCkBCQoKDgwOGg8PGi4lHyQ0NCwsLDQsLCwtLCwsLCwsLCksLCwsLCwsLCwsLCwsLCwsLCwsLCwsLCwsLCwsLCwsLP/AABEIALEBHAMBIgACEQEDEQH/xAAbAAACAgMBAAAAAAAAAAAAAAAEBQMGAAECB//EAEAQAAECAwUFBgMGBQQCAwAAAAECEQADIQQFEjFBIlFhcYEGEzKRobHB0fAjM0JicuEUUoKy8QdDkqIVUyTC0v/EABoBAAIDAQEAAAAAAAAAAAAAAAMEAQIFAAb/xAAwEQACAQMDAgUDAwQDAAAAAAABAgADESEEEjEiQRMyUXHwYZGxgcHRM0Lh8QUUI//aAAwDAQACEQMRAD8ArFmu1z6xzaZAKj+URYlWTAgfmELJlmz4mMYL3M0YmXIZJVlCa8gyVb1Mke5i022zAgJ6/AfGEdtsZWspSHCNeJz+XSLoLG8oxxA5FhSkD2glKQHLaZRpKyMwAeOjRxM2jUkxBJJzJxaDT1AOAHeBU2boIKmpwvlEa5ZOesHU2EqSBOTseFLnjr9PHCpaioK1O+CEWA6mD5NiAAcbI13xBcDiRzEc2yYiG6kCIF2Mnjxi1SLFSmWkTz7IlKNqj1A1PSLLWaVKiU6TZA+1E6bHtoYMCRU68t8OpyQHVhSniWfoIX2MJVOTmolWf+YIHZsyhtHNms7IDaN7x2gbLbjDyVYA1G0945VdNCevn/iIWg5F7SPEUYvIEjaSfqsNZVkoW3vHf/jgUpPIdTBkuyU4FvaCeA/eU8VfWLJtl2YimWdS2bWHS7OMnevoREtkkMkaNT0ifAI5neKIrTdyjnlSgiCfdCQXq5bWLF3JiH+Gdni4orwRBmoeRKLet1pMtaWO/kaVimm7yk5Yhy+Eer2+yUUOcUmdZmUaaxp6fTI6EWsYnV1DI0QOAAQkHe58gKuzDo8QTLNk0Op93ajrT1EZLsDJcVGo+IEI16T0DYxujVWqMREUEZxLZZ6pZxJPMbxuMNLXZKUZoX/wnCFw4YZjNrcQ4SgrDMlHCWqnR9afDyiC2KxFIAwzH30PWObI8vPI5/OJr2szsc6O4yIq1ekCGHt9ofzLjnvJLbMC8KlpUspDKenhOQbLFXjWLBZ+zqZKjNR9zOl0BrhxMa8G3xzc8yUuxlyMYzc6wLZO0M6RLKDhVLdkJU78QDurr8oXuzXQYtiXZAeoRXabvVZ1bKsSXpvD5PDWXeKSEF2JLEbuPLjGXonEgWiWQAn8Ct5pT8wOnOFllmEL8I2mxcBqBwOnKCnqFzzBLYS0YKYd2XEbvrdEJSYNTZqj+XDQ7+Z5e0RzpbnNv21gQOLy1ry43myQSfwppz/yYVpQShW5IHwf1eC78nbAf8SvRLn3aO7uA7ovpX4mKgy8QXmrDqxOwng2ZhXKlYVajKpB9jB06bjmuk+FwOZ8R6qLdIOVIUQywN/qIvB2vEtvsWIFZYMHI31AeEs0udwi035MZExv5QP+yQfjFaEqjvU5CKyDiD9x6wRIsxBHHKCpVnc10HODJNmpssW9OMVuWxJtYXghl4a0caGOJZUssp/rhBc2SCabW8jWJES30ZgN3Utxi4SUvOrHLzGJSQPrSAbytiUnCnaV7cTEtptLAhFT9ecQybAVjIAb9TvMNUqLOdqiBqVVQXJipVmXMIc4j6B4eXRc4ExJLOIMs9lCcvPfDG7ZX2nn7RtUtCtNdz5MyX1hdtqYEbosoCeVY6/hqEb4Ilpcn60ieXLcRJGBCAwUWdgBy9InErZjsoo/1WO0ZEfWUBqDqxCp5cwdUir/AKfr0ggIbq0aKT5iCJUl8s6RUi8kSJIpzjZk0aGabtAIClJSVZAkAnkCaxHbLIUlj9NFAQeJYqRzEFskfXSKVbbMyzHoFtlxUb0kbUaejOSJnawdIIiYSI7ky20cfGCxJjsSWhutSWqu1hEaNZqbbliv+DcmmdR8RA67sb6zh4mWXccInNlChHmtTpWonPHrPR6fULWGOZVF2AHPJ6603wRZ7nYHvPAk0/Mz+lXhrabM3KNzgUpTiqpgyN24q+UZta6jmaFIXMQIu9Eo4yKnwy9OClD4fQyWhClkzTmksToeG75xPbLPMTMOzjL5hz7CAU2JalgLcAkAliGD1Z4qLnLGGJAFgMQVVkORLj8qgoeWcG3auWkLSVOSU4aGjE04Z8oscm5pWAgJG793OvyiIXOEy8SRkS6dGB+DxJq3EFtzDLrWwwHI5PoflBabKku4DgtAUoFgdX+vhDGUkKSDAUYjEuRDr4luUp3JJ8zX2jfehNnmnXAs8mFI3fswpmpb+Vj1P+YUdop2CQQNSB0d/hFA3UJcjpi+6kZ8CGiySUbCSc2c8KOPeK7cxq+9h1/w8WFSjgBGfoKAQUG8Ha0SdpxhlpGq1B+Qc+5EIJKK8soIvO8lTZhKi4S4TwG/rnHFnS54PF7XgiZKmYaga5mCLPKUnM0LU37gBBCLPhDipP1WCQkAOdpR9OUXC+kr7zlaWGTPp9cIS2yaScCSWGbanUQ3ng5JO0ddwjUqQEhhGnpNCa3UTYRDVataXSMmAWOwHDUM/wBc4ZISAAI20doRG9Q0yUR0zErah6xzMaD7uG1zFYECRB9gYqbhF6vlkUvMI5sst/rhBKQzxHKQxDcPaOkqz6xn8zT4mDLk0dyRQ9I4A2YkRTEd8DYdUuDiamDLrB10J2w8AqOXWCLLOw13VMCcYIhF5lX7RXWlc2YqYsmapRA3JI0Z9KRZLita5lhkmacS04klWb4SQC5zLMH4RUu2N/Y5zyQUhhiVh8aqgt0wirO0BXT2pnykIlsDLAdlAUJJKtXbXrGVRulS7GalYb0sol2tQcU0Hxit3lJ2nhpdV7pngjwrFSl9+o4e0D29IePQaVhuuOJhalDtIMTiVpGGzNBRQ9Y5JjTJmUFkHdxoDDU5OH4PBCsngZawpJBpiHuP3hauquhUxmgSjhhNTgQaZjWALZZC2NOtFA1Y/vnBd2zCtBc1TQ/COpamNfCqiuG48xHlalO/aemRyJFY7o2EkucQBdz1yO+B59gIXLIJwuHBPFiPWHd1r2VS1Zyz/wBVGhHn7RJeNmow0OIdKtANohbzRsrOwzaIpSc9zn1zhlMFH5wMgOF/VDFNsm8T2NYFOvTIxOm04XHGBZiSmYN2JQ8zDGXYnFaxXbL3hfaT70cAk86qhNf21LSBvc8glR+MOL+8aX3D4wDbrO8niVh+oMLA9QhLdM5skpIloYV15mr+sR37bu7kAfimOG4BnPw6wysVjxAdNfrhCHttKAmy07kZbnUYZpwNTEQoQ7QxkycQppEFnQH+usPbFZXSwgwF4CRyEE01ju12hEvZ8Uwjw7ucA2m9mKkyc8ivdvw/OBJEllFy5ap89YYAtKExnKUWCjmoB/KJBG8DAcGjK6R7BFCqAJ5JmLMSZ1hPOOk+saA5nlGIMWtKyR98MbsVtGARkxeGd0pAUrVm61gNXymHo+cR1KR8I4b3jqUaxtIpzMZ/aafebWNlo7Sih5Qwl3YCnEtQQneSB7xKu6wUEy1BY4EH2gPiLCbDEwHsYFvKeyUpzx1ObUbPhV+ggqYlukJO1SgEy3LAhhzUpKfZ4HqelSYbS5eKL3Uxr3R3GXMSD/xLwNZbtSuV3hmkKJZIUaFqfhPsId2ywInSghLBYDpOTNlUZAjSE97WyXZZPdpImrU5USMnAq2n4eJjCFXfxNnb6wCUuZInAhLKBzCiQ2ZFdCNM4tdonhSUrGSgCOsUfvFMkA1qz7wS3oW6xYrhtJVZw9GURwD7TV4qjW/42qd9plf8hTGy8KK2jaqxwJgdnH1ujFTgejdXD04MRHoty3tPP7GsSRObVMIFH3v8IWmbVgdQRwyrE1tt6QUjEK5h4Wiel2cGmYbPj84z9TUs3MdoJdciEWeeUTCdFGv9WUMLSsDkaQinTgCavyr0hlZraForUt7a+TRjuRuNprJcAXhSV0CgWUgMfzIPyPw3Q9tUwEApyaF1wWdJxk6EAcH+hB9vSyXGmkKEZMaXIElnJ8LbvcRFZZFVR2me4Qdwr5RrvfEeB9opJiSdJBXLbLvCegc/CGRmtoejQLZB9okflPygoWUmIEsYVfEjaRR3SQehP/6gO3pwhXHu28s/SG17pqD+ryLQmtxpzb0BaM/vGe0Pu1SEpauIeVXin9rJmK1F9EpHpDmdeol7RFAkO2b5RTbZeSpsxa1ZqU7bgdOkOUbxetaMbAxPABzBN43vgQZSDtHxqGgP4RCe1W4ykoSnxLqTuGgEdXZapSVpM0FdKJH4ucNDpEW5hFmSxbfUNy/aCpCXVzUB6t8YsEi0CfKI/hpMoUZaqKBIphZqsCd2+K7ZZo7xD6zEP5gxem1zKuth7xyqSc2Lb2jkpyh3JmgOlbsDXduL74Fkl6FAYqNWcNlrlHohrj3ExDoAODFqZdIklpy4xY1WZBQ7AjyI5ceELLRdzMUqCuGSn5ZGDJrKZw2IF9FUGVzB0CGV2Jz6QD3RdiOfyg271Z8/nF3dXXpMrTRlbIjaXBt3WbEpOocwFJiO8b8/hkMis5qbpb/iPHUJ84QfAmgvrAu0V4KtFsVKRUST3csDLEKKV/yxEncgQ+7Od7LmSgsoIXiScLvsoUqr51Q/DrCnsZdmBK5ynJDucySzqPEu484M7KXsbRPnT1JwJkju5aTmXJK1K/MWSOAJjJd2apsQ4EfpooTe3Jhd5SwJquZim/6hS3lIA0c+QMWyfMxLKjqTFf7aSXlJPBQb+l394c1HkgtMf/SVWw9oFKlpBKgapfSmeWTwDfk1KmUCCVJLtwKR7NE1zynlEM5OJudfmY6l3AZiDMchI2SMNWFSakbowVQBria2/FjBbrKZhBOMKQxGDC5r4trQEDzi4XTZwoFRShJJpskPQOcJ8J0bKkU+03b3aUKqO9JwE0OFOGvByQ3AKi49mkvITUkgzA5f6o5iXUqLy1NgxtEvaC9piJgohW7EhJbc0I7XeE4rZaiSoBSmJCQ+WtSw9IO7TTFGaBjUQA+F6Jc0AAGbMTziuLxY2JLM7Od+6LU7jgy7oDyI2syguhjm1AI5wLLpk8T2k4kNrpAyOr6QmwWkEu3Zu0SWKcorIZWE0KgCw5nLWAbts3eTkIyClAE7t/pFtt1rEtFKJDgJAokDV8nNYIxCMAOYE0965jDslbXExJzBB9xDq0qBLc4qXZCYO8WAQQoEjoa/OLQuYHoY5mzF0XE4WoJFMh1ziG0oOB34+eXpEM2dnwiSfOoQeA8qRF5e1pBLU00fpNfL5wxFqam6FdlLrbcinUh4OQHc7zHSI1vbwUphWOr092hReKHS5yBSfVvjDq90DuS2evFi4ivz5mJKk7kjzFflGde5jQ4iLtbbAlMpAI2jiPRwB5uYra6TC3SMvKeVzVKegyfg0cz1OQ2efxaNSmm1QImx3MTJrb94Ac0pSPeHfZCzBSl0GJKaH/kSPaKsucVqJ1p7Vi9dnbAqShMw57WNOpCiUlPMAPzMdU6VF5VRc4jS3W5EhCFqBUCpQYVrgBHsroDvirYWWmmakkNoCQxflF8l3Ci1ySgkAviQvNOIAjLMeI0z5xVV3WZCsE7Z7teF/wCU0UOaSKjnxjqThc/eWZWfp+0cWaUszQVVl5bVaNlQwztrBDpDFwMKTQg50FIBtCAXGY3g7swSGOnGArvtiMJcrDHKh/eNa+LzOtmxjGfNNBUORnTnmPjE65ktfiajYSKEV3+UC2mf3gTQ4QXc6EcIms8orfCympkx84G0Kt5PYmUO8WCoEGnI0NOUGymUaCnPLmecA2dDAupiMkgjfB9hls+0XNf2MSmTKvgSQFEpC1jKWCa1qMh1Uwir2QmbMGKqiXPHeep94c9qJ2GUlIABmrbLQOSfPDAHZOVinuzgO56UHmX/AKYKzlV3GACbmCiW6wWcpRhdQGZHE1PJy8Z/BplkkBhTF0yJ9vKHUsJlhLgqWobKQzlmfPIBxXjBU2zpmJxBtQRvqxBbURnI4DXHM1agUrt7Ss9yDXF6RWO3ZKZIetVb9RnF9FxHEE94ly5qC7eXEc4A7X9lJSrLM2lGYhJUmoZyDskch6iG6lUFSIlTplXBnkViT9kHpUGnExf7fKRKsy0upsJBIDqJUjNvM56RRZ6ChIRmQE5Rce0g7uzywvcMXRKQRGTROTNF1ItPObVJUFpWSVaa6FqR6Ld9rkS7Cg/iw1qAXV4i5bIEluDVioWe095NIIAllNBmzcd5iRMtaEqCVLwqNAl2HFQESzA8yEUg3EDvOYhSyRiLtVnyDfCEKdqYogUyDxabpllBKZkskEkpmOHHAuag14j2GnXSy3S2F/5khuTmBhwt4yCzRcJDUPH0gKVMcKOlYbT7umFRZmajn5Qrm3PMQkklJAc0MTTZTyZdiRwIJKtBlqx6pqOkWS8CJkvYIwlBLpZnNahOW4uBFdTdU1aMQQSnUhtODufKG1z26XLs82WokKUQUgPtBmIpllrvg1RQbEciA8QqLes1MlpErYBwrTmKEE+IPEfZ6/VSFiVMP2aiwP8AKfkdfPfFhnWMS5MphQJy4kA/GKjbrIAS+WJYfgwq3UQHT1RUup4l61OyhhzLxOmVbiPeNzkkurRzFf7O3iZktAJ2kEJJ31ofKnSH9uWyTmWd+lY7aQxUwAIOROrt+9q1Q3kx+EFSUljzPvCG7bYVKTvCwPMAn39osEklnOtfOCSkeTcKkrSNUlvKsUK33kJaS5bRQfaVyDZGtdPKJZvaGYklkHgUnLz0hDa7MuatS5lNW37sqc4WRBfqjQDHiT3HZpNqJGDCsOUpxEBe4Mok55scjwLrLVL2gpKQkFtl/CRQitc613ww7OWhMmcmbMSoJS6aBwcIBUX4M5hNiTiLKOEKUyjqNHbXKG1B3t6f7kVQNg9YT2ck95aUuM1uejn2Eem2WSyW/Mr1U/xjz/slZwJ6C7lQUzCmIJIbeDXXOPS5aQoBSclAEdQzebiBag3fEWRSozIrqtHdKBDgMSqrJYLU5NaMBnEXaS+ZcxKpolnaQQl/xHApKFNpsq5skRUu195LFpMkKPdpEp0ijk7Rc655QzRaErszTC6WBLZh1s43NA6h2bfrHqFHcrHv2jq65aUWUYy5Z8TDa1A3uzAb24wqnWAiqAyVMfQZdfeE3aTtFhX3DFKJeHKjnMEcACCIay79Jk42R4aAEFzv4B25Vh3Tsyjq4Mz9QFY2HIjCx2gIQzOTUOlXWsMZNqAFCAeCjrzhdZLb3qASlzu3N9PG5tsQghKg/AafIQ4T9YoMRmUByfWnrDOyJoGo+rQgRaycgWejN5U1iy3bKCkDhlU04RZDOcXErPau0PPlJ/8AWhSuq3A9Ewx7N2MpwgFiRiVxdn8mhHf1rxWqYM6pQP6QE/3FUGXTbJgnlaA6EnCG89dMvSK6k9IEjTgeJPR7VcpmCWoLZSAQXyUlQGIEZjIEEcd9O7FNwKCVEDvMsLkBqDPe8B3RfCsA74YSoPtVSf0kH64Qwl3eFhK5ZolT4aFm0BJDDzhHBN15juQLNxO13esTDNG0w2W8iT03QLbUqJCVPUFRfXQe/oIZS5ygo0U38zUfXPTLyiaYkTG2Sd5GnKC7RbECWPeeUXglEtakKwAjJ2BbT0gS02lKykzJmIS8g40ycvF9vO47HOm/bCWopB2nGJDF2LU1NK5xSb7vGyyVFCES5pBLMKU3nTkH6Rl1aT02O04M0UqhxkcRRaZckqBEwDhiFYlRaUAMGP8AUKxBKNltOyuV3Mw5KQ+EnQEKJZ/owl7TXemWkhsjmzGoy9YCEBYLeMBsE2lgXMD0AG8boEtVqQkOoip0qSTkKRSZM0jSmUWbs9d+Kz2hZCCkMMSjUNUgbicQq2kMHThTdjeU8W+AJLJvaWtQSAUlQJAU1WzbPm0avWXhlEnAAeb9NIp16yO7mpDhRYEgPs1Lpqa5Z8Y6sTjCAHJJYQz/ANZR1LFvHbIMsl03sJWHF4FUOrD9OvLWGN5dl0lS5slSSnMgF2196xXrEcRpoSOo+Ahnd8wmempAWSnWrVrwLN1heoCpuMS1Nr9LC4jBZP8ACozOHZfkcI9AIql/GuHIlZ9UJp5mLsppcjCopCVFTEnIEnaypkG1MUG+ZjzMe9RI5MlvQRXQglyfeMaqwpWEl7Lz8M3DooeqWPs8XqYlpcyYQFJQn8RLOTQ0zbNtaR55YQUzwRkhT9P8CL7LvY9yZRlhYKiasOQ54hx0h2sOq/rM6mbRJckz7dNfvFP1H0Ytc93YHIRSbdOWJ+LDhKFA4RoxFPSLtY7UmanGDn6cDxibTm5lSTbUy8QWSToGcmFirymTFg+FDsEjjvMWO1qSmYkpSNpYSrEAWD6HlAd63PgmKCdDT3+UBsq8iMq7E2vJ7Z2bmTCkFQOFIbAzfaMWIoX0jJvZTu5RKS5BGIED0bhE12XglNol4yMRSgEbsKTn5iLkyZiyhOGqTTUFnH9phR3qLYDiNKVJvKbb7v7mzKAASrAte4uhBIViH4g1N3rCazf6gzZcnuwHmB2mE+F/xM3iryesMu197CfJUUkgIICRvdgTyYtFEQjaHGHtLTul35vEtQ13G2NDPUoFcxRUtUxJJOZZJ/aHF2TnK0/hMuWkjgVpCj5EwqtklsG5a1AcwkD3MSXPb8ExWIOlQY9CCP7YmoNy3HzP+I/SIVtp+Y/zIe0kzHMRqoJwYt/drWgGu9KUw1lWb7ETEzEDErCUuCoUBLsMnBD/AEQbJZUTUBSwcTqY1o6ifOph8iwCXKEzPE/FiN8Q9UKAo7TONItdj3hFxSVBgZpQFqAdtSKcBTTODrNdyhaJ0pZwqlNV3xulwovXDlWK0m24CErUcJfClQcDF4qCodhXhBt8dqJQUhcknEZK5Skg1Thfu1EngsjoIgGoxxOKIgzJDfcxMwpcpFOoORcQUL1XhBK5gBcVUoA8qwm7JWx5gM4YxKDpUagu2EHlWLub+72WFKSgyjixBQSQ6SQaqcUoYafVeEwXb7xJdN4gLX9pV5anJ6V5qeHvZqccCwDtYnboNOJEVu8bzlY1dyGlqIYO4BIqAdz5bnaIpFsUlSVJJSXzprn7QTUncgaAoC1XbPTrPbyZeAEOmqQoAggO2yqjjIjc8M7N2qky0Eju5S1eJkgAcm9vePJLR29nJVspl0oQUkhXGpoeUQG3Tpq0zZm0KHCGDDcEtxEJC65mltvievjtNaFVQs4TqtKXI4JI9/8AOG/JpZK5qllQyolNTQMlnADnjFalXoXTvKQW51U3IexhRel+qQZb0YCu8MzQoXqObE4jIpoo4hnaa+FEJQghMtT0H4qkVPQUoIraFDN3HmPlEk6WFPMKR9yVMwO0p0hXNyIDtdtTkvMUQEgB+oDUbXfEhPSTcQixWgGZ4vC5G45BvXdE18WhEzOopq1fMQkUFEhg2uyou3OCL4kd2l0rVmR4jxPvEGmN4zCIbA4h103VIXOQFHClwS5DEJ2iK7wGh5ed5maTLkSwlClS0AJIoC4BCQGHi9IrXZGwzJ051JxSpe1MYByKskcVNluBi33csWazz5qUBOJakJcVABYBuZ/6xFYlME3gwQTcSrdo+y6EzVpSaywASKnIFRrnX4wpn3KuUgrQsKASTUEFtd49RDczftFVLkkqq7mm/nAN+XqjAqTXG6WpRs8+VGgtJ6hIXkftKuFIJMy7iEShvDB95Z1e4ht2cunvpwU5SmSxJGZO4H3/AHiv2Y4ihDhiUgniSBF7uuUnE0t0JQnEjqQHVvfX4RSsSvuZFJN2ewibtLaQqaEhJWlFE1AHomvN/KKrfcs0FHBJVwKgadAwixWi51rmrYYSSSRoK5k7uOuUKb3sQlhSDmksTxBAJ9RF6DKrACFrjoIMUT7Qzb1JSo84slz2zHKSXqmh6fsRFTnAsh9yh5ZQz7NWwBSknUOOYz9PaH6i9NxMwHM9Cvi4e8XiAw4kOvLZwhy2+KZPmnEWoDVhpF2nXziseIVXgCTXwsa+bf8AaPO5lpKiTvhenGCcS83nY0d2E8XfoX6ufSOJ00AKURiUEuX30A9xEiLQ6iVDZAfrqH5AxDbQFuoDCFIAb+tLelY5rcGSDzaJptnlKImIPdrS+J3Lk5F4YWC2GRKTaEEqmYlJrqWLHflpB1msksABKQ5oSYnVdyCvCSA+4ZHKF3N/aGQkCUmfdRFlXMWSHUlKE7ziBUo8APU8IryiyjwJj0ztNYh/CTkkjHJAy1GNNR0f1jzueoHMMTrx3w7Qe4zAMluIdeduTMkySg1SqYojcdj94JXZQQ6M57NwB8XrTzhNYSnEy6DIn4xeuzlypUaEHAlgXepyHlXqIX1DrQX2+fmaekHiBna3zEX2dKZKFS2dUtSn5pLH1EM7hnomI7uaWQ5Uls3cU94R3/aFy7TMAwscJqB+JIJqeLx32dWSQpRDuS2TB2p1gDJ0eJ65i5bJWOJPZ0KmzFYUELKsBJJKQQw0bWMn/wCmaEp72ZaMIAclgGYbyYaWO0jEofylvT00MK1WpdtmhONkSllIT/MQWKzvL0H7wFK1UEkNYCUamr2BEnu7szLAIlrIBqVKGbHcNPWG87sMmdIEvvyEBePClLE50dR45NoIV3bfxlTigh1IcFxuPHRq9RFksF8y1zinECk+HRqO3QiIV2DbmOZLILWXiKJn+kkohJRaV92WdJSgl9z8+ENrWJV3yh3aUqoCQycS3WAcRU4yc7qaQzlW8dxaFDaSgFQD5MkKNdwqekeP3n2y7y1hYcy0qo71GrjdnSGj4te1jcCLKtOkci0n7aWWQm0kyFN3hSTKwlPdlQBOZIYkuwyeB7Te3cpFApRoQ+Q+mhZf95pn2uZNS+FRGHPJKQkZ8oCxga1Of0YeFLC7pXxLgyyWHtg6kYg2EMSDnSH1jvqStIxKQ+5R+YjzZUYmJbTKcjEqKzcGekWmdLIWUM2FKQEq2cySwenLhAF4WJJs+IeNKnFd30TCO73IloTUqOW8ksM+cWG1dlrXLCyZSlAhzgwrYckEqAoakaQoV2tiH3Yg1nTiYhwDuoWNc+cG2m7DMSHxEPXJ/IQkua8UspJUBhdlcDkfP3g03m6XM2p5fQgLowbEYDgiMH7mTOwlSQe7SzFziJCsvyuH3Exxf/aBMuTLRKS8rFiEt3bOoVWjnLfuhXMtgUC68RYNVzwzzIf1ja7rVLTtpIKyDhUGLNm2bPwfKICC43/b1kMek2g0q8cZUrJy7fXAQOqeBMmzGClJwBIIepFSxpQD1jmbOCXBYEmoH4R8zD+y3nLlWdCRLJnKStRo4VjYEUqNB0O+Dt0ZC3vj59MWg6a7zYm0VCZLK5cyYMCVOVpRq2idxNOTxZey15Gcu0KIZ0BhucqIisTb0fNIOKqhQcWDvlgB66RaezVrlLUsoDKUE4qUplTLXSBai4pkkfLyQbOADiOJdpxO3+4PJQDkdaRVu1FlxBcwaCWvoTgV6hJ6xNYrxLqSS5QX6g/5HXhHd/n/AONMI0BTzSplJ8iE+cLUQUqi8aqr0GUy85YCEF6uQBwClOfYQJd0/AtKtxry1+Mat74/r619YGxR6BV6bTDdrNPSbLIBkzCSwwrcaUwN6qgCVdiQkYszXoTT0aMuu2BVhZ6qUEHjVJPpLfrBIsp0Lf8AIe0ZwBFxGriwlssuAzVJoQUDV6uxryOUB2+YP4aXhbxYTvBSCPcCEUntHMlhkAAMKMD9GAF3youVFROIqA0dWZeKDMuSBGFntZZRcOC4HPMexiO3WxSsMxCwmjMdcznpuiuSbYXLqqatxO7rE9stIQkv+Bgkb1ZnoB7xJpndCU2BGeJJ3s62LolSyaMCANmrHFm0AWm5lAgrcAvlwLEPk4INOEHXPblKIUghCnUp9A1SX5CJbD2mQqdgMv7JSi6XdgoYVEcWq+8H+YxfdUUkKMCXUU2A3Hnj6xZKudMxSUhSiSau1OD5PoHasejXDZES5ae7bZo7FKgdQtByPGEN2TEhZkzQkzU7IUcljiRUFhnkQz1qWlnUqSoggkGpAWFEsKauAxjN1tRqg2X9vrHqdIISQOZXO3k9P8VwUhP/AFJGnIQmuq0Ll4VlJ7twkqamcOL8tQtC+8ASlKEsAak1cmFV2GbMlKQA6cQ8gXwjy9Y0KOKAVhxYGI1QRUx+kcrvIpnWhSDQJCqjUIy8xCm6r77spIoQXJ10djxcnnE93lK8alnaxKVMBDANRIY7gVQokWsCUtGBwTsqIqmoYvnlSLpSWxW3oP2gzUKkH1vLDfdtAtSVA0mIQp+LEEcqe0A22ZOTMVNSCnENmoyCWJfixPWBysTlJJfDLTgpnUkv5loMsipKVpwq/BOBYH/1LbPiYgLsAFs2scQgNwSOO0Y2ntBaJdjCwoNOC5JAfLAl1bqpU3R4pHdUzHKsWxaJirLKQhBmfaTXQEl0bEoJJpkR8YVWy65qBjmyZiU72LDrX1g1BlQbR6/MRatT3G5Pz3ilmjRMMPsyzUDVprHKrEmrEcK1hjxB3gjQP9pECDaxtCXgtN3KI8J5sY7Rd688C23sc+kcai+sgUm7zqUsgow/gyb0j0q7u2JkKSDixYQlTqo2WEPmXUTwrHnNhsMxcxCGIxqArk5LV849Mm3bLNqJmMpIJoKAvk/DKM7VOFIjSreedX/bkrtU0pSAnvFEAab23B3iKwqM1aZaUhSlKATzMepXj2DsM1SiAUrUH2VEejtC9N1yrLMBTLSFAbKkgOQQxAf8TecVfVqEsASZKIS3MKuXspLsqe8X9pMSHc5JLHwg8WDwg7azxOWgpZaQnkQQcwfIEVqI57Q9qJi0KRR0tibZYjIkKqK7QIqCSNxNTtGB2xnEwUouwUTVmyFOGZgGmoOW8Rzn59oVzbEFmSgEnJ6insIPn2J5feEMcilTMNx5ndCdY2iMho/pDiwWwrlYCMSkaVqmm6rggem6NaoCoBEWpsrEi0XKBSug4U40Leohnct7rkl0JGTKBLOyiRyIFNYVieELcg0OXnvHvDiy93NDoKUrfwrAY89/SK1rbbMLiVS27B47TUi1LxrnBISh67TuTmMg7O53Q2ReQm2afhyCFDoBUdHS36YSW2w2kkihGTJIbLQFoy4iqUsonJKUTQUu1HIYVy1Ihd6asu4EXFuPpDGsb7Te3qREtotBWX8oiSHLRNbbKZcxSDUpJDjXj1ziCNNbWxMs3vmNrsnFFMYwu9dDk/lDWf2lMsgUUCAQa69d8VcrowjJi3gRpAm5hPEsLCXX/wASsAKLFJNCK65F8ucGWRSFOiUkEpzJALPufMwPPlzBLxFYLHZS2ZzHPnC6xTJgWcQwl8Slc+XD2jNtcXvHhgwW9LmXLdQOJ82FRWrj5Qqn2orDKfxZ6Vzp0EXO1TBMS+Mgl6nXT6aK9a0hDoUkkaKBDF+PWGaVW/IzA1F2g2OJq0WlIlkSyBQJbnmPJ4XplkkEGr/VY3ZrDiWBmPrdDeZcewlUgnGzlIOLENW4jd8oJuWni/PzMsu5xcjAjCy24jCZypTJBHeA7bAUDs5LUBzZuEc2q1TJu1KpJyCHz0dZGZ1qYX3faEgATJaVKBqTm2gPGOrfagAO7cJL4gk72yoG/eE/C68D+I94vTk/zCZUhKmGWT7QAB847uGZKloKJigkpUSkk+IUyiCT2fmllywkg5EqT8KQfZ7sUCUzhtNQ4v7QmkVqFdpG6/5kbiWBtaRTSlWNSXAUkgukgKbd0LcwN0RdnrInuMQlrUsvUBhm3iNHZqQfZZxQo40haWbMlQ0o9IZIEtFmlYR3c1GNMwUTjSVYpamS+0ASk5Fm3QMudhUfT/U5lAcGJLFdjCejDmqUpQJqEKJCXIqGWwf8wg20LlyTJZKcKV7QlsV1SUkhOamxE9I5u1ak2qXOV4FAhaSQAtBzSakl+VC3CMtUvu5iiia+JwllBwHOEKUNWzjn6jcn9P0tIQWFoxlJUFzk4jiCUzgp0stKUBCk+ScWTbPGDrFa0sSSCkghQOJXVwlgOEA2G8UoAWqUFL8JUAMR0O0aF+Y5Q3XbpIAKtlxkoV5MMuUJvm2PpLFSJVLz7NlC+8kSyqWrNIZkneGNQd2kAWSwYlt3ZCicjn6iPSbLcPepC0qUEq0Sx6HFkeUDXnZhKWgMXG1tMaZEP19oYWtU29X3lBYYlam2SYCBhXXPZLdf8xGixTFTO7BWkaumlcyH14esWmbegOEBO6tIjnXg6nSAGz47/j5QIFhLboFLu6XIlk9yZrlzMCyFS21ADasdfKFsy/kMApScSnqDmQXBbMFnzh3a74CRVL1AoW0Nato8V2+7FKmB+5wqcsoOCONKHrBFAa2+DvHVzWmXgEyYpRUvaAegTo280gDtDe+JBCdDstmMNUnnQNFeNkXJCXxrCHyAIwncxfV6iALXebLSoEqTR0nhw5QVNNd7g3nFwBmWa3W6RPkpxqTjw4k0BILeXNJpFFtVhWnaUMwD0ORbdFjtVnlIdaDRRJDMXG8PSApU8rSQWYMN9Hdg+Twzpz4Y6ePrBVKYqc8xTOn94xLOzFuGR+t0RybWpBBSWIgifYMCiDkDn7ekCTpWEtGgu0iw4ibh1yY1F8omffofiM/cH1ieZZ7MzoWoU0qTzSYQx0ma2XnAzRH9pI/EkVifNn8x1JvNYlgCcaZjXk7Plxg6xWtMwYZwetRUUH4qcIr9jtOB2qSD58oPsFiUslS1O43gu+YcZbmgNWkoBvj694dKpNovvKZLMwmUFYPzlz/jm8Cw5VZEeEprvGnGAbRYgksDzfSGEqLxF3pNe8FaNEQZ/AkE7SKcS0RqKzo/QxfcDxB7Lcy3jTmY3ac1fX4RGRkY3aaggx+7P6k+xgC+Pu08/gYyMhil5hAVvLO7Fknr7Qy7J/fJ/Uf7FxkZEVfK0vS4ENvXwWj9a/7RFXH3aOZ/uEZGRXTeX9f2k1ORLf2U+7PT4xNeH36eSfjGoyEn/qND9h+kFkac1Rv/AHUxkZHd5c8Qe+fvOg+MMZ3gHJPsYyMjqnCyaPJmkZI5H2EQyPvEf1+wjIyBjv8APWWPMu/YjwzOZ94VdpPv0/pV8IyMg58ggB5jFqc5fIxFN/3P6Y3GR0icW/7vp/8ARUasviH6T8IyMju0hYXN8X9PxiiX1950EZGQbS/1JZuIL/sp5q94lsWvSMjIfbyn53gV7e0mmfeTP1J9oTWnTkIyMi1H+PxAV/LIIwRqMhqIzpEHnx/0/CMjIG8PT4jG0/fKiCbmv9I943GQmvb2jbQJHyh9Y/AIyMidRxBif//Z"/>
          <p:cNvSpPr>
            <a:spLocks noChangeAspect="1" noChangeArrowheads="1"/>
          </p:cNvSpPr>
          <p:nvPr/>
        </p:nvSpPr>
        <p:spPr bwMode="auto">
          <a:xfrm>
            <a:off x="0" y="-808038"/>
            <a:ext cx="2705100" cy="1685926"/>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11268" name="AutoShape 4" descr="data:image/jpeg;base64,/9j/4AAQSkZJRgABAQAAAQABAAD/2wCEAAkGBhQSERUUExQVFRUUGBcaFxcYGBcaHRcdGBgbHRgYGxgXHSYfHB0jGhkYHy8gIycpLCwsGh4xNTAqNSYrLCkBCQoKDgwOGg8PGi4lHyQ0NCwsLDQsLCwtLCwsLCwsLCksLCwsLCwsLCwsLCwsLCwsLCwsLCwsLCwsLCwsLCwsLP/AABEIALEBHAMBIgACEQEDEQH/xAAbAAACAgMBAAAAAAAAAAAAAAAEBQMGAAECB//EAEAQAAECAwUFBgMGBQQCAwAAAAECEQADIQQFEjFBIlFhcYEGEzKRobHB0fAjM0JicuEUUoKy8QdDkqIVUyTC0v/EABoBAAIDAQEAAAAAAAAAAAAAAAMEAQIFAAb/xAAwEQACAQMDAgUDAwQDAAAAAAABAgADESEEEjEiQRMyUXHwYZGxgcHRM0Lh8QUUI//aAAwDAQACEQMRAD8ArFmu1z6xzaZAKj+URYlWTAgfmELJlmz4mMYL3M0YmXIZJVlCa8gyVb1Mke5i022zAgJ6/AfGEdtsZWspSHCNeJz+XSLoLG8oxxA5FhSkD2glKQHLaZRpKyMwAeOjRxM2jUkxBJJzJxaDT1AOAHeBU2boIKmpwvlEa5ZOesHU2EqSBOTseFLnjr9PHCpaioK1O+CEWA6mD5NiAAcbI13xBcDiRzEc2yYiG6kCIF2Mnjxi1SLFSmWkTz7IlKNqj1A1PSLLWaVKiU6TZA+1E6bHtoYMCRU68t8OpyQHVhSniWfoIX2MJVOTmolWf+YIHZsyhtHNms7IDaN7x2gbLbjDyVYA1G0945VdNCevn/iIWg5F7SPEUYvIEjaSfqsNZVkoW3vHf/jgUpPIdTBkuyU4FvaCeA/eU8VfWLJtl2YimWdS2bWHS7OMnevoREtkkMkaNT0ifAI5neKIrTdyjnlSgiCfdCQXq5bWLF3JiH+Gdni4orwRBmoeRKLet1pMtaWO/kaVimm7yk5Yhy+Eer2+yUUOcUmdZmUaaxp6fTI6EWsYnV1DI0QOAAQkHe58gKuzDo8QTLNk0Op93ajrT1EZLsDJcVGo+IEI16T0DYxujVWqMREUEZxLZZ6pZxJPMbxuMNLXZKUZoX/wnCFw4YZjNrcQ4SgrDMlHCWqnR9afDyiC2KxFIAwzH30PWObI8vPI5/OJr2szsc6O4yIq1ekCGHt9ofzLjnvJLbMC8KlpUspDKenhOQbLFXjWLBZ+zqZKjNR9zOl0BrhxMa8G3xzc8yUuxlyMYzc6wLZO0M6RLKDhVLdkJU78QDurr8oXuzXQYtiXZAeoRXabvVZ1bKsSXpvD5PDWXeKSEF2JLEbuPLjGXonEgWiWQAn8Ct5pT8wOnOFllmEL8I2mxcBqBwOnKCnqFzzBLYS0YKYd2XEbvrdEJSYNTZqj+XDQ7+Z5e0RzpbnNv21gQOLy1ry43myQSfwppz/yYVpQShW5IHwf1eC78nbAf8SvRLn3aO7uA7ovpX4mKgy8QXmrDqxOwng2ZhXKlYVajKpB9jB06bjmuk+FwOZ8R6qLdIOVIUQywN/qIvB2vEtvsWIFZYMHI31AeEs0udwi035MZExv5QP+yQfjFaEqjvU5CKyDiD9x6wRIsxBHHKCpVnc10HODJNmpssW9OMVuWxJtYXghl4a0caGOJZUssp/rhBc2SCabW8jWJES30ZgN3Utxi4SUvOrHLzGJSQPrSAbytiUnCnaV7cTEtptLAhFT9ecQybAVjIAb9TvMNUqLOdqiBqVVQXJipVmXMIc4j6B4eXRc4ExJLOIMs9lCcvPfDG7ZX2nn7RtUtCtNdz5MyX1hdtqYEbosoCeVY6/hqEb4Ilpcn60ieXLcRJGBCAwUWdgBy9InErZjsoo/1WO0ZEfWUBqDqxCp5cwdUir/AKfr0ggIbq0aKT5iCJUl8s6RUi8kSJIpzjZk0aGabtAIClJSVZAkAnkCaxHbLIUlj9NFAQeJYqRzEFskfXSKVbbMyzHoFtlxUb0kbUaejOSJnawdIIiYSI7ky20cfGCxJjsSWhutSWqu1hEaNZqbbliv+DcmmdR8RA67sb6zh4mWXccInNlChHmtTpWonPHrPR6fULWGOZVF2AHPJ6603wRZ7nYHvPAk0/Mz+lXhrabM3KNzgUpTiqpgyN24q+UZta6jmaFIXMQIu9Eo4yKnwy9OClD4fQyWhClkzTmksToeG75xPbLPMTMOzjL5hz7CAU2JalgLcAkAliGD1Z4qLnLGGJAFgMQVVkORLj8qgoeWcG3auWkLSVOSU4aGjE04Z8oscm5pWAgJG793OvyiIXOEy8SRkS6dGB+DxJq3EFtzDLrWwwHI5PoflBabKku4DgtAUoFgdX+vhDGUkKSDAUYjEuRDr4luUp3JJ8zX2jfehNnmnXAs8mFI3fswpmpb+Vj1P+YUdop2CQQNSB0d/hFA3UJcjpi+6kZ8CGiySUbCSc2c8KOPeK7cxq+9h1/w8WFSjgBGfoKAQUG8Ha0SdpxhlpGq1B+Qc+5EIJKK8soIvO8lTZhKi4S4TwG/rnHFnS54PF7XgiZKmYaga5mCLPKUnM0LU37gBBCLPhDipP1WCQkAOdpR9OUXC+kr7zlaWGTPp9cIS2yaScCSWGbanUQ3ng5JO0ddwjUqQEhhGnpNCa3UTYRDVataXSMmAWOwHDUM/wBc4ZISAAI20doRG9Q0yUR0zErah6xzMaD7uG1zFYECRB9gYqbhF6vlkUvMI5sst/rhBKQzxHKQxDcPaOkqz6xn8zT4mDLk0dyRQ9I4A2YkRTEd8DYdUuDiamDLrB10J2w8AqOXWCLLOw13VMCcYIhF5lX7RXWlc2YqYsmapRA3JI0Z9KRZLita5lhkmacS04klWb4SQC5zLMH4RUu2N/Y5zyQUhhiVh8aqgt0wirO0BXT2pnykIlsDLAdlAUJJKtXbXrGVRulS7GalYb0sol2tQcU0Hxit3lJ2nhpdV7pngjwrFSl9+o4e0D29IePQaVhuuOJhalDtIMTiVpGGzNBRQ9Y5JjTJmUFkHdxoDDU5OH4PBCsngZawpJBpiHuP3hauquhUxmgSjhhNTgQaZjWALZZC2NOtFA1Y/vnBd2zCtBc1TQ/COpamNfCqiuG48xHlalO/aemRyJFY7o2EkucQBdz1yO+B59gIXLIJwuHBPFiPWHd1r2VS1Zyz/wBVGhHn7RJeNmow0OIdKtANohbzRsrOwzaIpSc9zn1zhlMFH5wMgOF/VDFNsm8T2NYFOvTIxOm04XHGBZiSmYN2JQ8zDGXYnFaxXbL3hfaT70cAk86qhNf21LSBvc8glR+MOL+8aX3D4wDbrO8niVh+oMLA9QhLdM5skpIloYV15mr+sR37bu7kAfimOG4BnPw6wysVjxAdNfrhCHttKAmy07kZbnUYZpwNTEQoQ7QxkycQppEFnQH+usPbFZXSwgwF4CRyEE01ju12hEvZ8Uwjw7ucA2m9mKkyc8ivdvw/OBJEllFy5ap89YYAtKExnKUWCjmoB/KJBG8DAcGjK6R7BFCqAJ5JmLMSZ1hPOOk+saA5nlGIMWtKyR98MbsVtGARkxeGd0pAUrVm61gNXymHo+cR1KR8I4b3jqUaxtIpzMZ/aafebWNlo7Sih5Qwl3YCnEtQQneSB7xKu6wUEy1BY4EH2gPiLCbDEwHsYFvKeyUpzx1ObUbPhV+ggqYlukJO1SgEy3LAhhzUpKfZ4HqelSYbS5eKL3Uxr3R3GXMSD/xLwNZbtSuV3hmkKJZIUaFqfhPsId2ywInSghLBYDpOTNlUZAjSE97WyXZZPdpImrU5USMnAq2n4eJjCFXfxNnb6wCUuZInAhLKBzCiQ2ZFdCNM4tdonhSUrGSgCOsUfvFMkA1qz7wS3oW6xYrhtJVZw9GURwD7TV4qjW/42qd9plf8hTGy8KK2jaqxwJgdnH1ujFTgejdXD04MRHoty3tPP7GsSRObVMIFH3v8IWmbVgdQRwyrE1tt6QUjEK5h4Wiel2cGmYbPj84z9TUs3MdoJdciEWeeUTCdFGv9WUMLSsDkaQinTgCavyr0hlZraForUt7a+TRjuRuNprJcAXhSV0CgWUgMfzIPyPw3Q9tUwEApyaF1wWdJxk6EAcH+hB9vSyXGmkKEZMaXIElnJ8LbvcRFZZFVR2me4Qdwr5RrvfEeB9opJiSdJBXLbLvCegc/CGRmtoejQLZB9okflPygoWUmIEsYVfEjaRR3SQehP/6gO3pwhXHu28s/SG17pqD+ryLQmtxpzb0BaM/vGe0Pu1SEpauIeVXin9rJmK1F9EpHpDmdeol7RFAkO2b5RTbZeSpsxa1ZqU7bgdOkOUbxetaMbAxPABzBN43vgQZSDtHxqGgP4RCe1W4ykoSnxLqTuGgEdXZapSVpM0FdKJH4ucNDpEW5hFmSxbfUNy/aCpCXVzUB6t8YsEi0CfKI/hpMoUZaqKBIphZqsCd2+K7ZZo7xD6zEP5gxem1zKuth7xyqSc2Lb2jkpyh3JmgOlbsDXduL74Fkl6FAYqNWcNlrlHohrj3ExDoAODFqZdIklpy4xY1WZBQ7AjyI5ceELLRdzMUqCuGSn5ZGDJrKZw2IF9FUGVzB0CGV2Jz6QD3RdiOfyg271Z8/nF3dXXpMrTRlbIjaXBt3WbEpOocwFJiO8b8/hkMis5qbpb/iPHUJ84QfAmgvrAu0V4KtFsVKRUST3csDLEKKV/yxEncgQ+7Od7LmSgsoIXiScLvsoUqr51Q/DrCnsZdmBK5ynJDucySzqPEu484M7KXsbRPnT1JwJkju5aTmXJK1K/MWSOAJjJd2apsQ4EfpooTe3Jhd5SwJquZim/6hS3lIA0c+QMWyfMxLKjqTFf7aSXlJPBQb+l394c1HkgtMf/SVWw9oFKlpBKgapfSmeWTwDfk1KmUCCVJLtwKR7NE1zynlEM5OJudfmY6l3AZiDMchI2SMNWFSakbowVQBria2/FjBbrKZhBOMKQxGDC5r4trQEDzi4XTZwoFRShJJpskPQOcJ8J0bKkU+03b3aUKqO9JwE0OFOGvByQ3AKi49mkvITUkgzA5f6o5iXUqLy1NgxtEvaC9piJgohW7EhJbc0I7XeE4rZaiSoBSmJCQ+WtSw9IO7TTFGaBjUQA+F6Jc0AAGbMTziuLxY2JLM7Od+6LU7jgy7oDyI2syguhjm1AI5wLLpk8T2k4kNrpAyOr6QmwWkEu3Zu0SWKcorIZWE0KgCw5nLWAbts3eTkIyClAE7t/pFtt1rEtFKJDgJAokDV8nNYIxCMAOYE0965jDslbXExJzBB9xDq0qBLc4qXZCYO8WAQQoEjoa/OLQuYHoY5mzF0XE4WoJFMh1ziG0oOB34+eXpEM2dnwiSfOoQeA8qRF5e1pBLU00fpNfL5wxFqam6FdlLrbcinUh4OQHc7zHSI1vbwUphWOr092hReKHS5yBSfVvjDq90DuS2evFi4ivz5mJKk7kjzFflGde5jQ4iLtbbAlMpAI2jiPRwB5uYra6TC3SMvKeVzVKegyfg0cz1OQ2efxaNSmm1QImx3MTJrb94Ac0pSPeHfZCzBSl0GJKaH/kSPaKsucVqJ1p7Vi9dnbAqShMw57WNOpCiUlPMAPzMdU6VF5VRc4jS3W5EhCFqBUCpQYVrgBHsroDvirYWWmmakkNoCQxflF8l3Ci1ySgkAviQvNOIAjLMeI0z5xVV3WZCsE7Z7teF/wCU0UOaSKjnxjqThc/eWZWfp+0cWaUszQVVl5bVaNlQwztrBDpDFwMKTQg50FIBtCAXGY3g7swSGOnGArvtiMJcrDHKh/eNa+LzOtmxjGfNNBUORnTnmPjE65ktfiajYSKEV3+UC2mf3gTQ4QXc6EcIms8orfCympkx84G0Kt5PYmUO8WCoEGnI0NOUGymUaCnPLmecA2dDAupiMkgjfB9hls+0XNf2MSmTKvgSQFEpC1jKWCa1qMh1Uwir2QmbMGKqiXPHeep94c9qJ2GUlIABmrbLQOSfPDAHZOVinuzgO56UHmX/AKYKzlV3GACbmCiW6wWcpRhdQGZHE1PJy8Z/BplkkBhTF0yJ9vKHUsJlhLgqWobKQzlmfPIBxXjBU2zpmJxBtQRvqxBbURnI4DXHM1agUrt7Ss9yDXF6RWO3ZKZIetVb9RnF9FxHEE94ly5qC7eXEc4A7X9lJSrLM2lGYhJUmoZyDskch6iG6lUFSIlTplXBnkViT9kHpUGnExf7fKRKsy0upsJBIDqJUjNvM56RRZ6ChIRmQE5Rce0g7uzywvcMXRKQRGTROTNF1ItPObVJUFpWSVaa6FqR6Ld9rkS7Cg/iw1qAXV4i5bIEluDVioWe095NIIAllNBmzcd5iRMtaEqCVLwqNAl2HFQESzA8yEUg3EDvOYhSyRiLtVnyDfCEKdqYogUyDxabpllBKZkskEkpmOHHAuag14j2GnXSy3S2F/5khuTmBhwt4yCzRcJDUPH0gKVMcKOlYbT7umFRZmajn5Qrm3PMQkklJAc0MTTZTyZdiRwIJKtBlqx6pqOkWS8CJkvYIwlBLpZnNahOW4uBFdTdU1aMQQSnUhtODufKG1z26XLs82WokKUQUgPtBmIpllrvg1RQbEciA8QqLes1MlpErYBwrTmKEE+IPEfZ6/VSFiVMP2aiwP8AKfkdfPfFhnWMS5MphQJy4kA/GKjbrIAS+WJYfgwq3UQHT1RUup4l61OyhhzLxOmVbiPeNzkkurRzFf7O3iZktAJ2kEJJ31ofKnSH9uWyTmWd+lY7aQxUwAIOROrt+9q1Q3kx+EFSUljzPvCG7bYVKTvCwPMAn39osEklnOtfOCSkeTcKkrSNUlvKsUK33kJaS5bRQfaVyDZGtdPKJZvaGYklkHgUnLz0hDa7MuatS5lNW37sqc4WRBfqjQDHiT3HZpNqJGDCsOUpxEBe4Mok55scjwLrLVL2gpKQkFtl/CRQitc613ww7OWhMmcmbMSoJS6aBwcIBUX4M5hNiTiLKOEKUyjqNHbXKG1B3t6f7kVQNg9YT2ck95aUuM1uejn2Eem2WSyW/Mr1U/xjz/slZwJ6C7lQUzCmIJIbeDXXOPS5aQoBSclAEdQzebiBag3fEWRSozIrqtHdKBDgMSqrJYLU5NaMBnEXaS+ZcxKpolnaQQl/xHApKFNpsq5skRUu195LFpMkKPdpEp0ijk7Rc655QzRaErszTC6WBLZh1s43NA6h2bfrHqFHcrHv2jq65aUWUYy5Z8TDa1A3uzAb24wqnWAiqAyVMfQZdfeE3aTtFhX3DFKJeHKjnMEcACCIay79Jk42R4aAEFzv4B25Vh3Tsyjq4Mz9QFY2HIjCx2gIQzOTUOlXWsMZNqAFCAeCjrzhdZLb3qASlzu3N9PG5tsQghKg/AafIQ4T9YoMRmUByfWnrDOyJoGo+rQgRaycgWejN5U1iy3bKCkDhlU04RZDOcXErPau0PPlJ/8AWhSuq3A9Ewx7N2MpwgFiRiVxdn8mhHf1rxWqYM6pQP6QE/3FUGXTbJgnlaA6EnCG89dMvSK6k9IEjTgeJPR7VcpmCWoLZSAQXyUlQGIEZjIEEcd9O7FNwKCVEDvMsLkBqDPe8B3RfCsA74YSoPtVSf0kH64Qwl3eFhK5ZolT4aFm0BJDDzhHBN15juQLNxO13esTDNG0w2W8iT03QLbUqJCVPUFRfXQe/oIZS5ygo0U38zUfXPTLyiaYkTG2Sd5GnKC7RbECWPeeUXglEtakKwAjJ2BbT0gS02lKykzJmIS8g40ycvF9vO47HOm/bCWopB2nGJDF2LU1NK5xSb7vGyyVFCES5pBLMKU3nTkH6Rl1aT02O04M0UqhxkcRRaZckqBEwDhiFYlRaUAMGP8AUKxBKNltOyuV3Mw5KQ+EnQEKJZ/owl7TXemWkhsjmzGoy9YCEBYLeMBsE2lgXMD0AG8boEtVqQkOoip0qSTkKRSZM0jSmUWbs9d+Kz2hZCCkMMSjUNUgbicQq2kMHThTdjeU8W+AJLJvaWtQSAUlQJAU1WzbPm0avWXhlEnAAeb9NIp16yO7mpDhRYEgPs1Lpqa5Z8Y6sTjCAHJJYQz/ANZR1LFvHbIMsl03sJWHF4FUOrD9OvLWGN5dl0lS5slSSnMgF2196xXrEcRpoSOo+Ahnd8wmempAWSnWrVrwLN1heoCpuMS1Nr9LC4jBZP8ACozOHZfkcI9AIql/GuHIlZ9UJp5mLsppcjCopCVFTEnIEnaypkG1MUG+ZjzMe9RI5MlvQRXQglyfeMaqwpWEl7Lz8M3DooeqWPs8XqYlpcyYQFJQn8RLOTQ0zbNtaR55YQUzwRkhT9P8CL7LvY9yZRlhYKiasOQ54hx0h2sOq/rM6mbRJckz7dNfvFP1H0Ytc93YHIRSbdOWJ+LDhKFA4RoxFPSLtY7UmanGDn6cDxibTm5lSTbUy8QWSToGcmFirymTFg+FDsEjjvMWO1qSmYkpSNpYSrEAWD6HlAd63PgmKCdDT3+UBsq8iMq7E2vJ7Z2bmTCkFQOFIbAzfaMWIoX0jJvZTu5RKS5BGIED0bhE12XglNol4yMRSgEbsKTn5iLkyZiyhOGqTTUFnH9phR3qLYDiNKVJvKbb7v7mzKAASrAte4uhBIViH4g1N3rCazf6gzZcnuwHmB2mE+F/xM3iryesMu197CfJUUkgIICRvdgTyYtFEQjaHGHtLTul35vEtQ13G2NDPUoFcxRUtUxJJOZZJ/aHF2TnK0/hMuWkjgVpCj5EwqtklsG5a1AcwkD3MSXPb8ExWIOlQY9CCP7YmoNy3HzP+I/SIVtp+Y/zIe0kzHMRqoJwYt/drWgGu9KUw1lWb7ETEzEDErCUuCoUBLsMnBD/AEQbJZUTUBSwcTqY1o6ifOph8iwCXKEzPE/FiN8Q9UKAo7TONItdj3hFxSVBgZpQFqAdtSKcBTTODrNdyhaJ0pZwqlNV3xulwovXDlWK0m24CErUcJfClQcDF4qCodhXhBt8dqJQUhcknEZK5Skg1Thfu1EngsjoIgGoxxOKIgzJDfcxMwpcpFOoORcQUL1XhBK5gBcVUoA8qwm7JWx5gM4YxKDpUagu2EHlWLub+72WFKSgyjixBQSQ6SQaqcUoYafVeEwXb7xJdN4gLX9pV5anJ6V5qeHvZqccCwDtYnboNOJEVu8bzlY1dyGlqIYO4BIqAdz5bnaIpFsUlSVJJSXzprn7QTUncgaAoC1XbPTrPbyZeAEOmqQoAggO2yqjjIjc8M7N2qky0Eju5S1eJkgAcm9vePJLR29nJVspl0oQUkhXGpoeUQG3Tpq0zZm0KHCGDDcEtxEJC65mltvievjtNaFVQs4TqtKXI4JI9/8AOG/JpZK5qllQyolNTQMlnADnjFalXoXTvKQW51U3IexhRel+qQZb0YCu8MzQoXqObE4jIpoo4hnaa+FEJQghMtT0H4qkVPQUoIraFDN3HmPlEk6WFPMKR9yVMwO0p0hXNyIDtdtTkvMUQEgB+oDUbXfEhPSTcQixWgGZ4vC5G45BvXdE18WhEzOopq1fMQkUFEhg2uyou3OCL4kd2l0rVmR4jxPvEGmN4zCIbA4h103VIXOQFHClwS5DEJ2iK7wGh5ed5maTLkSwlClS0AJIoC4BCQGHi9IrXZGwzJ051JxSpe1MYByKskcVNluBi33csWazz5qUBOJakJcVABYBuZ/6xFYlME3gwQTcSrdo+y6EzVpSaywASKnIFRrnX4wpn3KuUgrQsKASTUEFtd49RDczftFVLkkqq7mm/nAN+XqjAqTXG6WpRs8+VGgtJ6hIXkftKuFIJMy7iEShvDB95Z1e4ht2cunvpwU5SmSxJGZO4H3/AHiv2Y4ihDhiUgniSBF7uuUnE0t0JQnEjqQHVvfX4RSsSvuZFJN2ewibtLaQqaEhJWlFE1AHomvN/KKrfcs0FHBJVwKgadAwixWi51rmrYYSSSRoK5k7uOuUKb3sQlhSDmksTxBAJ9RF6DKrACFrjoIMUT7Qzb1JSo84slz2zHKSXqmh6fsRFTnAsh9yh5ZQz7NWwBSknUOOYz9PaH6i9NxMwHM9Cvi4e8XiAw4kOvLZwhy2+KZPmnEWoDVhpF2nXziseIVXgCTXwsa+bf8AaPO5lpKiTvhenGCcS83nY0d2E8XfoX6ufSOJ00AKURiUEuX30A9xEiLQ6iVDZAfrqH5AxDbQFuoDCFIAb+tLelY5rcGSDzaJptnlKImIPdrS+J3Lk5F4YWC2GRKTaEEqmYlJrqWLHflpB1msksABKQ5oSYnVdyCvCSA+4ZHKF3N/aGQkCUmfdRFlXMWSHUlKE7ziBUo8APU8IryiyjwJj0ztNYh/CTkkjHJAy1GNNR0f1jzueoHMMTrx3w7Qe4zAMluIdeduTMkySg1SqYojcdj94JXZQQ6M57NwB8XrTzhNYSnEy6DIn4xeuzlypUaEHAlgXepyHlXqIX1DrQX2+fmaekHiBna3zEX2dKZKFS2dUtSn5pLH1EM7hnomI7uaWQ5Uls3cU94R3/aFy7TMAwscJqB+JIJqeLx32dWSQpRDuS2TB2p1gDJ0eJ65i5bJWOJPZ0KmzFYUELKsBJJKQQw0bWMn/wCmaEp72ZaMIAclgGYbyYaWO0jEofylvT00MK1WpdtmhONkSllIT/MQWKzvL0H7wFK1UEkNYCUamr2BEnu7szLAIlrIBqVKGbHcNPWG87sMmdIEvvyEBePClLE50dR45NoIV3bfxlTigh1IcFxuPHRq9RFksF8y1zinECk+HRqO3QiIV2DbmOZLILWXiKJn+kkohJRaV92WdJSgl9z8+ENrWJV3yh3aUqoCQycS3WAcRU4yc7qaQzlW8dxaFDaSgFQD5MkKNdwqekeP3n2y7y1hYcy0qo71GrjdnSGj4te1jcCLKtOkci0n7aWWQm0kyFN3hSTKwlPdlQBOZIYkuwyeB7Te3cpFApRoQ+Q+mhZf95pn2uZNS+FRGHPJKQkZ8oCxga1Of0YeFLC7pXxLgyyWHtg6kYg2EMSDnSH1jvqStIxKQ+5R+YjzZUYmJbTKcjEqKzcGekWmdLIWUM2FKQEq2cySwenLhAF4WJJs+IeNKnFd30TCO73IloTUqOW8ksM+cWG1dlrXLCyZSlAhzgwrYckEqAoakaQoV2tiH3Yg1nTiYhwDuoWNc+cG2m7DMSHxEPXJ/IQkua8UspJUBhdlcDkfP3g03m6XM2p5fQgLowbEYDgiMH7mTOwlSQe7SzFziJCsvyuH3Exxf/aBMuTLRKS8rFiEt3bOoVWjnLfuhXMtgUC68RYNVzwzzIf1ja7rVLTtpIKyDhUGLNm2bPwfKICC43/b1kMek2g0q8cZUrJy7fXAQOqeBMmzGClJwBIIepFSxpQD1jmbOCXBYEmoH4R8zD+y3nLlWdCRLJnKStRo4VjYEUqNB0O+Dt0ZC3vj59MWg6a7zYm0VCZLK5cyYMCVOVpRq2idxNOTxZey15Gcu0KIZ0BhucqIisTb0fNIOKqhQcWDvlgB66RaezVrlLUsoDKUE4qUplTLXSBai4pkkfLyQbOADiOJdpxO3+4PJQDkdaRVu1FlxBcwaCWvoTgV6hJ6xNYrxLqSS5QX6g/5HXhHd/n/AONMI0BTzSplJ8iE+cLUQUqi8aqr0GUy85YCEF6uQBwClOfYQJd0/AtKtxry1+Mat74/r619YGxR6BV6bTDdrNPSbLIBkzCSwwrcaUwN6qgCVdiQkYszXoTT0aMuu2BVhZ6qUEHjVJPpLfrBIsp0Lf8AIe0ZwBFxGriwlssuAzVJoQUDV6uxryOUB2+YP4aXhbxYTvBSCPcCEUntHMlhkAAMKMD9GAF3youVFROIqA0dWZeKDMuSBGFntZZRcOC4HPMexiO3WxSsMxCwmjMdcznpuiuSbYXLqqatxO7rE9stIQkv+Bgkb1ZnoB7xJpndCU2BGeJJ3s62LolSyaMCANmrHFm0AWm5lAgrcAvlwLEPk4INOEHXPblKIUghCnUp9A1SX5CJbD2mQqdgMv7JSi6XdgoYVEcWq+8H+YxfdUUkKMCXUU2A3Hnj6xZKudMxSUhSiSau1OD5PoHasejXDZES5ae7bZo7FKgdQtByPGEN2TEhZkzQkzU7IUcljiRUFhnkQz1qWlnUqSoggkGpAWFEsKauAxjN1tRqg2X9vrHqdIISQOZXO3k9P8VwUhP/AFJGnIQmuq0Ll4VlJ7twkqamcOL8tQtC+8ASlKEsAak1cmFV2GbMlKQA6cQ8gXwjy9Y0KOKAVhxYGI1QRUx+kcrvIpnWhSDQJCqjUIy8xCm6r77spIoQXJ10djxcnnE93lK8alnaxKVMBDANRIY7gVQokWsCUtGBwTsqIqmoYvnlSLpSWxW3oP2gzUKkH1vLDfdtAtSVA0mIQp+LEEcqe0A22ZOTMVNSCnENmoyCWJfixPWBysTlJJfDLTgpnUkv5loMsipKVpwq/BOBYH/1LbPiYgLsAFs2scQgNwSOO0Y2ntBaJdjCwoNOC5JAfLAl1bqpU3R4pHdUzHKsWxaJirLKQhBmfaTXQEl0bEoJJpkR8YVWy65qBjmyZiU72LDrX1g1BlQbR6/MRatT3G5Pz3ilmjRMMPsyzUDVprHKrEmrEcK1hjxB3gjQP9pECDaxtCXgtN3KI8J5sY7Rd688C23sc+kcai+sgUm7zqUsgow/gyb0j0q7u2JkKSDixYQlTqo2WEPmXUTwrHnNhsMxcxCGIxqArk5LV849Mm3bLNqJmMpIJoKAvk/DKM7VOFIjSreedX/bkrtU0pSAnvFEAab23B3iKwqM1aZaUhSlKATzMepXj2DsM1SiAUrUH2VEejtC9N1yrLMBTLSFAbKkgOQQxAf8TecVfVqEsASZKIS3MKuXspLsqe8X9pMSHc5JLHwg8WDwg7azxOWgpZaQnkQQcwfIEVqI57Q9qJi0KRR0tibZYjIkKqK7QIqCSNxNTtGB2xnEwUouwUTVmyFOGZgGmoOW8Rzn59oVzbEFmSgEnJ6insIPn2J5feEMcilTMNx5ndCdY2iMho/pDiwWwrlYCMSkaVqmm6rggem6NaoCoBEWpsrEi0XKBSug4U40Leohnct7rkl0JGTKBLOyiRyIFNYVieELcg0OXnvHvDiy93NDoKUrfwrAY89/SK1rbbMLiVS27B47TUi1LxrnBISh67TuTmMg7O53Q2ReQm2afhyCFDoBUdHS36YSW2w2kkihGTJIbLQFoy4iqUsonJKUTQUu1HIYVy1Ihd6asu4EXFuPpDGsb7Te3qREtotBWX8oiSHLRNbbKZcxSDUpJDjXj1ziCNNbWxMs3vmNrsnFFMYwu9dDk/lDWf2lMsgUUCAQa69d8VcrowjJi3gRpAm5hPEsLCXX/wASsAKLFJNCK65F8ucGWRSFOiUkEpzJALPufMwPPlzBLxFYLHZS2ZzHPnC6xTJgWcQwl8Slc+XD2jNtcXvHhgwW9LmXLdQOJ82FRWrj5Qqn2orDKfxZ6Vzp0EXO1TBMS+Mgl6nXT6aK9a0hDoUkkaKBDF+PWGaVW/IzA1F2g2OJq0WlIlkSyBQJbnmPJ4XplkkEGr/VY3ZrDiWBmPrdDeZcewlUgnGzlIOLENW4jd8oJuWni/PzMsu5xcjAjCy24jCZypTJBHeA7bAUDs5LUBzZuEc2q1TJu1KpJyCHz0dZGZ1qYX3faEgATJaVKBqTm2gPGOrfagAO7cJL4gk72yoG/eE/C68D+I94vTk/zCZUhKmGWT7QAB847uGZKloKJigkpUSkk+IUyiCT2fmllywkg5EqT8KQfZ7sUCUzhtNQ4v7QmkVqFdpG6/5kbiWBtaRTSlWNSXAUkgukgKbd0LcwN0RdnrInuMQlrUsvUBhm3iNHZqQfZZxQo40haWbMlQ0o9IZIEtFmlYR3c1GNMwUTjSVYpamS+0ASk5Fm3QMudhUfT/U5lAcGJLFdjCejDmqUpQJqEKJCXIqGWwf8wg20LlyTJZKcKV7QlsV1SUkhOamxE9I5u1ak2qXOV4FAhaSQAtBzSakl+VC3CMtUvu5iiia+JwllBwHOEKUNWzjn6jcn9P0tIQWFoxlJUFzk4jiCUzgp0stKUBCk+ScWTbPGDrFa0sSSCkghQOJXVwlgOEA2G8UoAWqUFL8JUAMR0O0aF+Y5Q3XbpIAKtlxkoV5MMuUJvm2PpLFSJVLz7NlC+8kSyqWrNIZkneGNQd2kAWSwYlt3ZCicjn6iPSbLcPepC0qUEq0Sx6HFkeUDXnZhKWgMXG1tMaZEP19oYWtU29X3lBYYlam2SYCBhXXPZLdf8xGixTFTO7BWkaumlcyH14esWmbegOEBO6tIjnXg6nSAGz47/j5QIFhLboFLu6XIlk9yZrlzMCyFS21ADasdfKFsy/kMApScSnqDmQXBbMFnzh3a74CRVL1AoW0Nato8V2+7FKmB+5wqcsoOCONKHrBFAa2+DvHVzWmXgEyYpRUvaAegTo280gDtDe+JBCdDstmMNUnnQNFeNkXJCXxrCHyAIwncxfV6iALXebLSoEqTR0nhw5QVNNd7g3nFwBmWa3W6RPkpxqTjw4k0BILeXNJpFFtVhWnaUMwD0ORbdFjtVnlIdaDRRJDMXG8PSApU8rSQWYMN9Hdg+Twzpz4Y6ePrBVKYqc8xTOn94xLOzFuGR+t0RybWpBBSWIgifYMCiDkDn7ekCTpWEtGgu0iw4ibh1yY1F8omffofiM/cH1ieZZ7MzoWoU0qTzSYQx0ma2XnAzRH9pI/EkVifNn8x1JvNYlgCcaZjXk7Plxg6xWtMwYZwetRUUH4qcIr9jtOB2qSD58oPsFiUslS1O43gu+YcZbmgNWkoBvj694dKpNovvKZLMwmUFYPzlz/jm8Cw5VZEeEprvGnGAbRYgksDzfSGEqLxF3pNe8FaNEQZ/AkE7SKcS0RqKzo/QxfcDxB7Lcy3jTmY3ac1fX4RGRkY3aaggx+7P6k+xgC+Pu08/gYyMhil5hAVvLO7Fknr7Qy7J/fJ/Uf7FxkZEVfK0vS4ENvXwWj9a/7RFXH3aOZ/uEZGRXTeX9f2k1ORLf2U+7PT4xNeH36eSfjGoyEn/qND9h+kFkac1Rv/AHUxkZHd5c8Qe+fvOg+MMZ3gHJPsYyMjqnCyaPJmkZI5H2EQyPvEf1+wjIyBjv8APWWPMu/YjwzOZ94VdpPv0/pV8IyMg58ggB5jFqc5fIxFN/3P6Y3GR0icW/7vp/8ARUasviH6T8IyMju0hYXN8X9PxiiX1950EZGQbS/1JZuIL/sp5q94lsWvSMjIfbyn53gV7e0mmfeTP1J9oTWnTkIyMi1H+PxAV/LIIwRqMhqIzpEHnx/0/CMjIG8PT4jG0/fKiCbmv9I943GQmvb2jbQJHyh9Y/AIyMidRxBif//Z"/>
          <p:cNvSpPr>
            <a:spLocks noChangeAspect="1" noChangeArrowheads="1"/>
          </p:cNvSpPr>
          <p:nvPr/>
        </p:nvSpPr>
        <p:spPr bwMode="auto">
          <a:xfrm>
            <a:off x="0" y="-808038"/>
            <a:ext cx="2705100" cy="1685926"/>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6386"/>
                                        </p:tgtEl>
                                        <p:attrNameLst>
                                          <p:attrName>style.visibility</p:attrName>
                                        </p:attrNameLst>
                                      </p:cBhvr>
                                      <p:to>
                                        <p:strVal val="visible"/>
                                      </p:to>
                                    </p:set>
                                    <p:animEffect transition="in" filter="fade">
                                      <p:cBhvr>
                                        <p:cTn id="7" dur="500"/>
                                        <p:tgtEl>
                                          <p:spTgt spid="16386"/>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6387">
                                            <p:bg/>
                                          </p:spTgt>
                                        </p:tgtEl>
                                        <p:attrNameLst>
                                          <p:attrName>style.visibility</p:attrName>
                                        </p:attrNameLst>
                                      </p:cBhvr>
                                      <p:to>
                                        <p:strVal val="visible"/>
                                      </p:to>
                                    </p:set>
                                    <p:animEffect transition="in" filter="fade">
                                      <p:cBhvr>
                                        <p:cTn id="10" dur="500"/>
                                        <p:tgtEl>
                                          <p:spTgt spid="16387">
                                            <p:bg/>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6387">
                                            <p:txEl>
                                              <p:pRg st="0" end="0"/>
                                            </p:txEl>
                                          </p:spTgt>
                                        </p:tgtEl>
                                        <p:attrNameLst>
                                          <p:attrName>style.visibility</p:attrName>
                                        </p:attrNameLst>
                                      </p:cBhvr>
                                      <p:to>
                                        <p:strVal val="visible"/>
                                      </p:to>
                                    </p:set>
                                    <p:animEffect transition="in" filter="fade">
                                      <p:cBhvr>
                                        <p:cTn id="13" dur="500"/>
                                        <p:tgtEl>
                                          <p:spTgt spid="16387">
                                            <p:txEl>
                                              <p:pRg st="0" end="0"/>
                                            </p:txEl>
                                          </p:spTgt>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6387">
                                            <p:txEl>
                                              <p:pRg st="1" end="1"/>
                                            </p:txEl>
                                          </p:spTgt>
                                        </p:tgtEl>
                                        <p:attrNameLst>
                                          <p:attrName>style.visibility</p:attrName>
                                        </p:attrNameLst>
                                      </p:cBhvr>
                                      <p:to>
                                        <p:strVal val="visible"/>
                                      </p:to>
                                    </p:set>
                                    <p:animEffect transition="in" filter="fade">
                                      <p:cBhvr>
                                        <p:cTn id="16" dur="500"/>
                                        <p:tgtEl>
                                          <p:spTgt spid="16387">
                                            <p:txEl>
                                              <p:pRg st="1" end="1"/>
                                            </p:txEl>
                                          </p:spTgt>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16387">
                                            <p:txEl>
                                              <p:pRg st="2" end="2"/>
                                            </p:txEl>
                                          </p:spTgt>
                                        </p:tgtEl>
                                        <p:attrNameLst>
                                          <p:attrName>style.visibility</p:attrName>
                                        </p:attrNameLst>
                                      </p:cBhvr>
                                      <p:to>
                                        <p:strVal val="visible"/>
                                      </p:to>
                                    </p:set>
                                    <p:animEffect transition="in" filter="fade">
                                      <p:cBhvr>
                                        <p:cTn id="19" dur="500"/>
                                        <p:tgtEl>
                                          <p:spTgt spid="16387">
                                            <p:txEl>
                                              <p:pRg st="2" end="2"/>
                                            </p:txEl>
                                          </p:spTgt>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16387">
                                            <p:txEl>
                                              <p:pRg st="3" end="3"/>
                                            </p:txEl>
                                          </p:spTgt>
                                        </p:tgtEl>
                                        <p:attrNameLst>
                                          <p:attrName>style.visibility</p:attrName>
                                        </p:attrNameLst>
                                      </p:cBhvr>
                                      <p:to>
                                        <p:strVal val="visible"/>
                                      </p:to>
                                    </p:set>
                                    <p:animEffect transition="in" filter="fade">
                                      <p:cBhvr>
                                        <p:cTn id="22" dur="500"/>
                                        <p:tgtEl>
                                          <p:spTgt spid="16387">
                                            <p:txEl>
                                              <p:pRg st="3" end="3"/>
                                            </p:txEl>
                                          </p:spTgt>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16387">
                                            <p:txEl>
                                              <p:pRg st="4" end="4"/>
                                            </p:txEl>
                                          </p:spTgt>
                                        </p:tgtEl>
                                        <p:attrNameLst>
                                          <p:attrName>style.visibility</p:attrName>
                                        </p:attrNameLst>
                                      </p:cBhvr>
                                      <p:to>
                                        <p:strVal val="visible"/>
                                      </p:to>
                                    </p:set>
                                    <p:animEffect transition="in" filter="fade">
                                      <p:cBhvr>
                                        <p:cTn id="25" dur="500"/>
                                        <p:tgtEl>
                                          <p:spTgt spid="16387">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386" grpId="0" animBg="1"/>
      <p:bldP spid="16387" grpId="0" uiExpand="1" build="p"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3"/>
          <p:cNvSpPr>
            <a:spLocks noGrp="1"/>
          </p:cNvSpPr>
          <p:nvPr>
            <p:ph type="sldNum" sz="quarter" idx="12"/>
          </p:nvPr>
        </p:nvSpPr>
        <p:spPr/>
        <p:txBody>
          <a:bodyPr/>
          <a:lstStyle/>
          <a:p>
            <a:fld id="{A91EFDBB-2F4C-4AE3-B2A9-4BD49D4D7AFF}" type="slidenum">
              <a:rPr lang="en-US"/>
              <a:pPr/>
              <a:t>18</a:t>
            </a:fld>
            <a:endParaRPr lang="en-US"/>
          </a:p>
        </p:txBody>
      </p:sp>
      <p:pic>
        <p:nvPicPr>
          <p:cNvPr id="17410" name="Picture 2" descr="IBB"/>
          <p:cNvPicPr>
            <a:picLocks noChangeAspect="1" noChangeArrowheads="1"/>
          </p:cNvPicPr>
          <p:nvPr/>
        </p:nvPicPr>
        <p:blipFill>
          <a:blip r:embed="rId3" cstate="screen"/>
          <a:srcRect/>
          <a:stretch>
            <a:fillRect/>
          </a:stretch>
        </p:blipFill>
        <p:spPr bwMode="auto">
          <a:xfrm>
            <a:off x="1676400" y="990601"/>
            <a:ext cx="5791200" cy="4849813"/>
          </a:xfrm>
          <a:prstGeom prst="rect">
            <a:avLst/>
          </a:prstGeom>
          <a:noFill/>
        </p:spPr>
      </p:pic>
    </p:spTree>
  </p:cSld>
  <p:clrMapOvr>
    <a:masterClrMapping/>
  </p:clrMapOvr>
  <p:transition spd="slow">
    <p:fad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lumMod val="75000"/>
            <a:lumOff val="25000"/>
          </a:schemeClr>
        </a:solidFill>
        <a:effectLst/>
      </p:bgPr>
    </p:bg>
    <p:spTree>
      <p:nvGrpSpPr>
        <p:cNvPr id="1" name=""/>
        <p:cNvGrpSpPr/>
        <p:nvPr/>
      </p:nvGrpSpPr>
      <p:grpSpPr>
        <a:xfrm>
          <a:off x="0" y="0"/>
          <a:ext cx="0" cy="0"/>
          <a:chOff x="0" y="0"/>
          <a:chExt cx="0" cy="0"/>
        </a:xfrm>
      </p:grpSpPr>
      <p:pic>
        <p:nvPicPr>
          <p:cNvPr id="6" name="Picture 5"/>
          <p:cNvPicPr>
            <a:picLocks noChangeAspect="1"/>
          </p:cNvPicPr>
          <p:nvPr/>
        </p:nvPicPr>
        <p:blipFill rotWithShape="1">
          <a:blip r:embed="rId2" cstate="print">
            <a:extLst>
              <a:ext uri="{28A0092B-C50C-407E-A947-70E740481C1C}">
                <a14:useLocalDpi xmlns:a14="http://schemas.microsoft.com/office/drawing/2010/main" val="0"/>
              </a:ext>
            </a:extLst>
          </a:blip>
          <a:srcRect l="10915" t="55557" r="25562" b="3333"/>
          <a:stretch/>
        </p:blipFill>
        <p:spPr>
          <a:xfrm>
            <a:off x="5029200" y="1676400"/>
            <a:ext cx="4114800" cy="3581400"/>
          </a:xfrm>
          <a:prstGeom prst="rect">
            <a:avLst/>
          </a:prstGeom>
        </p:spPr>
      </p:pic>
      <p:sp>
        <p:nvSpPr>
          <p:cNvPr id="4" name="Slide Number Placeholder 3"/>
          <p:cNvSpPr>
            <a:spLocks noGrp="1"/>
          </p:cNvSpPr>
          <p:nvPr>
            <p:ph type="sldNum" sz="quarter" idx="12"/>
          </p:nvPr>
        </p:nvSpPr>
        <p:spPr/>
        <p:txBody>
          <a:bodyPr/>
          <a:lstStyle/>
          <a:p>
            <a:fld id="{921E7F7E-33AA-4283-8B9E-027FB821B55F}" type="slidenum">
              <a:rPr lang="en-US" smtClean="0"/>
              <a:pPr/>
              <a:t>2</a:t>
            </a:fld>
            <a:endParaRPr lang="en-US"/>
          </a:p>
        </p:txBody>
      </p:sp>
      <p:sp>
        <p:nvSpPr>
          <p:cNvPr id="8" name="Rectangle 7"/>
          <p:cNvSpPr/>
          <p:nvPr/>
        </p:nvSpPr>
        <p:spPr>
          <a:xfrm>
            <a:off x="3826" y="6392993"/>
            <a:ext cx="9136349" cy="46500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 name="Picture 13"/>
          <p:cNvPicPr>
            <a:picLocks noChangeAspect="1"/>
          </p:cNvPicPr>
          <p:nvPr/>
        </p:nvPicPr>
        <p:blipFill rotWithShape="1">
          <a:blip r:embed="rId3" cstate="print">
            <a:extLst>
              <a:ext uri="{28A0092B-C50C-407E-A947-70E740481C1C}">
                <a14:useLocalDpi xmlns:a14="http://schemas.microsoft.com/office/drawing/2010/main" val="0"/>
              </a:ext>
            </a:extLst>
          </a:blip>
          <a:srcRect l="4310" t="93333" b="2996"/>
          <a:stretch/>
        </p:blipFill>
        <p:spPr>
          <a:xfrm>
            <a:off x="0" y="5257801"/>
            <a:ext cx="9144000" cy="685800"/>
          </a:xfrm>
          <a:prstGeom prst="rect">
            <a:avLst/>
          </a:prstGeom>
        </p:spPr>
      </p:pic>
      <p:pic>
        <p:nvPicPr>
          <p:cNvPr id="2" name="Picture 1"/>
          <p:cNvPicPr>
            <a:picLocks noChangeAspect="1"/>
          </p:cNvPicPr>
          <p:nvPr/>
        </p:nvPicPr>
        <p:blipFill rotWithShape="1">
          <a:blip r:embed="rId4" cstate="print">
            <a:extLst>
              <a:ext uri="{28A0092B-C50C-407E-A947-70E740481C1C}">
                <a14:useLocalDpi xmlns:a14="http://schemas.microsoft.com/office/drawing/2010/main" val="0"/>
              </a:ext>
            </a:extLst>
          </a:blip>
          <a:srcRect l="4888" b="44444"/>
          <a:stretch/>
        </p:blipFill>
        <p:spPr>
          <a:xfrm>
            <a:off x="0" y="0"/>
            <a:ext cx="5019870" cy="3943225"/>
          </a:xfrm>
          <a:prstGeom prst="rect">
            <a:avLst/>
          </a:prstGeom>
        </p:spPr>
      </p:pic>
      <p:pic>
        <p:nvPicPr>
          <p:cNvPr id="7" name="Picture 6"/>
          <p:cNvPicPr>
            <a:picLocks noChangeAspect="1"/>
          </p:cNvPicPr>
          <p:nvPr/>
        </p:nvPicPr>
        <p:blipFill rotWithShape="1">
          <a:blip r:embed="rId5" cstate="print">
            <a:extLst>
              <a:ext uri="{28A0092B-C50C-407E-A947-70E740481C1C}">
                <a14:useLocalDpi xmlns:a14="http://schemas.microsoft.com/office/drawing/2010/main" val="0"/>
              </a:ext>
            </a:extLst>
          </a:blip>
          <a:srcRect t="96695" r="9586" b="-56"/>
          <a:stretch/>
        </p:blipFill>
        <p:spPr>
          <a:xfrm>
            <a:off x="0" y="6400800"/>
            <a:ext cx="9144000" cy="457200"/>
          </a:xfrm>
          <a:prstGeom prst="rect">
            <a:avLst/>
          </a:prstGeom>
        </p:spPr>
      </p:pic>
      <p:pic>
        <p:nvPicPr>
          <p:cNvPr id="11" name="Picture 10"/>
          <p:cNvPicPr>
            <a:picLocks noChangeAspect="1"/>
          </p:cNvPicPr>
          <p:nvPr/>
        </p:nvPicPr>
        <p:blipFill rotWithShape="1">
          <a:blip r:embed="rId3" cstate="print">
            <a:extLst>
              <a:ext uri="{28A0092B-C50C-407E-A947-70E740481C1C}">
                <a14:useLocalDpi xmlns:a14="http://schemas.microsoft.com/office/drawing/2010/main" val="0"/>
              </a:ext>
            </a:extLst>
          </a:blip>
          <a:srcRect l="4310" t="93333" b="2996"/>
          <a:stretch/>
        </p:blipFill>
        <p:spPr>
          <a:xfrm>
            <a:off x="0" y="5715000"/>
            <a:ext cx="9144000" cy="685800"/>
          </a:xfrm>
          <a:prstGeom prst="rect">
            <a:avLst/>
          </a:prstGeom>
        </p:spPr>
      </p:pic>
      <p:pic>
        <p:nvPicPr>
          <p:cNvPr id="15" name="Picture 14"/>
          <p:cNvPicPr>
            <a:picLocks noChangeAspect="1"/>
          </p:cNvPicPr>
          <p:nvPr/>
        </p:nvPicPr>
        <p:blipFill rotWithShape="1">
          <a:blip r:embed="rId3" cstate="print">
            <a:extLst>
              <a:ext uri="{28A0092B-C50C-407E-A947-70E740481C1C}">
                <a14:useLocalDpi xmlns:a14="http://schemas.microsoft.com/office/drawing/2010/main" val="0"/>
              </a:ext>
            </a:extLst>
          </a:blip>
          <a:srcRect l="4310" t="93333" r="22328" b="5036"/>
          <a:stretch/>
        </p:blipFill>
        <p:spPr>
          <a:xfrm>
            <a:off x="0" y="6096000"/>
            <a:ext cx="7010400" cy="304800"/>
          </a:xfrm>
          <a:prstGeom prst="rect">
            <a:avLst/>
          </a:prstGeom>
        </p:spPr>
      </p:pic>
      <p:pic>
        <p:nvPicPr>
          <p:cNvPr id="17" name="Picture 16"/>
          <p:cNvPicPr>
            <a:picLocks noChangeAspect="1"/>
          </p:cNvPicPr>
          <p:nvPr/>
        </p:nvPicPr>
        <p:blipFill rotWithShape="1">
          <a:blip r:embed="rId3" cstate="print">
            <a:extLst>
              <a:ext uri="{28A0092B-C50C-407E-A947-70E740481C1C}">
                <a14:useLocalDpi xmlns:a14="http://schemas.microsoft.com/office/drawing/2010/main" val="0"/>
              </a:ext>
            </a:extLst>
          </a:blip>
          <a:srcRect l="4309" t="93333" r="8772" b="3812"/>
          <a:stretch/>
        </p:blipFill>
        <p:spPr>
          <a:xfrm>
            <a:off x="838200" y="5334000"/>
            <a:ext cx="8305800" cy="533399"/>
          </a:xfrm>
          <a:prstGeom prst="rect">
            <a:avLst/>
          </a:prstGeom>
        </p:spPr>
      </p:pic>
    </p:spTree>
    <p:extLst>
      <p:ext uri="{BB962C8B-B14F-4D97-AF65-F5344CB8AC3E}">
        <p14:creationId xmlns:p14="http://schemas.microsoft.com/office/powerpoint/2010/main" val="3814318173"/>
      </p:ext>
    </p:extLst>
  </p:cSld>
  <p:clrMapOvr>
    <a:masterClrMapping/>
  </p:clrMapOvr>
  <p:transition spd="slow">
    <p:fad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6"/>
          <p:cNvSpPr>
            <a:spLocks noGrp="1"/>
          </p:cNvSpPr>
          <p:nvPr>
            <p:ph type="sldNum" sz="quarter" idx="12"/>
          </p:nvPr>
        </p:nvSpPr>
        <p:spPr/>
        <p:txBody>
          <a:bodyPr/>
          <a:lstStyle/>
          <a:p>
            <a:fld id="{FF604A86-8852-4C82-8F97-38DAD2559BC5}" type="slidenum">
              <a:rPr lang="en-US"/>
              <a:pPr/>
              <a:t>3</a:t>
            </a:fld>
            <a:endParaRPr lang="en-US" dirty="0"/>
          </a:p>
        </p:txBody>
      </p:sp>
      <p:sp>
        <p:nvSpPr>
          <p:cNvPr id="315394" name="Rectangle 2"/>
          <p:cNvSpPr>
            <a:spLocks noGrp="1" noChangeArrowheads="1"/>
          </p:cNvSpPr>
          <p:nvPr>
            <p:ph type="title"/>
          </p:nvPr>
        </p:nvSpPr>
        <p:spPr>
          <a:solidFill>
            <a:schemeClr val="bg1">
              <a:alpha val="45000"/>
            </a:schemeClr>
          </a:solidFill>
        </p:spPr>
        <p:txBody>
          <a:bodyPr/>
          <a:lstStyle/>
          <a:p>
            <a:r>
              <a:rPr lang="en-US" dirty="0"/>
              <a:t>El </a:t>
            </a:r>
            <a:r>
              <a:rPr lang="es-PR" dirty="0" smtClean="0"/>
              <a:t>asunto</a:t>
            </a:r>
            <a:endParaRPr lang="es-PR" dirty="0"/>
          </a:p>
        </p:txBody>
      </p:sp>
      <p:sp>
        <p:nvSpPr>
          <p:cNvPr id="315395" name="Rectangle 3"/>
          <p:cNvSpPr>
            <a:spLocks noGrp="1" noChangeArrowheads="1"/>
          </p:cNvSpPr>
          <p:nvPr>
            <p:ph type="body" sz="half" idx="1"/>
          </p:nvPr>
        </p:nvSpPr>
        <p:spPr>
          <a:xfrm>
            <a:off x="228600" y="2057400"/>
            <a:ext cx="5105400" cy="4643438"/>
          </a:xfrm>
          <a:solidFill>
            <a:schemeClr val="bg1">
              <a:alpha val="45000"/>
            </a:schemeClr>
          </a:solidFill>
        </p:spPr>
        <p:txBody>
          <a:bodyPr>
            <a:normAutofit/>
          </a:bodyPr>
          <a:lstStyle/>
          <a:p>
            <a:r>
              <a:rPr lang="es-ES_tradnl" sz="3600" dirty="0"/>
              <a:t>Gracias a que Jesús resucitó, nada puede vencernos, ¡ni siquiera la muerte!</a:t>
            </a:r>
            <a:endParaRPr lang="es-PR" sz="3600" dirty="0"/>
          </a:p>
        </p:txBody>
      </p:sp>
      <p:pic>
        <p:nvPicPr>
          <p:cNvPr id="6" name="Picture 5" descr="j0400145.jpg"/>
          <p:cNvPicPr>
            <a:picLocks noChangeAspect="1"/>
          </p:cNvPicPr>
          <p:nvPr/>
        </p:nvPicPr>
        <p:blipFill>
          <a:blip r:embed="rId3" cstate="screen"/>
          <a:stretch>
            <a:fillRect/>
          </a:stretch>
        </p:blipFill>
        <p:spPr>
          <a:xfrm>
            <a:off x="5638800" y="2212848"/>
            <a:ext cx="2615481" cy="3921307"/>
          </a:xfrm>
          <a:prstGeom prst="rect">
            <a:avLst/>
          </a:prstGeom>
        </p:spPr>
      </p:pic>
    </p:spTree>
  </p:cSld>
  <p:clrMapOvr>
    <a:masterClrMapping/>
  </p:clrMapOvr>
  <p:transition spd="slow">
    <p:fad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5395" name="Rectangle 3"/>
          <p:cNvSpPr>
            <a:spLocks noGrp="1" noChangeArrowheads="1"/>
          </p:cNvSpPr>
          <p:nvPr>
            <p:ph type="body" sz="half" idx="1"/>
          </p:nvPr>
        </p:nvSpPr>
        <p:spPr>
          <a:xfrm>
            <a:off x="228600" y="1985962"/>
            <a:ext cx="4953000" cy="3957638"/>
          </a:xfrm>
          <a:solidFill>
            <a:schemeClr val="bg1">
              <a:alpha val="45000"/>
            </a:schemeClr>
          </a:solidFill>
        </p:spPr>
        <p:txBody>
          <a:bodyPr>
            <a:noAutofit/>
          </a:bodyPr>
          <a:lstStyle/>
          <a:p>
            <a:pPr>
              <a:spcBef>
                <a:spcPts val="0"/>
              </a:spcBef>
              <a:spcAft>
                <a:spcPts val="1200"/>
              </a:spcAft>
            </a:pPr>
            <a:r>
              <a:rPr lang="es-ES_tradnl" sz="2800" dirty="0"/>
              <a:t>El punto de inflexión en la historia fue la muerte y resurrección de Jesucristo. </a:t>
            </a:r>
            <a:endParaRPr lang="es-ES_tradnl" sz="2800" dirty="0" smtClean="0"/>
          </a:p>
          <a:p>
            <a:pPr>
              <a:spcBef>
                <a:spcPts val="0"/>
              </a:spcBef>
              <a:spcAft>
                <a:spcPts val="1200"/>
              </a:spcAft>
            </a:pPr>
            <a:r>
              <a:rPr lang="es-ES_tradnl" sz="2800" dirty="0" smtClean="0"/>
              <a:t>No </a:t>
            </a:r>
            <a:r>
              <a:rPr lang="es-ES_tradnl" sz="2800" dirty="0"/>
              <a:t>importa lo que suceda en el resto de la historia, la vida cambia por completo gracias a la nueva vida que Cristo nos ofrece. </a:t>
            </a:r>
            <a:endParaRPr lang="es-ES_tradnl" sz="2800" dirty="0" smtClean="0"/>
          </a:p>
          <a:p>
            <a:pPr>
              <a:spcBef>
                <a:spcPts val="0"/>
              </a:spcBef>
              <a:spcAft>
                <a:spcPts val="1200"/>
              </a:spcAft>
            </a:pPr>
            <a:r>
              <a:rPr lang="es-ES_tradnl" sz="2800" dirty="0" smtClean="0"/>
              <a:t>Jesús </a:t>
            </a:r>
            <a:r>
              <a:rPr lang="es-ES_tradnl" sz="2800" dirty="0"/>
              <a:t>lo cambia todo.</a:t>
            </a:r>
            <a:endParaRPr lang="es-ES" sz="2800" dirty="0" smtClean="0"/>
          </a:p>
        </p:txBody>
      </p:sp>
      <p:sp>
        <p:nvSpPr>
          <p:cNvPr id="7" name="Slide Number Placeholder 6"/>
          <p:cNvSpPr>
            <a:spLocks noGrp="1"/>
          </p:cNvSpPr>
          <p:nvPr>
            <p:ph type="sldNum" sz="quarter" idx="12"/>
          </p:nvPr>
        </p:nvSpPr>
        <p:spPr/>
        <p:txBody>
          <a:bodyPr/>
          <a:lstStyle/>
          <a:p>
            <a:fld id="{FF604A86-8852-4C82-8F97-38DAD2559BC5}" type="slidenum">
              <a:rPr lang="en-US"/>
              <a:pPr/>
              <a:t>4</a:t>
            </a:fld>
            <a:endParaRPr lang="en-US" dirty="0"/>
          </a:p>
        </p:txBody>
      </p:sp>
      <p:sp>
        <p:nvSpPr>
          <p:cNvPr id="315394" name="Rectangle 2"/>
          <p:cNvSpPr>
            <a:spLocks noGrp="1" noChangeArrowheads="1"/>
          </p:cNvSpPr>
          <p:nvPr>
            <p:ph type="title"/>
          </p:nvPr>
        </p:nvSpPr>
        <p:spPr>
          <a:solidFill>
            <a:schemeClr val="bg1">
              <a:alpha val="45000"/>
            </a:schemeClr>
          </a:solidFill>
        </p:spPr>
        <p:txBody>
          <a:bodyPr/>
          <a:lstStyle/>
          <a:p>
            <a:r>
              <a:rPr lang="es-PR" dirty="0" smtClean="0"/>
              <a:t>Aplicación</a:t>
            </a:r>
            <a:r>
              <a:rPr lang="en-US" dirty="0" smtClean="0"/>
              <a:t> para mi </a:t>
            </a:r>
            <a:r>
              <a:rPr lang="es-PR" dirty="0" smtClean="0"/>
              <a:t>vida</a:t>
            </a:r>
            <a:endParaRPr lang="es-PR" dirty="0"/>
          </a:p>
        </p:txBody>
      </p:sp>
      <p:pic>
        <p:nvPicPr>
          <p:cNvPr id="1026" name="Picture 2" descr="http://pixelperfectdigital.com/samples/NzczYzczNWFhODVlMw==/NTFjNzM1YWE4NWUz/photo.jpg"/>
          <p:cNvPicPr>
            <a:picLocks noChangeAspect="1" noChangeArrowheads="1"/>
          </p:cNvPicPr>
          <p:nvPr/>
        </p:nvPicPr>
        <p:blipFill rotWithShape="1">
          <a:blip r:embed="rId3" cstate="email">
            <a:extLst>
              <a:ext uri="{28A0092B-C50C-407E-A947-70E740481C1C}">
                <a14:useLocalDpi xmlns:a14="http://schemas.microsoft.com/office/drawing/2010/main"/>
              </a:ext>
            </a:extLst>
          </a:blip>
          <a:srcRect l="7860"/>
          <a:stretch/>
        </p:blipFill>
        <p:spPr bwMode="auto">
          <a:xfrm>
            <a:off x="5181600" y="2286001"/>
            <a:ext cx="3611525" cy="2971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4174568"/>
      </p:ext>
    </p:extLst>
  </p:cSld>
  <p:clrMapOvr>
    <a:masterClrMapping/>
  </p:clrMapOvr>
  <p:transition spd="slow">
    <p:fad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tx1">
            <a:lumMod val="95000"/>
            <a:lumOff val="5000"/>
          </a:schemeClr>
        </a:solid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3" cstate="screen">
            <a:duotone>
              <a:schemeClr val="accent4">
                <a:shade val="45000"/>
                <a:satMod val="135000"/>
              </a:schemeClr>
              <a:prstClr val="white"/>
            </a:duotone>
            <a:extLst>
              <a:ext uri="{28A0092B-C50C-407E-A947-70E740481C1C}">
                <a14:useLocalDpi xmlns:a14="http://schemas.microsoft.com/office/drawing/2010/main"/>
              </a:ext>
            </a:extLst>
          </a:blip>
          <a:stretch>
            <a:fillRect/>
          </a:stretch>
        </p:blipFill>
        <p:spPr>
          <a:xfrm>
            <a:off x="0" y="152400"/>
            <a:ext cx="9144000" cy="6543675"/>
          </a:xfrm>
          <a:prstGeom prst="rect">
            <a:avLst/>
          </a:prstGeom>
        </p:spPr>
      </p:pic>
      <p:sp>
        <p:nvSpPr>
          <p:cNvPr id="65539" name="Rectangle 3"/>
          <p:cNvSpPr>
            <a:spLocks noGrp="1" noChangeArrowheads="1"/>
          </p:cNvSpPr>
          <p:nvPr>
            <p:ph type="body" idx="1"/>
          </p:nvPr>
        </p:nvSpPr>
        <p:spPr>
          <a:xfrm>
            <a:off x="685800" y="2925618"/>
            <a:ext cx="8001000" cy="1570182"/>
          </a:xfrm>
          <a:solidFill>
            <a:srgbClr val="FFFFD1">
              <a:alpha val="50000"/>
            </a:srgbClr>
          </a:solidFill>
          <a:ln/>
          <a:effectLst>
            <a:softEdge rad="317500"/>
          </a:effectLst>
        </p:spPr>
        <p:txBody>
          <a:bodyPr anchor="ctr"/>
          <a:lstStyle/>
          <a:p>
            <a:pPr marL="0" indent="0" algn="ctr">
              <a:buNone/>
            </a:pPr>
            <a:r>
              <a:rPr lang="en-US" sz="4800" dirty="0" smtClean="0">
                <a:latin typeface="David" panose="020E0502060401010101" pitchFamily="34" charset="-79"/>
                <a:cs typeface="David" panose="020E0502060401010101" pitchFamily="34" charset="-79"/>
              </a:rPr>
              <a:t>1 </a:t>
            </a:r>
            <a:r>
              <a:rPr lang="es-PR" sz="4800" dirty="0" smtClean="0">
                <a:latin typeface="David" panose="020E0502060401010101" pitchFamily="34" charset="-79"/>
                <a:cs typeface="David" panose="020E0502060401010101" pitchFamily="34" charset="-79"/>
              </a:rPr>
              <a:t>Corintios 15:20-28</a:t>
            </a:r>
            <a:endParaRPr lang="es-ES" sz="4800" dirty="0">
              <a:latin typeface="David" panose="020E0502060401010101" pitchFamily="34" charset="-79"/>
              <a:cs typeface="David" panose="020E0502060401010101" pitchFamily="34" charset="-79"/>
            </a:endParaRPr>
          </a:p>
        </p:txBody>
      </p:sp>
      <p:sp>
        <p:nvSpPr>
          <p:cNvPr id="65538" name="Rectangle 2"/>
          <p:cNvSpPr>
            <a:spLocks noGrp="1" noChangeArrowheads="1"/>
          </p:cNvSpPr>
          <p:nvPr>
            <p:ph type="title"/>
          </p:nvPr>
        </p:nvSpPr>
        <p:spPr/>
        <p:txBody>
          <a:bodyPr/>
          <a:lstStyle/>
          <a:p>
            <a:r>
              <a:rPr lang="es-PR" dirty="0" smtClean="0">
                <a:solidFill>
                  <a:schemeClr val="bg1">
                    <a:lumMod val="85000"/>
                  </a:schemeClr>
                </a:solidFill>
              </a:rPr>
              <a:t>Pasaje bíblico</a:t>
            </a:r>
            <a:endParaRPr lang="es-PR" dirty="0">
              <a:solidFill>
                <a:schemeClr val="bg1">
                  <a:lumMod val="85000"/>
                </a:schemeClr>
              </a:solidFill>
            </a:endParaRPr>
          </a:p>
        </p:txBody>
      </p:sp>
    </p:spTree>
  </p:cSld>
  <p:clrMapOvr>
    <a:masterClrMapping/>
  </p:clrMapOvr>
  <p:transition spd="slow">
    <p:fad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PR" dirty="0" smtClean="0"/>
              <a:t>Contexto</a:t>
            </a:r>
            <a:endParaRPr lang="es-PR" dirty="0"/>
          </a:p>
        </p:txBody>
      </p:sp>
      <p:sp>
        <p:nvSpPr>
          <p:cNvPr id="3" name="Content Placeholder 2"/>
          <p:cNvSpPr>
            <a:spLocks noGrp="1"/>
          </p:cNvSpPr>
          <p:nvPr>
            <p:ph idx="1"/>
          </p:nvPr>
        </p:nvSpPr>
        <p:spPr>
          <a:xfrm>
            <a:off x="152399" y="1981200"/>
            <a:ext cx="4419601" cy="4643438"/>
          </a:xfrm>
        </p:spPr>
        <p:txBody>
          <a:bodyPr/>
          <a:lstStyle/>
          <a:p>
            <a:r>
              <a:rPr lang="es-ES_tradnl" dirty="0"/>
              <a:t>Uno de los muchos temas que Pablo trató con la iglesia de Corinto fue la pregunta sobre la realidad de la resurrección. </a:t>
            </a:r>
            <a:r>
              <a:rPr lang="es-ES_tradnl" dirty="0" smtClean="0"/>
              <a:t>La</a:t>
            </a:r>
            <a:endParaRPr lang="es-ES" dirty="0" smtClean="0"/>
          </a:p>
        </p:txBody>
      </p:sp>
      <p:sp>
        <p:nvSpPr>
          <p:cNvPr id="4" name="Slide Number Placeholder 3"/>
          <p:cNvSpPr>
            <a:spLocks noGrp="1"/>
          </p:cNvSpPr>
          <p:nvPr>
            <p:ph type="sldNum" sz="quarter" idx="12"/>
          </p:nvPr>
        </p:nvSpPr>
        <p:spPr/>
        <p:txBody>
          <a:bodyPr/>
          <a:lstStyle/>
          <a:p>
            <a:fld id="{921E7F7E-33AA-4283-8B9E-027FB821B55F}" type="slidenum">
              <a:rPr lang="en-US" smtClean="0"/>
              <a:pPr/>
              <a:t>6</a:t>
            </a:fld>
            <a:endParaRPr lang="en-US"/>
          </a:p>
        </p:txBody>
      </p:sp>
      <p:sp>
        <p:nvSpPr>
          <p:cNvPr id="6" name="Content Placeholder 2"/>
          <p:cNvSpPr txBox="1">
            <a:spLocks/>
          </p:cNvSpPr>
          <p:nvPr/>
        </p:nvSpPr>
        <p:spPr bwMode="auto">
          <a:xfrm>
            <a:off x="533399" y="5410200"/>
            <a:ext cx="8077201" cy="75723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Clr>
                <a:schemeClr val="folHlink"/>
              </a:buClr>
              <a:buSzPct val="60000"/>
              <a:buFont typeface="Wingdings" pitchFamily="2" charset="2"/>
              <a:buChar char="n"/>
              <a:defRPr sz="3200">
                <a:solidFill>
                  <a:schemeClr val="tx1"/>
                </a:solidFill>
                <a:latin typeface="+mn-lt"/>
                <a:ea typeface="+mn-ea"/>
                <a:cs typeface="+mn-cs"/>
              </a:defRPr>
            </a:lvl1pPr>
            <a:lvl2pPr marL="742950" indent="-285750" algn="l" rtl="0" fontAlgn="base">
              <a:spcBef>
                <a:spcPct val="20000"/>
              </a:spcBef>
              <a:spcAft>
                <a:spcPct val="0"/>
              </a:spcAft>
              <a:buClr>
                <a:schemeClr val="hlink"/>
              </a:buClr>
              <a:buSzPct val="55000"/>
              <a:buFont typeface="Wingdings" pitchFamily="2" charset="2"/>
              <a:buChar char="n"/>
              <a:defRPr sz="2800">
                <a:solidFill>
                  <a:schemeClr val="tx1"/>
                </a:solidFill>
                <a:latin typeface="+mn-lt"/>
                <a:cs typeface="+mn-cs"/>
              </a:defRPr>
            </a:lvl2pPr>
            <a:lvl3pPr marL="1143000" indent="-228600" algn="l" rtl="0" fontAlgn="base">
              <a:spcBef>
                <a:spcPct val="20000"/>
              </a:spcBef>
              <a:spcAft>
                <a:spcPct val="0"/>
              </a:spcAft>
              <a:buClr>
                <a:schemeClr val="folHlink"/>
              </a:buClr>
              <a:buSzPct val="50000"/>
              <a:buFont typeface="Wingdings" pitchFamily="2" charset="2"/>
              <a:buChar char="n"/>
              <a:defRPr sz="2400">
                <a:solidFill>
                  <a:schemeClr val="tx1"/>
                </a:solidFill>
                <a:latin typeface="+mn-lt"/>
                <a:cs typeface="+mn-cs"/>
              </a:defRPr>
            </a:lvl3pPr>
            <a:lvl4pPr marL="1600200" indent="-228600" algn="l" rtl="0" fontAlgn="base">
              <a:spcBef>
                <a:spcPct val="20000"/>
              </a:spcBef>
              <a:spcAft>
                <a:spcPct val="0"/>
              </a:spcAft>
              <a:buClr>
                <a:schemeClr val="accent2"/>
              </a:buClr>
              <a:buSzPct val="55000"/>
              <a:buFont typeface="Wingdings" pitchFamily="2" charset="2"/>
              <a:buChar char="n"/>
              <a:defRPr sz="2000">
                <a:solidFill>
                  <a:schemeClr val="tx1"/>
                </a:solidFill>
                <a:latin typeface="+mn-lt"/>
                <a:cs typeface="+mn-cs"/>
              </a:defRPr>
            </a:lvl4pPr>
            <a:lvl5pPr marL="20574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5pPr>
            <a:lvl6pPr marL="25146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6pPr>
            <a:lvl7pPr marL="29718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7pPr>
            <a:lvl8pPr marL="34290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8pPr>
            <a:lvl9pPr marL="38862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9pPr>
          </a:lstStyle>
          <a:p>
            <a:pPr marL="0" indent="0">
              <a:buNone/>
            </a:pPr>
            <a:r>
              <a:rPr lang="es-ES_tradnl" dirty="0"/>
              <a:t>totalidad de la </a:t>
            </a:r>
            <a:r>
              <a:rPr lang="es-ES_tradnl" dirty="0" smtClean="0"/>
              <a:t>fe cristiana </a:t>
            </a:r>
            <a:r>
              <a:rPr lang="es-ES_tradnl" dirty="0"/>
              <a:t>descansa sobre la resurrección del Señor.</a:t>
            </a:r>
            <a:endParaRPr lang="es-ES" dirty="0"/>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87084" y="2169320"/>
            <a:ext cx="4219573" cy="3164680"/>
          </a:xfrm>
          <a:prstGeom prst="rect">
            <a:avLst/>
          </a:prstGeom>
        </p:spPr>
      </p:pic>
    </p:spTree>
    <p:extLst>
      <p:ext uri="{BB962C8B-B14F-4D97-AF65-F5344CB8AC3E}">
        <p14:creationId xmlns:p14="http://schemas.microsoft.com/office/powerpoint/2010/main" val="3744817822"/>
      </p:ext>
    </p:extLst>
  </p:cSld>
  <p:clrMapOvr>
    <a:masterClrMapping/>
  </p:clrMapOvr>
  <p:transition spd="slow">
    <p:fad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PR" dirty="0" smtClean="0"/>
              <a:t>Contexto</a:t>
            </a:r>
            <a:endParaRPr lang="es-PR" dirty="0"/>
          </a:p>
        </p:txBody>
      </p:sp>
      <p:sp>
        <p:nvSpPr>
          <p:cNvPr id="3" name="Content Placeholder 2"/>
          <p:cNvSpPr>
            <a:spLocks noGrp="1"/>
          </p:cNvSpPr>
          <p:nvPr>
            <p:ph idx="1"/>
          </p:nvPr>
        </p:nvSpPr>
        <p:spPr>
          <a:xfrm>
            <a:off x="152399" y="2062162"/>
            <a:ext cx="4419601" cy="4643438"/>
          </a:xfrm>
        </p:spPr>
        <p:txBody>
          <a:bodyPr/>
          <a:lstStyle/>
          <a:p>
            <a:r>
              <a:rPr lang="es-ES_tradnl" dirty="0" smtClean="0"/>
              <a:t>Jesucristo está </a:t>
            </a:r>
            <a:r>
              <a:rPr lang="es-ES_tradnl" dirty="0"/>
              <a:t>vivo, </a:t>
            </a:r>
            <a:r>
              <a:rPr lang="es-ES_tradnl" dirty="0" smtClean="0"/>
              <a:t>es </a:t>
            </a:r>
            <a:r>
              <a:rPr lang="es-ES_tradnl" dirty="0"/>
              <a:t>victorioso y rige sobre todas las cosas. </a:t>
            </a:r>
            <a:r>
              <a:rPr lang="es-ES_tradnl" dirty="0" smtClean="0"/>
              <a:t>Sus </a:t>
            </a:r>
            <a:r>
              <a:rPr lang="es-ES_tradnl" dirty="0"/>
              <a:t>hijos también experimentarán la resurrección y la victoria sobre la muerte</a:t>
            </a:r>
            <a:r>
              <a:rPr lang="es-ES_tradnl" dirty="0" smtClean="0"/>
              <a:t>.</a:t>
            </a:r>
            <a:r>
              <a:rPr lang="es-ES" dirty="0" smtClean="0"/>
              <a:t> </a:t>
            </a:r>
          </a:p>
        </p:txBody>
      </p:sp>
      <p:sp>
        <p:nvSpPr>
          <p:cNvPr id="4" name="Slide Number Placeholder 3"/>
          <p:cNvSpPr>
            <a:spLocks noGrp="1"/>
          </p:cNvSpPr>
          <p:nvPr>
            <p:ph type="sldNum" sz="quarter" idx="12"/>
          </p:nvPr>
        </p:nvSpPr>
        <p:spPr/>
        <p:txBody>
          <a:bodyPr/>
          <a:lstStyle/>
          <a:p>
            <a:fld id="{921E7F7E-33AA-4283-8B9E-027FB821B55F}" type="slidenum">
              <a:rPr lang="en-US" smtClean="0"/>
              <a:pPr/>
              <a:t>7</a:t>
            </a:fld>
            <a:endParaRPr lang="en-US"/>
          </a:p>
        </p:txBody>
      </p:sp>
      <p:sp>
        <p:nvSpPr>
          <p:cNvPr id="6" name="Content Placeholder 2"/>
          <p:cNvSpPr txBox="1">
            <a:spLocks/>
          </p:cNvSpPr>
          <p:nvPr/>
        </p:nvSpPr>
        <p:spPr bwMode="auto">
          <a:xfrm>
            <a:off x="457199" y="5943600"/>
            <a:ext cx="8077201" cy="75723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Clr>
                <a:schemeClr val="folHlink"/>
              </a:buClr>
              <a:buSzPct val="60000"/>
              <a:buFont typeface="Wingdings" pitchFamily="2" charset="2"/>
              <a:buChar char="n"/>
              <a:defRPr sz="3200">
                <a:solidFill>
                  <a:schemeClr val="tx1"/>
                </a:solidFill>
                <a:latin typeface="+mn-lt"/>
                <a:ea typeface="+mn-ea"/>
                <a:cs typeface="+mn-cs"/>
              </a:defRPr>
            </a:lvl1pPr>
            <a:lvl2pPr marL="742950" indent="-285750" algn="l" rtl="0" fontAlgn="base">
              <a:spcBef>
                <a:spcPct val="20000"/>
              </a:spcBef>
              <a:spcAft>
                <a:spcPct val="0"/>
              </a:spcAft>
              <a:buClr>
                <a:schemeClr val="hlink"/>
              </a:buClr>
              <a:buSzPct val="55000"/>
              <a:buFont typeface="Wingdings" pitchFamily="2" charset="2"/>
              <a:buChar char="n"/>
              <a:defRPr sz="2800">
                <a:solidFill>
                  <a:schemeClr val="tx1"/>
                </a:solidFill>
                <a:latin typeface="+mn-lt"/>
                <a:cs typeface="+mn-cs"/>
              </a:defRPr>
            </a:lvl2pPr>
            <a:lvl3pPr marL="1143000" indent="-228600" algn="l" rtl="0" fontAlgn="base">
              <a:spcBef>
                <a:spcPct val="20000"/>
              </a:spcBef>
              <a:spcAft>
                <a:spcPct val="0"/>
              </a:spcAft>
              <a:buClr>
                <a:schemeClr val="folHlink"/>
              </a:buClr>
              <a:buSzPct val="50000"/>
              <a:buFont typeface="Wingdings" pitchFamily="2" charset="2"/>
              <a:buChar char="n"/>
              <a:defRPr sz="2400">
                <a:solidFill>
                  <a:schemeClr val="tx1"/>
                </a:solidFill>
                <a:latin typeface="+mn-lt"/>
                <a:cs typeface="+mn-cs"/>
              </a:defRPr>
            </a:lvl3pPr>
            <a:lvl4pPr marL="1600200" indent="-228600" algn="l" rtl="0" fontAlgn="base">
              <a:spcBef>
                <a:spcPct val="20000"/>
              </a:spcBef>
              <a:spcAft>
                <a:spcPct val="0"/>
              </a:spcAft>
              <a:buClr>
                <a:schemeClr val="accent2"/>
              </a:buClr>
              <a:buSzPct val="55000"/>
              <a:buFont typeface="Wingdings" pitchFamily="2" charset="2"/>
              <a:buChar char="n"/>
              <a:defRPr sz="2000">
                <a:solidFill>
                  <a:schemeClr val="tx1"/>
                </a:solidFill>
                <a:latin typeface="+mn-lt"/>
                <a:cs typeface="+mn-cs"/>
              </a:defRPr>
            </a:lvl4pPr>
            <a:lvl5pPr marL="20574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5pPr>
            <a:lvl6pPr marL="25146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6pPr>
            <a:lvl7pPr marL="29718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7pPr>
            <a:lvl8pPr marL="34290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8pPr>
            <a:lvl9pPr marL="38862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9pPr>
          </a:lstStyle>
          <a:p>
            <a:pPr marL="0" indent="0">
              <a:buNone/>
            </a:pPr>
            <a:endParaRPr lang="es-ES" kern="0" dirty="0" smtClean="0"/>
          </a:p>
        </p:txBody>
      </p:sp>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87084" y="2169320"/>
            <a:ext cx="4219573" cy="3164680"/>
          </a:xfrm>
          <a:prstGeom prst="rect">
            <a:avLst/>
          </a:prstGeom>
        </p:spPr>
      </p:pic>
    </p:spTree>
    <p:extLst>
      <p:ext uri="{BB962C8B-B14F-4D97-AF65-F5344CB8AC3E}">
        <p14:creationId xmlns:p14="http://schemas.microsoft.com/office/powerpoint/2010/main" val="3028469744"/>
      </p:ext>
    </p:extLst>
  </p:cSld>
  <p:clrMapOvr>
    <a:masterClrMapping/>
  </p:clrMapOvr>
  <p:transition spd="slow">
    <p:fad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cstate="screen">
            <a:duotone>
              <a:schemeClr val="accent4">
                <a:shade val="45000"/>
                <a:satMod val="135000"/>
              </a:schemeClr>
              <a:prstClr val="white"/>
            </a:duotone>
            <a:extLst>
              <a:ext uri="{28A0092B-C50C-407E-A947-70E740481C1C}">
                <a14:useLocalDpi xmlns:a14="http://schemas.microsoft.com/office/drawing/2010/main"/>
              </a:ext>
            </a:extLst>
          </a:blip>
          <a:stretch>
            <a:fillRect/>
          </a:stretch>
        </p:blipFill>
        <p:spPr>
          <a:xfrm>
            <a:off x="0" y="152400"/>
            <a:ext cx="9144000" cy="6543675"/>
          </a:xfrm>
          <a:prstGeom prst="rect">
            <a:avLst/>
          </a:prstGeom>
        </p:spPr>
      </p:pic>
      <p:sp>
        <p:nvSpPr>
          <p:cNvPr id="65538" name="Rectangle 2"/>
          <p:cNvSpPr>
            <a:spLocks noGrp="1" noChangeArrowheads="1"/>
          </p:cNvSpPr>
          <p:nvPr>
            <p:ph type="title"/>
          </p:nvPr>
        </p:nvSpPr>
        <p:spPr/>
        <p:txBody>
          <a:bodyPr/>
          <a:lstStyle/>
          <a:p>
            <a:r>
              <a:rPr lang="es-PR" dirty="0" smtClean="0">
                <a:solidFill>
                  <a:schemeClr val="bg1">
                    <a:lumMod val="85000"/>
                  </a:schemeClr>
                </a:solidFill>
              </a:rPr>
              <a:t>Pasaje bíblico</a:t>
            </a:r>
            <a:endParaRPr lang="es-PR" dirty="0">
              <a:solidFill>
                <a:schemeClr val="bg1">
                  <a:lumMod val="85000"/>
                </a:schemeClr>
              </a:solidFill>
            </a:endParaRPr>
          </a:p>
        </p:txBody>
      </p:sp>
      <p:sp>
        <p:nvSpPr>
          <p:cNvPr id="6" name="Rectangle 3"/>
          <p:cNvSpPr txBox="1">
            <a:spLocks noChangeArrowheads="1"/>
          </p:cNvSpPr>
          <p:nvPr/>
        </p:nvSpPr>
        <p:spPr bwMode="auto">
          <a:xfrm>
            <a:off x="685800" y="2925618"/>
            <a:ext cx="8001000" cy="1570182"/>
          </a:xfrm>
          <a:prstGeom prst="rect">
            <a:avLst/>
          </a:prstGeom>
          <a:solidFill>
            <a:srgbClr val="FFFFD1">
              <a:alpha val="50000"/>
            </a:srgbClr>
          </a:solidFill>
          <a:ln w="9525">
            <a:noFill/>
            <a:miter lim="800000"/>
            <a:headEnd/>
            <a:tailEnd/>
          </a:ln>
          <a:effectLst>
            <a:softEdge rad="317500"/>
          </a:effectLst>
        </p:spPr>
        <p:txBody>
          <a:bodyPr vert="horz" wrap="square" lIns="91440" tIns="45720" rIns="91440" bIns="45720" numCol="1" anchor="ctr" anchorCtr="0" compatLnSpc="1">
            <a:prstTxWarp prst="textNoShape">
              <a:avLst/>
            </a:prstTxWarp>
          </a:bodyPr>
          <a:lstStyle>
            <a:lvl1pPr marL="342900" indent="-342900" algn="l" rtl="0" fontAlgn="base">
              <a:spcBef>
                <a:spcPct val="20000"/>
              </a:spcBef>
              <a:spcAft>
                <a:spcPct val="0"/>
              </a:spcAft>
              <a:buClr>
                <a:schemeClr val="folHlink"/>
              </a:buClr>
              <a:buSzPct val="60000"/>
              <a:buFont typeface="Wingdings" pitchFamily="2" charset="2"/>
              <a:buChar char="n"/>
              <a:defRPr sz="3200">
                <a:solidFill>
                  <a:schemeClr val="tx1"/>
                </a:solidFill>
                <a:latin typeface="+mn-lt"/>
                <a:ea typeface="+mn-ea"/>
                <a:cs typeface="+mn-cs"/>
              </a:defRPr>
            </a:lvl1pPr>
            <a:lvl2pPr marL="742950" indent="-285750" algn="l" rtl="0" fontAlgn="base">
              <a:spcBef>
                <a:spcPct val="20000"/>
              </a:spcBef>
              <a:spcAft>
                <a:spcPct val="0"/>
              </a:spcAft>
              <a:buClr>
                <a:schemeClr val="hlink"/>
              </a:buClr>
              <a:buSzPct val="55000"/>
              <a:buFont typeface="Wingdings" pitchFamily="2" charset="2"/>
              <a:buChar char="n"/>
              <a:defRPr sz="2800">
                <a:solidFill>
                  <a:schemeClr val="tx1"/>
                </a:solidFill>
                <a:latin typeface="+mn-lt"/>
                <a:cs typeface="+mn-cs"/>
              </a:defRPr>
            </a:lvl2pPr>
            <a:lvl3pPr marL="1143000" indent="-228600" algn="l" rtl="0" fontAlgn="base">
              <a:spcBef>
                <a:spcPct val="20000"/>
              </a:spcBef>
              <a:spcAft>
                <a:spcPct val="0"/>
              </a:spcAft>
              <a:buClr>
                <a:schemeClr val="folHlink"/>
              </a:buClr>
              <a:buSzPct val="50000"/>
              <a:buFont typeface="Wingdings" pitchFamily="2" charset="2"/>
              <a:buChar char="n"/>
              <a:defRPr sz="2400">
                <a:solidFill>
                  <a:schemeClr val="tx1"/>
                </a:solidFill>
                <a:latin typeface="+mn-lt"/>
                <a:cs typeface="+mn-cs"/>
              </a:defRPr>
            </a:lvl3pPr>
            <a:lvl4pPr marL="1600200" indent="-228600" algn="l" rtl="0" fontAlgn="base">
              <a:spcBef>
                <a:spcPct val="20000"/>
              </a:spcBef>
              <a:spcAft>
                <a:spcPct val="0"/>
              </a:spcAft>
              <a:buClr>
                <a:schemeClr val="accent2"/>
              </a:buClr>
              <a:buSzPct val="55000"/>
              <a:buFont typeface="Wingdings" pitchFamily="2" charset="2"/>
              <a:buChar char="n"/>
              <a:defRPr sz="2000">
                <a:solidFill>
                  <a:schemeClr val="tx1"/>
                </a:solidFill>
                <a:latin typeface="+mn-lt"/>
                <a:cs typeface="+mn-cs"/>
              </a:defRPr>
            </a:lvl4pPr>
            <a:lvl5pPr marL="20574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5pPr>
            <a:lvl6pPr marL="25146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6pPr>
            <a:lvl7pPr marL="29718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7pPr>
            <a:lvl8pPr marL="34290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8pPr>
            <a:lvl9pPr marL="38862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9pPr>
          </a:lstStyle>
          <a:p>
            <a:pPr marL="0" indent="0" algn="ctr">
              <a:buNone/>
            </a:pPr>
            <a:r>
              <a:rPr lang="en-US" sz="4800" dirty="0" smtClean="0">
                <a:latin typeface="David" panose="020E0502060401010101" pitchFamily="34" charset="-79"/>
                <a:cs typeface="David" panose="020E0502060401010101" pitchFamily="34" charset="-79"/>
              </a:rPr>
              <a:t>1 </a:t>
            </a:r>
            <a:r>
              <a:rPr lang="es-PR" sz="4800" dirty="0" smtClean="0">
                <a:latin typeface="David" panose="020E0502060401010101" pitchFamily="34" charset="-79"/>
                <a:cs typeface="David" panose="020E0502060401010101" pitchFamily="34" charset="-79"/>
              </a:rPr>
              <a:t>Corintios 15:20-23</a:t>
            </a:r>
            <a:endParaRPr lang="es-ES" sz="4800" dirty="0">
              <a:latin typeface="David" panose="020E0502060401010101" pitchFamily="34" charset="-79"/>
              <a:cs typeface="David" panose="020E0502060401010101" pitchFamily="34" charset="-79"/>
            </a:endParaRPr>
          </a:p>
        </p:txBody>
      </p:sp>
    </p:spTree>
    <p:extLst>
      <p:ext uri="{BB962C8B-B14F-4D97-AF65-F5344CB8AC3E}">
        <p14:creationId xmlns:p14="http://schemas.microsoft.com/office/powerpoint/2010/main" val="871468298"/>
      </p:ext>
    </p:extLst>
  </p:cSld>
  <p:clrMapOvr>
    <a:masterClrMapping/>
  </p:clrMapOvr>
  <p:transition spd="slow">
    <p:fad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9</a:t>
            </a:fld>
            <a:endParaRPr lang="en-US" dirty="0"/>
          </a:p>
        </p:txBody>
      </p:sp>
      <p:sp>
        <p:nvSpPr>
          <p:cNvPr id="327682" name="Rectangle 2"/>
          <p:cNvSpPr>
            <a:spLocks noGrp="1" noChangeArrowheads="1"/>
          </p:cNvSpPr>
          <p:nvPr>
            <p:ph type="body" idx="1"/>
          </p:nvPr>
        </p:nvSpPr>
        <p:spPr>
          <a:xfrm>
            <a:off x="381000" y="2133600"/>
            <a:ext cx="8382000" cy="3731118"/>
          </a:xfrm>
        </p:spPr>
        <p:txBody>
          <a:bodyPr/>
          <a:lstStyle/>
          <a:p>
            <a:pPr marL="0" indent="0">
              <a:buNone/>
            </a:pPr>
            <a:r>
              <a:rPr lang="es-ES" dirty="0"/>
              <a:t>“Mas ahora Cristo ha resucitado de los muertos; primicias de los que durmieron es hecho. Porque por cuanto la muerte entró por un hombre, también por un hombre la resurrección de los muertos. Porque así como en Adán todos mueren, también en Cristo todos serán vivificados. Pero cada uno en su debido orden: Cristo, las primicias; luego los que son de Cristo, en su venida</a:t>
            </a:r>
            <a:r>
              <a:rPr lang="es-ES" dirty="0" smtClean="0"/>
              <a:t>.”</a:t>
            </a:r>
            <a:endParaRPr lang="es-ES" dirty="0"/>
          </a:p>
        </p:txBody>
      </p:sp>
      <p:sp>
        <p:nvSpPr>
          <p:cNvPr id="9" name="Rectangle 3"/>
          <p:cNvSpPr>
            <a:spLocks noGrp="1" noChangeArrowheads="1"/>
          </p:cNvSpPr>
          <p:nvPr>
            <p:ph type="title"/>
          </p:nvPr>
        </p:nvSpPr>
        <p:spPr>
          <a:xfrm>
            <a:off x="1676400" y="671512"/>
            <a:ext cx="6019800" cy="1004888"/>
          </a:xfrm>
        </p:spPr>
        <p:txBody>
          <a:bodyPr/>
          <a:lstStyle/>
          <a:p>
            <a:r>
              <a:rPr lang="fr-FR" dirty="0" smtClean="0"/>
              <a:t>1 </a:t>
            </a:r>
            <a:r>
              <a:rPr lang="es-PR" dirty="0" smtClean="0"/>
              <a:t>Corintios</a:t>
            </a:r>
            <a:r>
              <a:rPr lang="fr-FR" dirty="0" smtClean="0"/>
              <a:t> 15:20-23</a:t>
            </a:r>
            <a:endParaRPr lang="es-ES" dirty="0"/>
          </a:p>
        </p:txBody>
      </p:sp>
    </p:spTree>
    <p:extLst>
      <p:ext uri="{BB962C8B-B14F-4D97-AF65-F5344CB8AC3E}">
        <p14:creationId xmlns:p14="http://schemas.microsoft.com/office/powerpoint/2010/main" val="812875873"/>
      </p:ext>
    </p:extLst>
  </p:cSld>
  <p:clrMapOvr>
    <a:masterClrMapping/>
  </p:clrMapOvr>
  <p:transition spd="slow">
    <p:fade/>
  </p:transition>
  <p:timing>
    <p:tnLst>
      <p:par>
        <p:cTn id="1" dur="indefinite" restart="never" nodeType="tmRoot"/>
      </p:par>
    </p:tnLst>
  </p:timing>
</p:sld>
</file>

<file path=ppt/theme/_rels/theme3.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Blends">
  <a:themeElements>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fontScheme name="Blends">
      <a:majorFont>
        <a:latin typeface="Tahoma"/>
        <a:ea typeface=""/>
        <a:cs typeface="Arial"/>
      </a:majorFont>
      <a:minorFont>
        <a:latin typeface="Tahoma"/>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Blends 1">
        <a:dk1>
          <a:srgbClr val="969696"/>
        </a:dk1>
        <a:lt1>
          <a:srgbClr val="FFFFFF"/>
        </a:lt1>
        <a:dk2>
          <a:srgbClr val="000000"/>
        </a:dk2>
        <a:lt2>
          <a:srgbClr val="DDDDDD"/>
        </a:lt2>
        <a:accent1>
          <a:srgbClr val="00E4A8"/>
        </a:accent1>
        <a:accent2>
          <a:srgbClr val="3333CC"/>
        </a:accent2>
        <a:accent3>
          <a:srgbClr val="AAAAAA"/>
        </a:accent3>
        <a:accent4>
          <a:srgbClr val="DADADA"/>
        </a:accent4>
        <a:accent5>
          <a:srgbClr val="AAEFD1"/>
        </a:accent5>
        <a:accent6>
          <a:srgbClr val="2D2DB9"/>
        </a:accent6>
        <a:hlink>
          <a:srgbClr val="FF5050"/>
        </a:hlink>
        <a:folHlink>
          <a:srgbClr val="FFCF01"/>
        </a:folHlink>
      </a:clrScheme>
      <a:clrMap bg1="dk2" tx1="lt1" bg2="dk1" tx2="lt2" accent1="accent1" accent2="accent2" accent3="accent3" accent4="accent4" accent5="accent5" accent6="accent6" hlink="hlink" folHlink="folHlink"/>
    </a:extraClrScheme>
    <a:extraClrScheme>
      <a:clrScheme name="Blends 2">
        <a:dk1>
          <a:srgbClr val="000094"/>
        </a:dk1>
        <a:lt1>
          <a:srgbClr val="FFFFFF"/>
        </a:lt1>
        <a:dk2>
          <a:srgbClr val="0000CC"/>
        </a:dk2>
        <a:lt2>
          <a:srgbClr val="FFFFCC"/>
        </a:lt2>
        <a:accent1>
          <a:srgbClr val="3193FF"/>
        </a:accent1>
        <a:accent2>
          <a:srgbClr val="9900FF"/>
        </a:accent2>
        <a:accent3>
          <a:srgbClr val="AAAAE2"/>
        </a:accent3>
        <a:accent4>
          <a:srgbClr val="DADADA"/>
        </a:accent4>
        <a:accent5>
          <a:srgbClr val="ADC8FF"/>
        </a:accent5>
        <a:accent6>
          <a:srgbClr val="8A00E7"/>
        </a:accent6>
        <a:hlink>
          <a:srgbClr val="FF3399"/>
        </a:hlink>
        <a:folHlink>
          <a:srgbClr val="FFCC00"/>
        </a:folHlink>
      </a:clrScheme>
      <a:clrMap bg1="dk2" tx1="lt1" bg2="dk1" tx2="lt2" accent1="accent1" accent2="accent2" accent3="accent3" accent4="accent4" accent5="accent5" accent6="accent6" hlink="hlink" folHlink="folHlink"/>
    </a:extraClrScheme>
    <a:extraClrScheme>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clrMap bg1="lt1" tx1="dk1" bg2="lt2" tx2="dk2" accent1="accent1" accent2="accent2" accent3="accent3" accent4="accent4" accent5="accent5" accent6="accent6" hlink="hlink" folHlink="folHlink"/>
    </a:extraClrScheme>
    <a:extraClrScheme>
      <a:clrScheme name="Blends 4">
        <a:dk1>
          <a:srgbClr val="000000"/>
        </a:dk1>
        <a:lt1>
          <a:srgbClr val="FFFFFF"/>
        </a:lt1>
        <a:dk2>
          <a:srgbClr val="515F7B"/>
        </a:dk2>
        <a:lt2>
          <a:srgbClr val="808080"/>
        </a:lt2>
        <a:accent1>
          <a:srgbClr val="9FCAD3"/>
        </a:accent1>
        <a:accent2>
          <a:srgbClr val="C0C0C0"/>
        </a:accent2>
        <a:accent3>
          <a:srgbClr val="FFFFFF"/>
        </a:accent3>
        <a:accent4>
          <a:srgbClr val="000000"/>
        </a:accent4>
        <a:accent5>
          <a:srgbClr val="CDE1E6"/>
        </a:accent5>
        <a:accent6>
          <a:srgbClr val="AEAEAE"/>
        </a:accent6>
        <a:hlink>
          <a:srgbClr val="91AFBF"/>
        </a:hlink>
        <a:folHlink>
          <a:srgbClr val="ECEAAC"/>
        </a:folHlink>
      </a:clrScheme>
      <a:clrMap bg1="lt1" tx1="dk1" bg2="lt2" tx2="dk2" accent1="accent1" accent2="accent2" accent3="accent3" accent4="accent4" accent5="accent5" accent6="accent6" hlink="hlink" folHlink="folHlink"/>
    </a:extraClrScheme>
    <a:extraClrScheme>
      <a:clrScheme name="Blends 5">
        <a:dk1>
          <a:srgbClr val="000000"/>
        </a:dk1>
        <a:lt1>
          <a:srgbClr val="FFFFFF"/>
        </a:lt1>
        <a:dk2>
          <a:srgbClr val="000066"/>
        </a:dk2>
        <a:lt2>
          <a:srgbClr val="333333"/>
        </a:lt2>
        <a:accent1>
          <a:srgbClr val="C4709A"/>
        </a:accent1>
        <a:accent2>
          <a:srgbClr val="4B4EB5"/>
        </a:accent2>
        <a:accent3>
          <a:srgbClr val="FFFFFF"/>
        </a:accent3>
        <a:accent4>
          <a:srgbClr val="000000"/>
        </a:accent4>
        <a:accent5>
          <a:srgbClr val="DEBBCA"/>
        </a:accent5>
        <a:accent6>
          <a:srgbClr val="4346A4"/>
        </a:accent6>
        <a:hlink>
          <a:srgbClr val="C481CF"/>
        </a:hlink>
        <a:folHlink>
          <a:srgbClr val="76B749"/>
        </a:folHlink>
      </a:clrScheme>
      <a:clrMap bg1="lt1" tx1="dk1" bg2="lt2" tx2="dk2" accent1="accent1" accent2="accent2" accent3="accent3" accent4="accent4" accent5="accent5" accent6="accent6" hlink="hlink" folHlink="folHlink"/>
    </a:extraClrScheme>
    <a:extraClrScheme>
      <a:clrScheme name="Blends 6">
        <a:dk1>
          <a:srgbClr val="000000"/>
        </a:dk1>
        <a:lt1>
          <a:srgbClr val="FFFFFF"/>
        </a:lt1>
        <a:dk2>
          <a:srgbClr val="6A4076"/>
        </a:dk2>
        <a:lt2>
          <a:srgbClr val="969696"/>
        </a:lt2>
        <a:accent1>
          <a:srgbClr val="DBA9C2"/>
        </a:accent1>
        <a:accent2>
          <a:srgbClr val="E1BF91"/>
        </a:accent2>
        <a:accent3>
          <a:srgbClr val="FFFFFF"/>
        </a:accent3>
        <a:accent4>
          <a:srgbClr val="000000"/>
        </a:accent4>
        <a:accent5>
          <a:srgbClr val="EAD1DD"/>
        </a:accent5>
        <a:accent6>
          <a:srgbClr val="CCAD83"/>
        </a:accent6>
        <a:hlink>
          <a:srgbClr val="B3CE82"/>
        </a:hlink>
        <a:folHlink>
          <a:srgbClr val="B8AD48"/>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Ion">
  <a:themeElements>
    <a:clrScheme name="Ion">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F9C9D"/>
      </a:accent5>
      <a:accent6>
        <a:srgbClr val="9E5E9B"/>
      </a:accent6>
      <a:hlink>
        <a:srgbClr val="58C1BA"/>
      </a:hlink>
      <a:folHlink>
        <a:srgbClr val="9DD0CB"/>
      </a:folHlink>
    </a:clrScheme>
    <a:fontScheme name="Ion">
      <a:majorFont>
        <a:latin typeface="Century Gothic"/>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97070</TotalTime>
  <Words>736</Words>
  <Application>Microsoft Office PowerPoint</Application>
  <PresentationFormat>On-screen Show (4:3)</PresentationFormat>
  <Paragraphs>76</Paragraphs>
  <Slides>18</Slides>
  <Notes>8</Notes>
  <HiddenSlides>0</HiddenSlides>
  <MMClips>0</MMClips>
  <ScaleCrop>false</ScaleCrop>
  <HeadingPairs>
    <vt:vector size="6" baseType="variant">
      <vt:variant>
        <vt:lpstr>Fonts Used</vt:lpstr>
      </vt:variant>
      <vt:variant>
        <vt:i4>7</vt:i4>
      </vt:variant>
      <vt:variant>
        <vt:lpstr>Theme</vt:lpstr>
      </vt:variant>
      <vt:variant>
        <vt:i4>3</vt:i4>
      </vt:variant>
      <vt:variant>
        <vt:lpstr>Slide Titles</vt:lpstr>
      </vt:variant>
      <vt:variant>
        <vt:i4>18</vt:i4>
      </vt:variant>
    </vt:vector>
  </HeadingPairs>
  <TitlesOfParts>
    <vt:vector size="28" baseType="lpstr">
      <vt:lpstr>Arial</vt:lpstr>
      <vt:lpstr>Calibri</vt:lpstr>
      <vt:lpstr>Century Gothic</vt:lpstr>
      <vt:lpstr>David</vt:lpstr>
      <vt:lpstr>Tahoma</vt:lpstr>
      <vt:lpstr>Wingdings</vt:lpstr>
      <vt:lpstr>Wingdings 3</vt:lpstr>
      <vt:lpstr>Blends</vt:lpstr>
      <vt:lpstr>1_Office Theme</vt:lpstr>
      <vt:lpstr>Ion</vt:lpstr>
      <vt:lpstr>PowerPoint Presentation</vt:lpstr>
      <vt:lpstr>PowerPoint Presentation</vt:lpstr>
      <vt:lpstr>El asunto</vt:lpstr>
      <vt:lpstr>Aplicación para mi vida</vt:lpstr>
      <vt:lpstr>Pasaje bíblico</vt:lpstr>
      <vt:lpstr>Contexto</vt:lpstr>
      <vt:lpstr>Contexto</vt:lpstr>
      <vt:lpstr>Pasaje bíblico</vt:lpstr>
      <vt:lpstr>1 Corintios 15:20-23</vt:lpstr>
      <vt:lpstr>1 Corintios 15:20-23</vt:lpstr>
      <vt:lpstr>Pasaje bíblico</vt:lpstr>
      <vt:lpstr>1 Corintios 15:24-28</vt:lpstr>
      <vt:lpstr>1 Corintios 15:24-28</vt:lpstr>
      <vt:lpstr>1 Corintios 15:24-28</vt:lpstr>
      <vt:lpstr>1 Corintios 15:24-28</vt:lpstr>
      <vt:lpstr>Recursos</vt:lpstr>
      <vt:lpstr>Próximo Estudio Dominical</vt:lpstr>
      <vt:lpstr>PowerPoint Presentation</vt:lpstr>
    </vt:vector>
  </TitlesOfParts>
  <Company>UIPR-Aguadilla</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mas_ahora_victoria_040515.pptx</dc:title>
  <dc:creator>JRIVERA</dc:creator>
  <cp:lastModifiedBy>Tito Ortega</cp:lastModifiedBy>
  <cp:revision>4504</cp:revision>
  <cp:lastPrinted>2015-03-29T10:43:55Z</cp:lastPrinted>
  <dcterms:created xsi:type="dcterms:W3CDTF">2007-01-24T21:53:34Z</dcterms:created>
  <dcterms:modified xsi:type="dcterms:W3CDTF">2015-04-05T18:08:48Z</dcterms:modified>
</cp:coreProperties>
</file>