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794" r:id="rId3"/>
    <p:sldId id="1618" r:id="rId4"/>
    <p:sldId id="804" r:id="rId5"/>
    <p:sldId id="1733" r:id="rId6"/>
    <p:sldId id="1795" r:id="rId7"/>
    <p:sldId id="1778" r:id="rId8"/>
    <p:sldId id="1687" r:id="rId9"/>
    <p:sldId id="1791" r:id="rId10"/>
    <p:sldId id="1792" r:id="rId11"/>
    <p:sldId id="1793" r:id="rId12"/>
    <p:sldId id="1794" r:id="rId13"/>
    <p:sldId id="1797" r:id="rId14"/>
    <p:sldId id="1790" r:id="rId15"/>
    <p:sldId id="1796" r:id="rId16"/>
    <p:sldId id="1704" r:id="rId17"/>
    <p:sldId id="1663" r:id="rId18"/>
    <p:sldId id="908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72" d="100"/>
          <a:sy n="72" d="100"/>
        </p:scale>
        <p:origin x="11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44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66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81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591970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4310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distantshores.org/images/rg/06/06_Jo_01_01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>
                <a:latin typeface="+mj-lt"/>
                <a:cs typeface="Serto Jerusalem" panose="00000400000000000000" pitchFamily="2" charset="-78"/>
              </a:rPr>
              <a:t>Esforzado y Valiente: El modelo de liderazgo de Josué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1: Acepte su rol como líder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junio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Josué</a:t>
            </a:r>
            <a:r>
              <a:rPr lang="en-US" sz="2800" dirty="0" smtClean="0"/>
              <a:t> </a:t>
            </a:r>
            <a:r>
              <a:rPr lang="pt-BR" sz="2800" dirty="0" smtClean="0"/>
              <a:t>1:1-9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1:6-9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16218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“Esfuérzate y sé valiente; porque tú repartirás a este pueblo por heredad la tierra de la cual juré a sus padres que la daría a ellos</a:t>
            </a:r>
            <a:r>
              <a:rPr lang="es-ES" dirty="0" smtClean="0"/>
              <a:t>. Solamente </a:t>
            </a:r>
            <a:r>
              <a:rPr lang="es-ES" dirty="0"/>
              <a:t>esfuérzate y sé muy valiente, para cuidar de hacer conforme a toda la ley que mi siervo Moisés te mandó; no te apartes de ella ni a diestra ni a siniestra, para que seas prosperado en todas las cosas que emprendas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1:6-9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26367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Nunca </a:t>
            </a:r>
            <a:r>
              <a:rPr lang="es-ES" dirty="0"/>
              <a:t>se apartará de tu boca este libro de la ley, sino que de día y de noche meditarás en él, para que guardes y hagas conforme a todo lo que en él está escrito; porque entonces harás prosperar tu camino, y todo te saldrá bien</a:t>
            </a:r>
            <a:r>
              <a:rPr lang="es-ES" dirty="0" smtClean="0"/>
              <a:t>. Mira </a:t>
            </a:r>
            <a:r>
              <a:rPr lang="es-ES" dirty="0"/>
              <a:t>que te mando que te esfuerces y seas valiente; no temas ni desmayes, porque Jehová tu Dios estará contigo en dondequiera que vayas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1:6-9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8756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>
              <a:buFont typeface="+mj-lt"/>
              <a:buAutoNum type="arabicPeriod"/>
            </a:pPr>
            <a:r>
              <a:rPr lang="es-ES" sz="2800" dirty="0" smtClean="0"/>
              <a:t>Dios </a:t>
            </a:r>
            <a:r>
              <a:rPr lang="es-ES" sz="2800" dirty="0"/>
              <a:t>entiende que debido a las exigencias y responsabilidades que enfrenta, el ser humano siente miedo, debilidad, y </a:t>
            </a:r>
            <a:r>
              <a:rPr lang="es-ES" sz="2800" dirty="0" smtClean="0"/>
              <a:t>desánimo.</a:t>
            </a:r>
          </a:p>
          <a:p>
            <a:pPr marL="344488" indent="-344488">
              <a:buFont typeface="+mj-lt"/>
              <a:buAutoNum type="arabicPeriod"/>
            </a:pPr>
            <a:r>
              <a:rPr lang="es-ES" sz="2800" dirty="0" smtClean="0"/>
              <a:t>Estando </a:t>
            </a:r>
            <a:r>
              <a:rPr lang="es-ES" sz="2800" dirty="0"/>
              <a:t>en </a:t>
            </a:r>
            <a:r>
              <a:rPr lang="es-ES" sz="2800" dirty="0" smtClean="0"/>
              <a:t>circunstancias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parecidas</a:t>
            </a:r>
            <a:r>
              <a:rPr lang="es-ES" sz="2800" dirty="0"/>
              <a:t>, Dios habló a Josué. Hoy día hace lo mismo con nosotros a través de la Biblia</a:t>
            </a:r>
            <a:r>
              <a:rPr lang="es-ES" sz="2800" dirty="0" smtClean="0"/>
              <a:t>. (</a:t>
            </a:r>
            <a:r>
              <a:rPr lang="es-ES" sz="2800" dirty="0" err="1"/>
              <a:t>Platt</a:t>
            </a:r>
            <a:r>
              <a:rPr lang="es-ES" sz="2800" dirty="0"/>
              <a:t>)</a:t>
            </a:r>
          </a:p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>
              <a:buFont typeface="+mj-lt"/>
              <a:buAutoNum type="arabicPeriod" startAt="3"/>
            </a:pPr>
            <a:r>
              <a:rPr lang="es-ES" sz="2800" dirty="0" smtClean="0"/>
              <a:t>Dios </a:t>
            </a:r>
            <a:r>
              <a:rPr lang="es-ES" sz="2800" dirty="0"/>
              <a:t>siempre ha exigido obediencia para que el hombre disfrute de sus </a:t>
            </a:r>
            <a:r>
              <a:rPr lang="es-ES" sz="2800" dirty="0" smtClean="0"/>
              <a:t>bendiciones.</a:t>
            </a:r>
          </a:p>
          <a:p>
            <a:pPr marL="344488" indent="-344488">
              <a:buFont typeface="+mj-lt"/>
              <a:buAutoNum type="arabicPeriod" startAt="3"/>
            </a:pPr>
            <a:r>
              <a:rPr lang="es-ES" sz="2800" dirty="0" smtClean="0"/>
              <a:t>Dios </a:t>
            </a:r>
            <a:r>
              <a:rPr lang="es-ES" sz="2800" dirty="0"/>
              <a:t>ha prometido su presencia perpetua con cada uno de sus siervos. (</a:t>
            </a:r>
            <a:r>
              <a:rPr lang="es-ES" sz="2800" dirty="0" err="1"/>
              <a:t>Platt</a:t>
            </a:r>
            <a:r>
              <a:rPr lang="es-E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4174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Promesas y proezas de Dios (</a:t>
            </a:r>
            <a:r>
              <a:rPr lang="es-ES" sz="1400" dirty="0" smtClean="0"/>
              <a:t>Josué). </a:t>
            </a:r>
            <a:r>
              <a:rPr lang="es-ES" sz="1400" dirty="0"/>
              <a:t>Puebla, Pue., </a:t>
            </a:r>
            <a:r>
              <a:rPr lang="es-ES" sz="1400" dirty="0" smtClean="0"/>
              <a:t>México</a:t>
            </a:r>
            <a:r>
              <a:rPr lang="es-ES" sz="1400" dirty="0"/>
              <a:t>: Ediciones Las </a:t>
            </a:r>
            <a:r>
              <a:rPr lang="es-ES" sz="1400" dirty="0" smtClean="0"/>
              <a:t>Américas</a:t>
            </a:r>
            <a:r>
              <a:rPr lang="es-ES" sz="1400" dirty="0"/>
              <a:t>, A. C., 1999. </a:t>
            </a:r>
            <a:r>
              <a:rPr lang="es-ES" sz="1400" dirty="0" err="1"/>
              <a:t>Print</a:t>
            </a:r>
            <a:r>
              <a:rPr lang="es-ES" sz="1400" dirty="0"/>
              <a:t>. </a:t>
            </a:r>
            <a:endParaRPr lang="es-ES" sz="1400" dirty="0" smtClean="0"/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stantshores.org/images/rg/06/06_Jo_03_04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/>
          <a:stretch/>
        </p:blipFill>
        <p:spPr bwMode="auto">
          <a:xfrm>
            <a:off x="0" y="0"/>
            <a:ext cx="91653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Esforzado y Valiente: El modelo de liderazgo de Josué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2: Confíe en el poder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12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junio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(Josué 3</a:t>
            </a:r>
            <a:r>
              <a:rPr lang="en-US" dirty="0" smtClean="0"/>
              <a:t>:7-17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6" t="64624" b="12778"/>
          <a:stretch/>
        </p:blipFill>
        <p:spPr bwMode="auto">
          <a:xfrm>
            <a:off x="4750837" y="4038599"/>
            <a:ext cx="43931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0"/>
            <a:ext cx="3888318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8" r="13507"/>
          <a:stretch/>
        </p:blipFill>
        <p:spPr bwMode="auto">
          <a:xfrm>
            <a:off x="-18661" y="6553201"/>
            <a:ext cx="916266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7" t="91111" b="3334"/>
          <a:stretch/>
        </p:blipFill>
        <p:spPr bwMode="auto">
          <a:xfrm>
            <a:off x="7086600" y="6096001"/>
            <a:ext cx="2057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4" r="48209" b="12778"/>
          <a:stretch/>
        </p:blipFill>
        <p:spPr bwMode="auto">
          <a:xfrm>
            <a:off x="-18662" y="4038600"/>
            <a:ext cx="443826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Saber que Dios nos acompaña en la misión asignada nos debe llenar de valor para cumplirla.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85344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Habiendo muerto Moisés. El pueblo de Dios ha quedado sin líder que les dirija en la conquista de la tierra que Dios les ha prometido.</a:t>
            </a:r>
          </a:p>
          <a:p>
            <a:r>
              <a:rPr lang="es-ES" sz="2800" dirty="0" smtClean="0"/>
              <a:t>Josué es escogido por Dios a realizar esta tarea.</a:t>
            </a:r>
          </a:p>
          <a:p>
            <a:r>
              <a:rPr lang="es-ES" sz="2800" dirty="0" smtClean="0"/>
              <a:t>Aunque Dios ha otorgado el derecho de las tierras a Israel, la comisión de Josué no deja de ser una difícil. Tiene la ardua tarea de presidir sobre la descendencia de un pueblo que una y otra vez ha demostrado ser duro de cerviz.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1529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Además, esta tierra prometida aún está ocupada.</a:t>
            </a:r>
          </a:p>
          <a:p>
            <a:r>
              <a:rPr lang="es-ES" sz="2800" dirty="0" smtClean="0"/>
              <a:t>A Josué le toca dirigir  la ocupación y “limpieza” del territorio.</a:t>
            </a:r>
          </a:p>
          <a:p>
            <a:r>
              <a:rPr lang="es-ES" sz="2800" dirty="0"/>
              <a:t>L</a:t>
            </a:r>
            <a:r>
              <a:rPr lang="es-ES" sz="2800" dirty="0" smtClean="0"/>
              <a:t>ograr esta hazaña requerirá del valor que solo Dios puede dar.</a:t>
            </a:r>
            <a:endParaRPr lang="es-ES"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0"/>
            <a:ext cx="476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907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1:1-2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“Aconteció después de la muerte de Moisés siervo de Jehová, que Jehová habló a Josué hijo de </a:t>
            </a:r>
            <a:r>
              <a:rPr lang="es-ES" dirty="0" err="1"/>
              <a:t>Nun</a:t>
            </a:r>
            <a:r>
              <a:rPr lang="es-ES" dirty="0"/>
              <a:t>, servidor de Moisés, diciendo</a:t>
            </a:r>
            <a:r>
              <a:rPr lang="es-ES" dirty="0" smtClean="0"/>
              <a:t>: Mi </a:t>
            </a:r>
            <a:r>
              <a:rPr lang="es-ES" dirty="0"/>
              <a:t>siervo Moisés ha muerto; ahora, pues, levántate y pasa este Jordán, tú y todo este pueblo, a la tierra que yo les doy a los hijos de Israel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1:1-2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Josué 1:3-5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“Yo os he entregado, como lo había dicho a Moisés, todo lugar que pisare la planta de vuestro pie</a:t>
            </a:r>
            <a:r>
              <a:rPr lang="es-ES" dirty="0" smtClean="0"/>
              <a:t>. Desde </a:t>
            </a:r>
            <a:r>
              <a:rPr lang="es-ES" dirty="0"/>
              <a:t>el desierto y el Líbano hasta el gran río </a:t>
            </a:r>
            <a:r>
              <a:rPr lang="es-ES" dirty="0" err="1"/>
              <a:t>Eufrates</a:t>
            </a:r>
            <a:r>
              <a:rPr lang="es-ES" dirty="0"/>
              <a:t>, toda la tierra de los heteos hasta el gran mar donde se pone el sol, será vuestro territorio</a:t>
            </a:r>
            <a:r>
              <a:rPr lang="es-ES" dirty="0" smtClean="0"/>
              <a:t>. Nadie </a:t>
            </a:r>
            <a:r>
              <a:rPr lang="es-ES" dirty="0"/>
              <a:t>te podrá hacer frente en todos los días de tu vida; como estuve con Moisés, estaré contigo; no te dejaré, ni te desampararé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Josué 1:3-5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110941</TotalTime>
  <Words>839</Words>
  <Application>Microsoft Office PowerPoint</Application>
  <PresentationFormat>On-screen Show (4:3)</PresentationFormat>
  <Paragraphs>81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Josué 1:1-2</vt:lpstr>
      <vt:lpstr>Pasaje bíblico</vt:lpstr>
      <vt:lpstr>Josué 1:3-5</vt:lpstr>
      <vt:lpstr>Pasaje bíblico</vt:lpstr>
      <vt:lpstr>Josué 1:6-9</vt:lpstr>
      <vt:lpstr>Josué 1:6-9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acepte_su_rol_como_lider_060516</dc:title>
  <dc:creator>JRIVERA</dc:creator>
  <cp:lastModifiedBy>Ortega, Tito (GSO Inks/Supplies SM)</cp:lastModifiedBy>
  <cp:revision>5228</cp:revision>
  <cp:lastPrinted>2016-04-09T19:10:40Z</cp:lastPrinted>
  <dcterms:created xsi:type="dcterms:W3CDTF">2007-01-24T21:53:34Z</dcterms:created>
  <dcterms:modified xsi:type="dcterms:W3CDTF">2016-06-05T22:16:32Z</dcterms:modified>
</cp:coreProperties>
</file>