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18"/>
  </p:notesMasterIdLst>
  <p:handoutMasterIdLst>
    <p:handoutMasterId r:id="rId19"/>
  </p:handoutMasterIdLst>
  <p:sldIdLst>
    <p:sldId id="794" r:id="rId3"/>
    <p:sldId id="804" r:id="rId4"/>
    <p:sldId id="1919" r:id="rId5"/>
    <p:sldId id="1949" r:id="rId6"/>
    <p:sldId id="1778" r:id="rId7"/>
    <p:sldId id="1814" r:id="rId8"/>
    <p:sldId id="1953" r:id="rId9"/>
    <p:sldId id="1951" r:id="rId10"/>
    <p:sldId id="1954" r:id="rId11"/>
    <p:sldId id="1955" r:id="rId12"/>
    <p:sldId id="1956" r:id="rId13"/>
    <p:sldId id="1790" r:id="rId14"/>
    <p:sldId id="1704" r:id="rId15"/>
    <p:sldId id="1663" r:id="rId16"/>
    <p:sldId id="908" r:id="rId1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7" d="100"/>
          <a:sy n="107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12/7/2016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8491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8400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15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65832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351945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625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34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23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6" descr="https://lh6.googleusercontent.com/0uCgbkg1OE99Rk8_Ns_kpe5u9I7TuGjDXNddYiomH1I6=w958-h719-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4950" cy="684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Invierno 2017/Tema: Invaluable: Encontrando su valor en Dios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</a:t>
            </a:r>
            <a:r>
              <a:rPr lang="es-PR" sz="4400" cap="small" dirty="0">
                <a:latin typeface="+mj-lt"/>
              </a:rPr>
              <a:t>1</a:t>
            </a:r>
            <a:r>
              <a:rPr lang="es-PR" sz="4400" cap="small" dirty="0" smtClean="0">
                <a:latin typeface="+mj-lt"/>
              </a:rPr>
              <a:t>: Adoptado en la familia de Dios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4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diciembre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1 Juan </a:t>
            </a:r>
            <a:r>
              <a:rPr lang="pt-BR" sz="2800" dirty="0" smtClean="0"/>
              <a:t>3:1-10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Juan 3:9-10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292422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136282"/>
            <a:ext cx="856615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“Todo aquel que es nacido de Dios, no practica el pecado, porque la simiente de Dios permanece en él; y no puede pecar, porque es nacido de Dios. En esto se manifiestan los hijos de Dios, y los hijos del diablo: todo aquel que no hace justicia, y que no ama a su hermano, no es de Dios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1 Juan 3:9-10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598022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Por el contrario: Dios nos ama y podemos recibir de Él un regalo inconmensurable: ser adoptados para formar parte de Su familia.</a:t>
            </a:r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6924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Dios, nuestro Padre, nos ha elegido. Él desea adoptarnos en Su familia.</a:t>
            </a:r>
          </a:p>
          <a:p>
            <a:r>
              <a:rPr lang="es-ES" sz="2800" dirty="0" smtClean="0"/>
              <a:t>No tenemos por qué ser huérfanos, llorando y esperando la aceptación de un padre.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indent="-288925">
              <a:lnSpc>
                <a:spcPct val="150000"/>
              </a:lnSpc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/>
              <a:t>,</a:t>
            </a:r>
            <a:r>
              <a:rPr lang="es-PR" sz="1400" dirty="0" smtClean="0"/>
              <a:t> David Francis y Elizabeth Works-Díaz,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Invierno 2016-17,</a:t>
            </a:r>
            <a:r>
              <a:rPr lang="es-PR" sz="1400" i="1" dirty="0" smtClean="0"/>
              <a:t>  </a:t>
            </a:r>
            <a:r>
              <a:rPr lang="es-PR" sz="1400" dirty="0" smtClean="0"/>
              <a:t>Vol. 3, Núm. 2, Invierno 2016-17.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2016. 17-26.</a:t>
            </a:r>
          </a:p>
          <a:p>
            <a:pPr marL="288925" lvl="1" indent="-288925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</a:t>
            </a:r>
            <a:r>
              <a:rPr lang="en-US" sz="1400" dirty="0" smtClean="0"/>
              <a:t>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</a:t>
            </a:r>
            <a:r>
              <a:rPr lang="en-US" sz="1400" dirty="0" smtClean="0"/>
              <a:t>1985. </a:t>
            </a:r>
            <a:r>
              <a:rPr lang="en-US" sz="1400" dirty="0"/>
              <a:t>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1.bp.blogspot.com/-wGl78DLuBOc/UKUZJa1q6QI/AAAAAAAAeFU/ThOT0-eODCI/s1600/31010_497735583584190_248530587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70" y="0"/>
            <a:ext cx="9156970" cy="6867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Invierno </a:t>
            </a:r>
            <a:r>
              <a:rPr lang="es-PR" sz="4400" kern="1200" dirty="0" smtClean="0"/>
              <a:t>2016-2017/Tema: Invaluable: Encuentre su valor en Dios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kern="1200" dirty="0" smtClean="0"/>
              <a:t>Sesión 2</a:t>
            </a:r>
            <a:r>
              <a:rPr lang="es-PR" sz="4400" cap="small" dirty="0" smtClean="0"/>
              <a:t>: </a:t>
            </a:r>
            <a:r>
              <a:rPr lang="es-PR" sz="4000" cap="small" dirty="0" smtClean="0"/>
              <a:t>Liberado por el perdón de Dios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 smtClean="0"/>
              <a:t>11</a:t>
            </a:r>
            <a:r>
              <a:rPr lang="es-PR" sz="4000" kern="1200" dirty="0" smtClean="0"/>
              <a:t> </a:t>
            </a:r>
            <a:r>
              <a:rPr lang="es-PR" sz="4000" kern="1200" dirty="0"/>
              <a:t>de </a:t>
            </a:r>
            <a:r>
              <a:rPr lang="es-PR" sz="4000" dirty="0" smtClean="0"/>
              <a:t>diciembre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(Juan 8</a:t>
            </a:r>
            <a:r>
              <a:rPr lang="en-US" dirty="0" smtClean="0"/>
              <a:t>:2-11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15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 smtClean="0"/>
              <a:t>Dios, nuestro Padre perfecto, nos ama.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5720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La primera epístola de Juan se escribió para alentar a los cristianos a permanecer fieles a su fe en Jesucristo. </a:t>
            </a:r>
          </a:p>
          <a:p>
            <a:r>
              <a:rPr lang="es-ES" sz="2800" dirty="0" smtClean="0"/>
              <a:t>Un grupo herético se había separado de la iglesia de los creyentes, pero aún y trataba de influenciarlos.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pic>
        <p:nvPicPr>
          <p:cNvPr id="2050" name="Picture 2" descr="http://4.bp.blogspot.com/-J4Y0ScOYVPM/V9ggvTqorOI/AAAAAAAAExg/PLD6oDjTK5sy7Vig3skNFuZoZLyVXp0gACK4B/s1600/ESCRIBIERON%2BLA%2BBIBLIA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562" y="2209800"/>
            <a:ext cx="3881438" cy="388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9790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5720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Entre las enseñanzas de los herejes podemos mencionar la negación de Jesús fuera el Mesías, el Hijo de Dios; la negación de que Él hubiera venido en la carne, y de que la naturaleza expiatoria del sacrificio de Jesús diera la vida eterna a quienes creen en Él.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pic>
        <p:nvPicPr>
          <p:cNvPr id="6" name="Picture 2" descr="http://4.bp.blogspot.com/-J4Y0ScOYVPM/V9ggvTqorOI/AAAAAAAAExg/PLD6oDjTK5sy7Vig3skNFuZoZLyVXp0gACK4B/s1600/ESCRIBIERON%2BLA%2BBIBLIA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562" y="2209800"/>
            <a:ext cx="3881438" cy="388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163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Juan 3:1-3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9154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“Mirad cuál amor nos ha dado el Padre, para que seamos llamados hijos de Dios; por esto el mundo no nos conoce, porque no le conoció a él</a:t>
            </a:r>
            <a:r>
              <a:rPr lang="es-ES" dirty="0" smtClean="0"/>
              <a:t>. Amados</a:t>
            </a:r>
            <a:r>
              <a:rPr lang="es-ES" dirty="0"/>
              <a:t>, ahora somos hijos de Dios, y aún no se ha manifestado lo que hemos de ser; pero sabemos que cuando él se manifieste, seremos semejantes a él, porque le veremos tal como él es</a:t>
            </a:r>
            <a:r>
              <a:rPr lang="es-ES" dirty="0" smtClean="0"/>
              <a:t>. Y </a:t>
            </a:r>
            <a:r>
              <a:rPr lang="es-ES" dirty="0"/>
              <a:t>todo aquel que tiene esta esperanza en él, se purifica a sí mismo, así como él es puro</a:t>
            </a:r>
            <a:r>
              <a:rPr lang="es-ES" dirty="0" smtClean="0"/>
              <a:t>.” 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1 Juan 3:1-3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Juan 3:4-8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653821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136282"/>
            <a:ext cx="856615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“Todo aquel que comete pecado, infringe también la ley; pues el pecado es infracción de la ley. Y sabéis que él apareció para quitar nuestros pecados, y no hay pecado en él. Todo aquel que permanece en él, no peca; todo aquel que peca, no le ha visto, ni le ha conocido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1 Juan 3:4-8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188380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136282"/>
            <a:ext cx="856615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Hijitos</a:t>
            </a:r>
            <a:r>
              <a:rPr lang="es-ES" dirty="0"/>
              <a:t>, nadie os engañe; el que hace justicia es justo, como él es justo. El que practica el pecado es del diablo; porque el diablo peca desde el principio. Para esto apareció el Hijo de Dios, para deshacer las obras del diablo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1 Juan 3:4-8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438459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114443</TotalTime>
  <Words>728</Words>
  <Application>Microsoft Office PowerPoint</Application>
  <PresentationFormat>On-screen Show (4:3)</PresentationFormat>
  <Paragraphs>71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El asunto</vt:lpstr>
      <vt:lpstr>Contexto</vt:lpstr>
      <vt:lpstr>Contexto</vt:lpstr>
      <vt:lpstr>Pasaje bíblico</vt:lpstr>
      <vt:lpstr>1 Juan 3:1-3</vt:lpstr>
      <vt:lpstr>Pasaje bíblico</vt:lpstr>
      <vt:lpstr>1 Juan 3:4-8</vt:lpstr>
      <vt:lpstr>1 Juan 3:4-8</vt:lpstr>
      <vt:lpstr>Pasaje bíblico</vt:lpstr>
      <vt:lpstr>1 Juan 3:9-10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adoptado_en_la_familia_de_dios_120416</dc:title>
  <dc:creator>JRIVERA</dc:creator>
  <cp:lastModifiedBy>Ortega, Tito (GSO Inks/Supplies SM)</cp:lastModifiedBy>
  <cp:revision>5502</cp:revision>
  <cp:lastPrinted>2016-04-09T19:10:40Z</cp:lastPrinted>
  <dcterms:created xsi:type="dcterms:W3CDTF">2007-01-24T21:53:34Z</dcterms:created>
  <dcterms:modified xsi:type="dcterms:W3CDTF">2016-12-08T02:09:51Z</dcterms:modified>
</cp:coreProperties>
</file>