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6"/>
  </p:notesMasterIdLst>
  <p:handoutMasterIdLst>
    <p:handoutMasterId r:id="rId27"/>
  </p:handoutMasterIdLst>
  <p:sldIdLst>
    <p:sldId id="794" r:id="rId3"/>
    <p:sldId id="1846" r:id="rId4"/>
    <p:sldId id="804" r:id="rId5"/>
    <p:sldId id="1813" r:id="rId6"/>
    <p:sldId id="1913" r:id="rId7"/>
    <p:sldId id="1914" r:id="rId8"/>
    <p:sldId id="1778" r:id="rId9"/>
    <p:sldId id="1814" r:id="rId10"/>
    <p:sldId id="1915" r:id="rId11"/>
    <p:sldId id="1902" r:id="rId12"/>
    <p:sldId id="1917" r:id="rId13"/>
    <p:sldId id="1854" r:id="rId14"/>
    <p:sldId id="1855" r:id="rId15"/>
    <p:sldId id="1908" r:id="rId16"/>
    <p:sldId id="1903" r:id="rId17"/>
    <p:sldId id="1904" r:id="rId18"/>
    <p:sldId id="1916" r:id="rId19"/>
    <p:sldId id="1912" r:id="rId20"/>
    <p:sldId id="1918" r:id="rId21"/>
    <p:sldId id="1790" r:id="rId22"/>
    <p:sldId id="1704" r:id="rId23"/>
    <p:sldId id="1663" r:id="rId24"/>
    <p:sldId id="908" r:id="rId2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10/10/2016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0665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9758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3639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3482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9925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4515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3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4299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776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113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518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20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23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662978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576967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584844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30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hisheavenlyarmies.com/wp-content/uploads/2014/12/000000000000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accent1">
              <a:lumMod val="5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accent1">
              <a:lumMod val="50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Otoño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  <a:cs typeface="Serto Jerusalem" panose="00000400000000000000" pitchFamily="2" charset="-78"/>
              </a:rPr>
              <a:t>Edifiquemos nuestras vidas sobre las promesas de Dios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accent1">
              <a:lumMod val="50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6: Dios promete un nuevo hogar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9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octubre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Apocalipsis </a:t>
            </a:r>
            <a:r>
              <a:rPr lang="pt-BR" sz="2800" dirty="0" smtClean="0"/>
              <a:t>21:1-8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accent1">
              <a:lumMod val="5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05000"/>
            <a:ext cx="8381999" cy="3731118"/>
          </a:xfrm>
        </p:spPr>
        <p:txBody>
          <a:bodyPr/>
          <a:lstStyle/>
          <a:p>
            <a:r>
              <a:rPr lang="es-ES" dirty="0" smtClean="0"/>
              <a:t>Otros pasajes </a:t>
            </a:r>
            <a:r>
              <a:rPr lang="es-PR" dirty="0" smtClean="0"/>
              <a:t>bíblicos que hacen referencia a la nueva creación:</a:t>
            </a:r>
          </a:p>
          <a:p>
            <a:pPr lvl="1"/>
            <a:r>
              <a:rPr lang="es-ES" dirty="0" smtClean="0">
                <a:solidFill>
                  <a:schemeClr val="tx2"/>
                </a:solidFill>
              </a:rPr>
              <a:t>2 Pedro 3:10-13</a:t>
            </a:r>
          </a:p>
          <a:p>
            <a:pPr lvl="1"/>
            <a:r>
              <a:rPr lang="es-ES" dirty="0" smtClean="0">
                <a:solidFill>
                  <a:schemeClr val="tx2"/>
                </a:solidFill>
              </a:rPr>
              <a:t>Isaías 65:17</a:t>
            </a:r>
          </a:p>
          <a:p>
            <a:pPr lvl="1"/>
            <a:r>
              <a:rPr lang="es-ES" dirty="0" smtClean="0">
                <a:solidFill>
                  <a:schemeClr val="tx2"/>
                </a:solidFill>
              </a:rPr>
              <a:t>Mateo 5:18</a:t>
            </a:r>
            <a:endParaRPr lang="es-ES" dirty="0">
              <a:solidFill>
                <a:schemeClr val="tx2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Apocalipsis 21:1-3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533535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05000"/>
            <a:ext cx="8381999" cy="3731118"/>
          </a:xfrm>
        </p:spPr>
        <p:txBody>
          <a:bodyPr/>
          <a:lstStyle/>
          <a:p>
            <a:r>
              <a:rPr lang="es-ES" dirty="0" smtClean="0"/>
              <a:t>[…] la </a:t>
            </a:r>
            <a:r>
              <a:rPr lang="es-ES" i="1" dirty="0"/>
              <a:t>esposa </a:t>
            </a:r>
            <a:r>
              <a:rPr lang="es-ES" dirty="0"/>
              <a:t>incluye a todos los creyentes de todos los tiempos. </a:t>
            </a:r>
          </a:p>
          <a:p>
            <a:r>
              <a:rPr lang="es-ES" dirty="0" smtClean="0"/>
              <a:t>(</a:t>
            </a:r>
            <a:r>
              <a:rPr lang="es-ES" dirty="0">
                <a:solidFill>
                  <a:schemeClr val="tx2"/>
                </a:solidFill>
              </a:rPr>
              <a:t>21:3</a:t>
            </a:r>
            <a:r>
              <a:rPr lang="es-ES" dirty="0"/>
              <a:t>). El </a:t>
            </a:r>
            <a:r>
              <a:rPr lang="es-ES" dirty="0" smtClean="0"/>
              <a:t>pecado </a:t>
            </a:r>
            <a:r>
              <a:rPr lang="es-ES" dirty="0"/>
              <a:t>rompió la relación, la comunión del hombre con su </a:t>
            </a:r>
            <a:r>
              <a:rPr lang="es-ES" dirty="0" smtClean="0"/>
              <a:t>Creador. […] </a:t>
            </a:r>
          </a:p>
          <a:p>
            <a:r>
              <a:rPr lang="es-ES" dirty="0" smtClean="0"/>
              <a:t>La </a:t>
            </a:r>
            <a:r>
              <a:rPr lang="es-ES" dirty="0"/>
              <a:t>maravillosa presencia de Cristo por el Espíritu Santo que mora en el creyente, es la primicia de una eternidad de unión y comunión con Dios (</a:t>
            </a:r>
            <a:r>
              <a:rPr lang="es-ES" dirty="0">
                <a:solidFill>
                  <a:schemeClr val="tx2"/>
                </a:solidFill>
              </a:rPr>
              <a:t>Romanos 8:9, 23; Colosenses 1:27</a:t>
            </a:r>
            <a:r>
              <a:rPr lang="es-ES" dirty="0" smtClean="0"/>
              <a:t>).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  <a:p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Apocalipsis 21:1-3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965554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Apocalipsis 21:4-5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66912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2124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“Enjugará Dios toda lágrima de los ojos de ellos; y ya no habrá muerte, ni habrá más llanto, ni clamor, ni dolor; porque las primeras cosas pasaron. Y el que estaba sentado en el trono dijo: He aquí, yo hago nuevas todas las cosas. Y me dijo: Escribe; porque estas palabras son fieles y verdaderas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Apocalipsis 21:4-5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357947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60082"/>
            <a:ext cx="8381999" cy="3731118"/>
          </a:xfrm>
        </p:spPr>
        <p:txBody>
          <a:bodyPr/>
          <a:lstStyle/>
          <a:p>
            <a:r>
              <a:rPr lang="es-ES" dirty="0"/>
              <a:t>Para los santos sufridos a través de la historia y, especialmente en la tribulación, Juan asegura que no habrá muerte, ni llanto, ni clamor, ni dolor “porque las primeras cosas pasaron</a:t>
            </a:r>
            <a:r>
              <a:rPr lang="es-ES" dirty="0" smtClean="0"/>
              <a:t>”. </a:t>
            </a:r>
          </a:p>
          <a:p>
            <a:r>
              <a:rPr lang="es-ES" dirty="0" smtClean="0"/>
              <a:t>Será </a:t>
            </a:r>
            <a:r>
              <a:rPr lang="es-ES" dirty="0"/>
              <a:t>un nuevo mundo</a:t>
            </a:r>
            <a:r>
              <a:rPr lang="es-ES" dirty="0" smtClean="0"/>
              <a:t>.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Apocalipsis 21:4-5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2715020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Apocalipsis 21:6-8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617992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2124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me dijo: Hecho está. Yo soy el Alfa y la Omega, el principio y el fin. Al que tuviere sed, yo le daré gratuitamente de la fuente del agua de la vida. El que venciere heredará todas las cosas, y yo seré su Dios, y él será mi hijo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Apocalipsis 21:6-8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874846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2124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Pero </a:t>
            </a:r>
            <a:r>
              <a:rPr lang="es-ES" dirty="0"/>
              <a:t>los cobardes e incrédulos, los abominables y homicidas, los fornicarios y hechiceros, los idólatras y todos los mentirosos tendrán su parte en el lago que arde con fuego y azufre, que es la muerte segunda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Apocalipsis 21:6-8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372944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60082"/>
            <a:ext cx="8381999" cy="3731118"/>
          </a:xfrm>
        </p:spPr>
        <p:txBody>
          <a:bodyPr/>
          <a:lstStyle/>
          <a:p>
            <a:r>
              <a:rPr lang="es-ES" dirty="0" smtClean="0"/>
              <a:t>Cristo </a:t>
            </a:r>
            <a:r>
              <a:rPr lang="es-ES" dirty="0"/>
              <a:t>le </a:t>
            </a:r>
            <a:r>
              <a:rPr lang="es-ES" dirty="0" smtClean="0"/>
              <a:t>invita, […] si </a:t>
            </a:r>
            <a:r>
              <a:rPr lang="es-ES" dirty="0"/>
              <a:t>acepta el agua como un vencedor, “yo seré su Dios, y él será mi hijo”. </a:t>
            </a:r>
            <a:endParaRPr lang="es-ES" dirty="0" smtClean="0"/>
          </a:p>
          <a:p>
            <a:r>
              <a:rPr lang="es-ES" dirty="0" smtClean="0"/>
              <a:t>Pero </a:t>
            </a:r>
            <a:r>
              <a:rPr lang="es-ES" dirty="0"/>
              <a:t>el que no confía en el Salvador será contado con los que “tendrán su parte en el lago que arde con fuego y azufre, que es la muerte segunda” (</a:t>
            </a:r>
            <a:r>
              <a:rPr lang="es-ES" dirty="0" err="1"/>
              <a:t>comp.</a:t>
            </a:r>
            <a:r>
              <a:rPr lang="es-ES" dirty="0"/>
              <a:t> </a:t>
            </a:r>
            <a:r>
              <a:rPr lang="es-ES" dirty="0">
                <a:solidFill>
                  <a:schemeClr val="tx2"/>
                </a:solidFill>
              </a:rPr>
              <a:t>20:14–15</a:t>
            </a:r>
            <a:r>
              <a:rPr lang="es-ES" dirty="0"/>
              <a:t>). </a:t>
            </a:r>
            <a:r>
              <a:rPr lang="es-ES" dirty="0" smtClean="0"/>
              <a:t>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  <a:p>
            <a:endParaRPr lang="es-ES" dirty="0" smtClean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Apocalipsis 21:6-8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499896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60082"/>
            <a:ext cx="8381999" cy="3731118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/>
              <a:t>mención de los cobardes </a:t>
            </a:r>
            <a:r>
              <a:rPr lang="es-ES" dirty="0" smtClean="0"/>
              <a:t>– se </a:t>
            </a:r>
            <a:r>
              <a:rPr lang="es-ES" dirty="0"/>
              <a:t>requiere de mucho valor para escoger a Dios y arriesgarse a sufrir las consecuencias (</a:t>
            </a:r>
            <a:r>
              <a:rPr lang="es-ES" dirty="0">
                <a:solidFill>
                  <a:schemeClr val="tx2"/>
                </a:solidFill>
              </a:rPr>
              <a:t>Mateo 13:20–21; 24:9–10, 13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Todavía </a:t>
            </a:r>
            <a:r>
              <a:rPr lang="es-ES" dirty="0"/>
              <a:t>en el próximo capítulo, Dios presentará la elección que cada persona tiene que hacer. </a:t>
            </a:r>
            <a:r>
              <a:rPr lang="es-ES" dirty="0" smtClean="0"/>
              <a:t>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Apocalipsis 21:6-8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704505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11" r="32458" b="3334"/>
          <a:stretch/>
        </p:blipFill>
        <p:spPr bwMode="auto">
          <a:xfrm>
            <a:off x="-6915" y="6096000"/>
            <a:ext cx="7101291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45"/>
          <a:stretch/>
        </p:blipFill>
        <p:spPr bwMode="auto">
          <a:xfrm>
            <a:off x="-6915" y="-1"/>
            <a:ext cx="5243776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" b="38888"/>
          <a:stretch/>
        </p:blipFill>
        <p:spPr bwMode="auto">
          <a:xfrm>
            <a:off x="0" y="0"/>
            <a:ext cx="5281448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62" t="64624" b="12778"/>
          <a:stretch/>
        </p:blipFill>
        <p:spPr bwMode="auto">
          <a:xfrm>
            <a:off x="4419600" y="4038600"/>
            <a:ext cx="354563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7" t="74726" r="41154" b="7292"/>
          <a:stretch/>
        </p:blipFill>
        <p:spPr bwMode="auto">
          <a:xfrm>
            <a:off x="4343400" y="4038601"/>
            <a:ext cx="4800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40" t="90720" b="3512"/>
          <a:stretch/>
        </p:blipFill>
        <p:spPr bwMode="auto">
          <a:xfrm>
            <a:off x="7512443" y="6134106"/>
            <a:ext cx="1631557" cy="419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blog.lifeway.com/eblifewayadultos/files/2012/05/005075090_2016-FAL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9" t="58132" r="25714" b="23716"/>
          <a:stretch/>
        </p:blipFill>
        <p:spPr bwMode="auto">
          <a:xfrm>
            <a:off x="-32627" y="4038600"/>
            <a:ext cx="5976228" cy="229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blog.lifeway.com/eblifewayadultos/files/2012/05/005075090_2016-FAL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7" t="74729" r="37815" b="6600"/>
          <a:stretch/>
        </p:blipFill>
        <p:spPr bwMode="auto">
          <a:xfrm>
            <a:off x="4396220" y="3962400"/>
            <a:ext cx="4747780" cy="244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blog.lifeway.com/eblifewayadultos/files/2012/05/005075090_2016-FAL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65" t="75927" r="25715" b="21743"/>
          <a:stretch/>
        </p:blipFill>
        <p:spPr bwMode="auto">
          <a:xfrm>
            <a:off x="4606884" y="4419600"/>
            <a:ext cx="1664549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1"/>
            <a:ext cx="3888318" cy="403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blog.lifeway.com/eblifewayadultos/files/2012/05/005075090_2016-FAL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905"/>
          <a:stretch/>
        </p:blipFill>
        <p:spPr bwMode="auto">
          <a:xfrm>
            <a:off x="-26766" y="7715"/>
            <a:ext cx="5436966" cy="403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blog.lifeway.com/eblifewayadultos/files/2012/05/005075090_2016-FAL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71" t="88466" r="25192" b="6600"/>
          <a:stretch/>
        </p:blipFill>
        <p:spPr bwMode="auto">
          <a:xfrm>
            <a:off x="8712218" y="4038600"/>
            <a:ext cx="431782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blog.lifeway.com/eblifewayadultos/files/2012/05/005075090_2016-FAL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6" t="77982" r="69809" b="19105"/>
          <a:stretch/>
        </p:blipFill>
        <p:spPr bwMode="auto">
          <a:xfrm>
            <a:off x="6172200" y="4419600"/>
            <a:ext cx="1524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blog.lifeway.com/eblifewayadultos/files/2012/05/005075090_2016-FAL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214"/>
          <a:stretch/>
        </p:blipFill>
        <p:spPr bwMode="auto">
          <a:xfrm>
            <a:off x="-32627" y="6553199"/>
            <a:ext cx="9176627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blog.lifeway.com/eblifewayadultos/files/2012/05/005075090_2016-FAL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25" t="91224" b="3204"/>
          <a:stretch/>
        </p:blipFill>
        <p:spPr bwMode="auto">
          <a:xfrm>
            <a:off x="6553200" y="6096001"/>
            <a:ext cx="2590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4038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2162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Los seguidores de Cristo hemos sido adoptados en la familia de Dios. </a:t>
            </a:r>
            <a:endParaRPr lang="es-ES" sz="2800" dirty="0" smtClean="0"/>
          </a:p>
          <a:p>
            <a:r>
              <a:rPr lang="es-ES" sz="2800" dirty="0" smtClean="0"/>
              <a:t>Somos </a:t>
            </a:r>
            <a:r>
              <a:rPr lang="es-ES" sz="2800" dirty="0"/>
              <a:t>ciudadanos del cielo, que es nuestro verdadero hogar. </a:t>
            </a:r>
            <a:endParaRPr lang="es-ES" sz="2800" dirty="0" smtClean="0"/>
          </a:p>
          <a:p>
            <a:r>
              <a:rPr lang="es-ES" sz="2800" dirty="0" smtClean="0"/>
              <a:t>El </a:t>
            </a:r>
            <a:r>
              <a:rPr lang="es-ES" sz="2800" dirty="0"/>
              <a:t>libro de Apocalipsis </a:t>
            </a:r>
            <a:r>
              <a:rPr lang="es-ES" sz="2800" dirty="0" smtClean="0"/>
              <a:t>nos</a:t>
            </a:r>
            <a:endParaRPr lang="es-PR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262562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39725" indent="0">
              <a:buNone/>
            </a:pPr>
            <a:r>
              <a:rPr lang="es-ES" sz="2800" dirty="0" smtClean="0"/>
              <a:t>da </a:t>
            </a:r>
            <a:r>
              <a:rPr lang="es-ES" sz="2800" dirty="0"/>
              <a:t>un atisbo de cómo es </a:t>
            </a:r>
            <a:r>
              <a:rPr lang="es-ES" sz="2800" dirty="0" smtClean="0"/>
              <a:t>ese</a:t>
            </a:r>
            <a:r>
              <a:rPr lang="es-PR" sz="2800" dirty="0" smtClean="0"/>
              <a:t> </a:t>
            </a:r>
            <a:r>
              <a:rPr lang="es-ES" sz="2800" dirty="0" smtClean="0"/>
              <a:t>nuevo </a:t>
            </a:r>
            <a:r>
              <a:rPr lang="es-ES" sz="2800" dirty="0"/>
              <a:t>hogar y lo que nos espera allí cuando finalmente estemos en la presencia de Dios.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3, Núm. 1, Otoño.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2016. 67-76.</a:t>
            </a:r>
          </a:p>
          <a:p>
            <a:pPr marL="288925" lvl="1" indent="-288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 smtClean="0"/>
              <a:t>Orth</a:t>
            </a:r>
            <a:r>
              <a:rPr lang="es-ES" sz="1400" dirty="0"/>
              <a:t>, Stanford. </a:t>
            </a:r>
            <a:r>
              <a:rPr lang="es-ES" sz="1400" i="1" dirty="0"/>
              <a:t>Estudios </a:t>
            </a:r>
            <a:r>
              <a:rPr lang="es-ES" sz="1400" i="1" dirty="0" err="1"/>
              <a:t>Bı́blicos</a:t>
            </a:r>
            <a:r>
              <a:rPr lang="es-ES" sz="1400" i="1" dirty="0"/>
              <a:t> ELA: La consumación de los tiempos (Apocalipsis)</a:t>
            </a:r>
            <a:r>
              <a:rPr lang="es-ES" sz="1400" dirty="0"/>
              <a:t>. Puebla, Pue., México: Ediciones Las Américas, A. C., 1998.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</a:t>
            </a:r>
            <a:r>
              <a:rPr lang="en-US" sz="1400" dirty="0" smtClean="0"/>
              <a:t>1985. </a:t>
            </a:r>
            <a:r>
              <a:rPr lang="en-US" sz="1400" dirty="0"/>
              <a:t>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2.bp.blogspot.com/-mTcKO9O3yvw/Uq2OWyBvDkI/AAAAAAAAHqo/1RI_0cXIyvA/s1600/D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8" t="2229" r="6696" b="222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Otoño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Cambiando las cosas: Cómo</a:t>
            </a:r>
            <a:r>
              <a:rPr lang="en-US" sz="4400" dirty="0" smtClean="0"/>
              <a:t> </a:t>
            </a:r>
            <a:r>
              <a:rPr lang="es-PR" sz="4400" dirty="0" smtClean="0"/>
              <a:t>puede influir en su mundo</a:t>
            </a:r>
            <a:endParaRPr lang="es-PR" sz="4400" kern="1200" cap="small" dirty="0" smtClean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1: Fortalezca su convicción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 smtClean="0"/>
              <a:t>16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octubre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(Daniel 1</a:t>
            </a:r>
            <a:r>
              <a:rPr lang="en-US" dirty="0" smtClean="0"/>
              <a:t>:3-5, 8-13, 17-19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23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Vivir en Cristo significa tener una vida con Cristo para siempre.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209800"/>
            <a:ext cx="45720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El libro de </a:t>
            </a:r>
            <a:r>
              <a:rPr lang="es-ES" sz="2800" dirty="0">
                <a:solidFill>
                  <a:schemeClr val="tx2"/>
                </a:solidFill>
              </a:rPr>
              <a:t>Apocalipsis</a:t>
            </a:r>
            <a:r>
              <a:rPr lang="es-ES" sz="2800" dirty="0"/>
              <a:t> detalla la consumación de la historia del mundo, cuando Dios juzgará a todos los que hayan rechazado la salvación que Él ofrece y se hayan opuesto a Él</a:t>
            </a:r>
            <a:r>
              <a:rPr lang="es-ES" sz="2800" dirty="0" smtClean="0"/>
              <a:t>.</a:t>
            </a:r>
          </a:p>
        </p:txBody>
      </p:sp>
      <p:pic>
        <p:nvPicPr>
          <p:cNvPr id="2" name="Picture 2" descr="https://yt3.ggpht.com/-WJAxauJllMk/AAAAAAAAAAI/AAAAAAAAAAA/32XtCfil4FU/s900-c-k-no-rj-c0xffffff/ph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457" y="2362200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293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209800"/>
            <a:ext cx="4572000" cy="35814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El </a:t>
            </a:r>
            <a:r>
              <a:rPr lang="es-ES" sz="2800" dirty="0">
                <a:solidFill>
                  <a:schemeClr val="tx2"/>
                </a:solidFill>
              </a:rPr>
              <a:t>capítulo 21</a:t>
            </a:r>
            <a:r>
              <a:rPr lang="es-ES" sz="2800" dirty="0"/>
              <a:t> habla del tiempo posterior al juicio del Gran Trono Blanco, después que se condene a Satanás y a todos los enemigos de Dios al lago de fuego (vea </a:t>
            </a:r>
            <a:r>
              <a:rPr lang="es-ES" sz="2800" dirty="0">
                <a:solidFill>
                  <a:schemeClr val="tx2"/>
                </a:solidFill>
              </a:rPr>
              <a:t>20:7-15</a:t>
            </a:r>
            <a:r>
              <a:rPr lang="es-ES" sz="2800" dirty="0"/>
              <a:t>). </a:t>
            </a:r>
            <a:endParaRPr lang="es-ES" sz="2800" dirty="0" smtClean="0"/>
          </a:p>
        </p:txBody>
      </p:sp>
      <p:pic>
        <p:nvPicPr>
          <p:cNvPr id="3074" name="Picture 2" descr="https://s-media-cache-ak0.pinimg.com/564x/ef/1f/d0/ef1fd0b0f3685f08a746eeb5d20282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303576"/>
            <a:ext cx="3086100" cy="436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1288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predicad.files.wordpress.com/2014/10/nuevo-cielo-nueva-tierra-720rios.jpg?w=91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33"/>
          <a:stretch/>
        </p:blipFill>
        <p:spPr bwMode="auto">
          <a:xfrm>
            <a:off x="4609043" y="2362200"/>
            <a:ext cx="4334933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209800"/>
            <a:ext cx="4267200" cy="3505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Y menciona el advenimiento del cielo nuevo y la tierra nueva, que es el tiempo de la plenitud del gobierno y el reino de Dios.</a:t>
            </a:r>
          </a:p>
        </p:txBody>
      </p:sp>
    </p:spTree>
    <p:extLst>
      <p:ext uri="{BB962C8B-B14F-4D97-AF65-F5344CB8AC3E}">
        <p14:creationId xmlns:p14="http://schemas.microsoft.com/office/powerpoint/2010/main" val="31646252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Apocalipsis 21:1-3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3648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“Vi un cielo nuevo y una tierra nueva; porque el primer cielo y la primera tierra pasaron, y el mar ya no existía más</a:t>
            </a:r>
            <a:r>
              <a:rPr lang="es-ES" dirty="0" smtClean="0"/>
              <a:t>. Y </a:t>
            </a:r>
            <a:r>
              <a:rPr lang="es-ES" dirty="0"/>
              <a:t>yo Juan vi la santa ciudad, la nueva Jerusalén, descender del cielo, de Dios, dispuesta como una esposa ataviada para su marido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Apocalipsis 21:1-3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3648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oí una gran voz del cielo que decía: He aquí el tabernáculo de Dios con los hombres, y él morará con ellos; y ellos serán su pueblo, y Dios mismo estará con ellos como su Dios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Apocalipsis 21:1-3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180610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113949</TotalTime>
  <Words>1024</Words>
  <Application>Microsoft Office PowerPoint</Application>
  <PresentationFormat>On-screen Show (4:3)</PresentationFormat>
  <Paragraphs>109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Contexto</vt:lpstr>
      <vt:lpstr>Pasaje bíblico</vt:lpstr>
      <vt:lpstr>Apocalipsis 21:1-3</vt:lpstr>
      <vt:lpstr>Apocalipsis 21:1-3</vt:lpstr>
      <vt:lpstr>Apocalipsis 21:1-3</vt:lpstr>
      <vt:lpstr>Apocalipsis 21:1-3</vt:lpstr>
      <vt:lpstr>Pasaje bíblico</vt:lpstr>
      <vt:lpstr>Apocalipsis 21:4-5</vt:lpstr>
      <vt:lpstr>Apocalipsis 21:4-5</vt:lpstr>
      <vt:lpstr>Pasaje bíblico</vt:lpstr>
      <vt:lpstr>Apocalipsis 21:6-8</vt:lpstr>
      <vt:lpstr>Apocalipsis 21:6-8</vt:lpstr>
      <vt:lpstr>Apocalipsis 21:6-8</vt:lpstr>
      <vt:lpstr>Apocalipsis 21:6-8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dios_promete_un_nuevo_hogar_100916</dc:title>
  <dc:creator>JRIVERA</dc:creator>
  <cp:lastModifiedBy>Ortega, Tito (GSO Inks/Supplies SM)</cp:lastModifiedBy>
  <cp:revision>5416</cp:revision>
  <cp:lastPrinted>2016-04-09T19:10:40Z</cp:lastPrinted>
  <dcterms:created xsi:type="dcterms:W3CDTF">2007-01-24T21:53:34Z</dcterms:created>
  <dcterms:modified xsi:type="dcterms:W3CDTF">2016-10-11T03:26:43Z</dcterms:modified>
</cp:coreProperties>
</file>