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0"/>
  </p:notesMasterIdLst>
  <p:handoutMasterIdLst>
    <p:handoutMasterId r:id="rId21"/>
  </p:handoutMasterIdLst>
  <p:sldIdLst>
    <p:sldId id="794" r:id="rId3"/>
    <p:sldId id="1618" r:id="rId4"/>
    <p:sldId id="804" r:id="rId5"/>
    <p:sldId id="1659" r:id="rId6"/>
    <p:sldId id="1360" r:id="rId7"/>
    <p:sldId id="1687" r:id="rId8"/>
    <p:sldId id="1708" r:id="rId9"/>
    <p:sldId id="1712" r:id="rId10"/>
    <p:sldId id="1706" r:id="rId11"/>
    <p:sldId id="1711" r:id="rId12"/>
    <p:sldId id="1713" r:id="rId13"/>
    <p:sldId id="1707" r:id="rId14"/>
    <p:sldId id="1714" r:id="rId15"/>
    <p:sldId id="1633" r:id="rId16"/>
    <p:sldId id="1704" r:id="rId17"/>
    <p:sldId id="1663" r:id="rId18"/>
    <p:sldId id="908" r:id="rId1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7" d="100"/>
          <a:sy n="107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2/5/2016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286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2930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54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7288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3571409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17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8252983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14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0375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6739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159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www.imagevine.com/backgrounds/christian/shadow-of-the-cross/previews/sd/Cross-Shadow-On-Cobblestone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7" r="1" b="8000"/>
          <a:stretch/>
        </p:blipFill>
        <p:spPr bwMode="auto">
          <a:xfrm>
            <a:off x="-3175" y="0"/>
            <a:ext cx="91471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rgbClr val="17375E">
              <a:alpha val="6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14400"/>
            <a:ext cx="7937951" cy="2057400"/>
          </a:xfrm>
          <a:prstGeom prst="rect">
            <a:avLst/>
          </a:prstGeom>
          <a:solidFill>
            <a:srgbClr val="17375E">
              <a:alpha val="60000"/>
            </a:srgb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Invierno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2015-2016/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>
                <a:latin typeface="+mj-lt"/>
              </a:rPr>
              <a:t>El Refugio en la tormenta: Salmos acerca del cuidado de Dios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rgbClr val="17375E">
              <a:alpha val="60000"/>
            </a:srgb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6: </a:t>
            </a:r>
            <a:r>
              <a:rPr lang="en-US" sz="4400" cap="small" dirty="0" smtClean="0">
                <a:latin typeface="+mj-lt"/>
              </a:rPr>
              <a:t>El </a:t>
            </a:r>
            <a:r>
              <a:rPr lang="es-PR" sz="4400" cap="small" dirty="0" smtClean="0">
                <a:latin typeface="+mj-lt"/>
              </a:rPr>
              <a:t>refugio de la protección </a:t>
            </a:r>
            <a:r>
              <a:rPr lang="en-US" sz="4400" cap="small" dirty="0" smtClean="0">
                <a:latin typeface="+mj-lt"/>
              </a:rPr>
              <a:t>de Dios</a:t>
            </a:r>
            <a:endParaRPr lang="es-PR" sz="4400" cap="small" dirty="0" smtClean="0">
              <a:latin typeface="+mj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j-lt"/>
                <a:cs typeface="+mn-cs"/>
              </a:rPr>
              <a:t>17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enero</a:t>
            </a:r>
            <a:r>
              <a:rPr lang="es-PR" sz="3600" dirty="0" smtClean="0">
                <a:latin typeface="+mj-lt"/>
                <a:cs typeface="+mn-cs"/>
              </a:rPr>
              <a:t>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>
                <a:latin typeface="+mj-lt"/>
              </a:rPr>
              <a:t>Salmos</a:t>
            </a:r>
            <a:r>
              <a:rPr lang="en-US" sz="2800" dirty="0" smtClean="0">
                <a:latin typeface="+mj-lt"/>
              </a:rPr>
              <a:t> 91</a:t>
            </a:r>
            <a:r>
              <a:rPr lang="fr-FR" sz="2800" dirty="0" smtClean="0">
                <a:latin typeface="+mj-lt"/>
              </a:rPr>
              <a:t>:1-</a:t>
            </a:r>
            <a:r>
              <a:rPr lang="en-US" sz="2800" dirty="0" smtClean="0">
                <a:latin typeface="+mj-lt"/>
              </a:rPr>
              <a:t>4, 9-11, 14-16)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rgbClr val="17375E">
              <a:alpha val="6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82000" cy="3731118"/>
          </a:xfrm>
        </p:spPr>
        <p:txBody>
          <a:bodyPr/>
          <a:lstStyle/>
          <a:p>
            <a:r>
              <a:rPr lang="es-ES" dirty="0"/>
              <a:t>Seguridad contra la calamidad. </a:t>
            </a:r>
            <a:endParaRPr lang="es-ES" dirty="0" smtClean="0"/>
          </a:p>
          <a:p>
            <a:r>
              <a:rPr lang="es-ES" dirty="0" smtClean="0"/>
              <a:t>Guardado </a:t>
            </a:r>
            <a:r>
              <a:rPr lang="es-ES" dirty="0"/>
              <a:t>por compañías de ángeles. Éste es el pasaje que Satanás citó al Señor Jesús al tentarle a que se tirara desde el pináculo del templo (</a:t>
            </a:r>
            <a:r>
              <a:rPr lang="es-ES" dirty="0" err="1">
                <a:solidFill>
                  <a:schemeClr val="tx2"/>
                </a:solidFill>
              </a:rPr>
              <a:t>Lc</a:t>
            </a:r>
            <a:r>
              <a:rPr lang="es-ES" dirty="0">
                <a:solidFill>
                  <a:schemeClr val="tx2"/>
                </a:solidFill>
              </a:rPr>
              <a:t>. 4:10–11</a:t>
            </a:r>
            <a:r>
              <a:rPr lang="es-ES" dirty="0"/>
              <a:t>). </a:t>
            </a:r>
            <a:r>
              <a:rPr lang="en-US" dirty="0" smtClean="0"/>
              <a:t> (MacDonald)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Salmo 91:9-11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3663609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Salmo 91:14-16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5825890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0772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/>
              <a:t>“Por cuanto en mí ha puesto su amor, yo también lo libraré; Le pondré en alto, por cuanto ha conocido mi nombre. Me invocará, y yo le responderé; Con él estaré yo en la angustia; Lo libraré y le glorificaré. Lo saciaré de larga vida, Y le mostraré mi salvación</a:t>
            </a:r>
            <a:r>
              <a:rPr lang="es-ES" sz="2800" dirty="0" smtClean="0"/>
              <a:t>.”</a:t>
            </a:r>
            <a:endParaRPr lang="es-ES" sz="3000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Salmo 91:14-16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518995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077200" cy="3731118"/>
          </a:xfrm>
        </p:spPr>
        <p:txBody>
          <a:bodyPr/>
          <a:lstStyle/>
          <a:p>
            <a:r>
              <a:rPr lang="es-ES" dirty="0" smtClean="0"/>
              <a:t>La vida </a:t>
            </a:r>
            <a:r>
              <a:rPr lang="es-ES" dirty="0"/>
              <a:t>inmaculada </a:t>
            </a:r>
            <a:r>
              <a:rPr lang="es-ES" dirty="0" smtClean="0"/>
              <a:t>[de Jesús] en </a:t>
            </a:r>
            <a:r>
              <a:rPr lang="es-ES" dirty="0"/>
              <a:t>la tierra. </a:t>
            </a:r>
            <a:endParaRPr lang="es-ES" dirty="0" smtClean="0"/>
          </a:p>
          <a:p>
            <a:r>
              <a:rPr lang="es-ES" dirty="0" smtClean="0"/>
              <a:t>Sus </a:t>
            </a:r>
            <a:r>
              <a:rPr lang="es-ES" dirty="0"/>
              <a:t>padecimientos por los pecados. «Me invocará, y yo le responderé; con él estaré yo en la angustia.»</a:t>
            </a:r>
          </a:p>
          <a:p>
            <a:r>
              <a:rPr lang="es-ES" dirty="0"/>
              <a:t>Su resurrección y ascensión. «Lo libraré y le glorificaré».</a:t>
            </a:r>
          </a:p>
          <a:p>
            <a:r>
              <a:rPr lang="es-ES" dirty="0" smtClean="0"/>
              <a:t>Su </a:t>
            </a:r>
            <a:r>
              <a:rPr lang="es-ES" dirty="0"/>
              <a:t>intercesión presente a la diestra de Dios, y Su reino venidero.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Salmo 91:14-16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804838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9530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Hacemos todo lo posible para protegernos, pero no tenemos garantía de protección.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La Biblia nos indica que podemos confiar en la amorosa protección divina.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5410201"/>
            <a:ext cx="8458200" cy="14477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039725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93913"/>
            <a:ext cx="8305800" cy="4230687"/>
          </a:xfrm>
        </p:spPr>
        <p:txBody>
          <a:bodyPr/>
          <a:lstStyle/>
          <a:p>
            <a:pPr marL="288925" lvl="1" indent="-288925">
              <a:buNone/>
            </a:pPr>
            <a:r>
              <a:rPr lang="es-ES" sz="1600" dirty="0" smtClean="0"/>
              <a:t>Carro</a:t>
            </a:r>
            <a:r>
              <a:rPr lang="es-ES" sz="1600" dirty="0"/>
              <a:t>, Daniel et al. Comentario </a:t>
            </a:r>
            <a:r>
              <a:rPr lang="es-ES" sz="1600" dirty="0" err="1"/>
              <a:t>Bı́blico</a:t>
            </a:r>
            <a:r>
              <a:rPr lang="es-ES" sz="1600" dirty="0"/>
              <a:t> Mundo Hispano: Salmos. 1. ed. El Paso, TX: Editorial Mundo Hispano, 1993. </a:t>
            </a:r>
            <a:r>
              <a:rPr lang="es-ES" sz="1600" dirty="0" err="1"/>
              <a:t>Print</a:t>
            </a:r>
            <a:r>
              <a:rPr lang="es-ES" sz="1600" dirty="0"/>
              <a:t>. </a:t>
            </a:r>
            <a:endParaRPr lang="es-ES" sz="1600" dirty="0" smtClean="0"/>
          </a:p>
          <a:p>
            <a:pPr marL="288925" lvl="1" indent="-288925"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Invierno 2015-16,</a:t>
            </a:r>
            <a:r>
              <a:rPr lang="es-PR" sz="1600" i="1" dirty="0" smtClean="0"/>
              <a:t>  </a:t>
            </a:r>
            <a:r>
              <a:rPr lang="es-PR" sz="1600" dirty="0" smtClean="0"/>
              <a:t>Vol. 2, Núm. 2.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84-94.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 smtClean="0"/>
              <a:t>Jamieson</a:t>
            </a:r>
            <a:r>
              <a:rPr lang="es-ES" sz="1600" dirty="0"/>
              <a:t>, Roberto, A. R. </a:t>
            </a:r>
            <a:r>
              <a:rPr lang="es-ES" sz="1600" dirty="0" err="1"/>
              <a:t>Fausset</a:t>
            </a:r>
            <a:r>
              <a:rPr lang="es-ES" sz="1600" dirty="0"/>
              <a:t>, and David Brown. Comentario </a:t>
            </a:r>
            <a:r>
              <a:rPr lang="es-ES" sz="1600" dirty="0" err="1"/>
              <a:t>Exegético</a:t>
            </a:r>
            <a:r>
              <a:rPr lang="es-ES" sz="1600" dirty="0"/>
              <a:t> Y Explicativo de La Biblia - Tomo 1: El Antiguo Testamento. El Paso, TX: Casa Bautista de Publicaciones, 2003.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 smtClean="0"/>
              <a:t>MacDonald</a:t>
            </a:r>
            <a:r>
              <a:rPr lang="en-US" sz="1600" dirty="0"/>
              <a:t>, William. </a:t>
            </a:r>
            <a:r>
              <a:rPr lang="en-US" sz="1600" dirty="0" err="1"/>
              <a:t>Comentario</a:t>
            </a:r>
            <a:r>
              <a:rPr lang="en-US" sz="1600" dirty="0"/>
              <a:t> </a:t>
            </a:r>
            <a:r>
              <a:rPr lang="en-US" sz="1600" dirty="0" err="1" smtClean="0"/>
              <a:t>Bíblico</a:t>
            </a:r>
            <a:r>
              <a:rPr lang="en-US" sz="1600" dirty="0" smtClean="0"/>
              <a:t> </a:t>
            </a:r>
            <a:r>
              <a:rPr lang="en-US" sz="1600" dirty="0"/>
              <a:t>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 smtClean="0"/>
              <a:t>España</a:t>
            </a:r>
            <a:r>
              <a:rPr lang="en-US" sz="1600" dirty="0"/>
              <a:t>: Editorial CLIE, 2004. Print</a:t>
            </a:r>
            <a:r>
              <a:rPr lang="en-US" sz="1600" dirty="0" smtClean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Williams</a:t>
            </a:r>
            <a:r>
              <a:rPr lang="es-ES" sz="1600" dirty="0"/>
              <a:t>, Gary. Estudios </a:t>
            </a:r>
            <a:r>
              <a:rPr lang="es-ES" sz="1600" dirty="0" err="1"/>
              <a:t>Bı́blicos</a:t>
            </a:r>
            <a:r>
              <a:rPr lang="es-ES" sz="1600" dirty="0"/>
              <a:t> ELA: Alabanza Y Clamor a Dios (Salmos). Puebla, Pue., </a:t>
            </a:r>
            <a:r>
              <a:rPr lang="es-ES" sz="1600" dirty="0" err="1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1995.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  <a:endParaRPr lang="en-US" sz="1600" dirty="0" smtClean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>
                <a:hlinkClick r:id="rId3"/>
              </a:rPr>
              <a:t>http://blog.lifeway.com/eblifewayadultos/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>
                <a:hlinkClick r:id="rId4"/>
              </a:rPr>
              <a:t>http</a:t>
            </a:r>
            <a:r>
              <a:rPr lang="es-PR" sz="1600" dirty="0">
                <a:hlinkClick r:id="rId4"/>
              </a:rPr>
              <a:t>://</a:t>
            </a:r>
            <a:r>
              <a:rPr lang="es-PR" sz="1600" dirty="0" smtClean="0">
                <a:hlinkClick r:id="rId4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5"/>
              </a:rPr>
              <a:t>http://</a:t>
            </a:r>
            <a:r>
              <a:rPr lang="en-US" sz="1600" dirty="0" smtClean="0">
                <a:hlinkClick r:id="rId5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8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andscapelook.com/wp-content/uploads/2015/10/beautiful_mountain_landscape_photos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7106"/>
            <a:ext cx="9144000" cy="687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306388"/>
            <a:ext cx="8153399" cy="5715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95300" y="1219200"/>
            <a:ext cx="8153399" cy="5212935"/>
          </a:xfrm>
          <a:solidFill>
            <a:srgbClr val="000000">
              <a:alpha val="50196"/>
            </a:srgb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Invierno </a:t>
            </a:r>
            <a:r>
              <a:rPr lang="es-PR" sz="4400" kern="1200" dirty="0" smtClean="0"/>
              <a:t>2015-16/Tema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Listos para ministrar vidas que están en crisis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1: Listos cuando prevalece la injusticia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24 </a:t>
            </a:r>
            <a:r>
              <a:rPr lang="es-PR" sz="4000" kern="1200" dirty="0"/>
              <a:t>de </a:t>
            </a:r>
            <a:r>
              <a:rPr lang="es-PR" sz="4000" dirty="0" smtClean="0"/>
              <a:t>enero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(Éxodo</a:t>
            </a:r>
            <a:r>
              <a:rPr lang="en-US" dirty="0" smtClean="0"/>
              <a:t> 23:1-3, 6-9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17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44"/>
          <a:stretch/>
        </p:blipFill>
        <p:spPr bwMode="auto">
          <a:xfrm>
            <a:off x="0" y="-1"/>
            <a:ext cx="5281449" cy="38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0" y="3817808"/>
            <a:ext cx="9144001" cy="272110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4" r="85572" b="58888"/>
          <a:stretch/>
        </p:blipFill>
        <p:spPr>
          <a:xfrm>
            <a:off x="5281448" y="-1"/>
            <a:ext cx="3869864" cy="38100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49" t="90000" b="3438"/>
          <a:stretch/>
        </p:blipFill>
        <p:spPr>
          <a:xfrm>
            <a:off x="3962400" y="5715001"/>
            <a:ext cx="5209567" cy="762000"/>
          </a:xfrm>
          <a:prstGeom prst="rect">
            <a:avLst/>
          </a:prstGeom>
        </p:spPr>
      </p:pic>
      <p:pic>
        <p:nvPicPr>
          <p:cNvPr id="16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9" t="56668" r="27367" b="24147"/>
          <a:stretch/>
        </p:blipFill>
        <p:spPr bwMode="auto">
          <a:xfrm>
            <a:off x="0" y="3810000"/>
            <a:ext cx="4811486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8" t="75047" r="28226" b="7175"/>
          <a:stretch/>
        </p:blipFill>
        <p:spPr bwMode="auto">
          <a:xfrm>
            <a:off x="4648199" y="3950669"/>
            <a:ext cx="4523767" cy="182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97" t="95104" r="10547" b="2674"/>
          <a:stretch/>
        </p:blipFill>
        <p:spPr bwMode="auto">
          <a:xfrm>
            <a:off x="5562600" y="6324600"/>
            <a:ext cx="2765842" cy="27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32"/>
          <a:stretch/>
        </p:blipFill>
        <p:spPr bwMode="auto">
          <a:xfrm>
            <a:off x="0" y="6538912"/>
            <a:ext cx="9171966" cy="34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Dios es </a:t>
            </a:r>
            <a:r>
              <a:rPr lang="es-ES" sz="3600" dirty="0" smtClean="0"/>
              <a:t>mi protección suprema.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4196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A lo largo de todo el Salmo 91 el salmista celebra la protección del Señor.</a:t>
            </a:r>
          </a:p>
          <a:p>
            <a:r>
              <a:rPr lang="es-ES" sz="2800" dirty="0" smtClean="0"/>
              <a:t>Cualquier seguidor del Altísimo puede confiar en la protección del Omnipotente.</a:t>
            </a:r>
          </a:p>
        </p:txBody>
      </p:sp>
      <p:pic>
        <p:nvPicPr>
          <p:cNvPr id="2" name="Picture 2" descr="http://1.bp.blogspot.com/-aKoP0WiqJ6o/Tyg_IDfFaGI/AAAAAAAABh0/OeVuUNDrzwM/s1600/david+rep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434" y="2209800"/>
            <a:ext cx="3744983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1623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Salmo 91:1-4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82000" cy="3731118"/>
          </a:xfrm>
        </p:spPr>
        <p:txBody>
          <a:bodyPr/>
          <a:lstStyle/>
          <a:p>
            <a:r>
              <a:rPr lang="es-ES" dirty="0"/>
              <a:t>“El que habita al abrigo del Altísimo Morará bajo la sombra del Omnipotente. Diré yo a Jehová: Esperanza mía, y castillo mío; Mi Dios, en quien confiaré. El te librará del lazo del cazador, De la peste destructora. Con sus plumas te cubrirá, Y debajo de sus alas estarás seguro; Escudo y adarga es su verdad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Salmo 91:1-4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474477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82000" cy="3731118"/>
          </a:xfrm>
        </p:spPr>
        <p:txBody>
          <a:bodyPr/>
          <a:lstStyle/>
          <a:p>
            <a:r>
              <a:rPr lang="es-ES" dirty="0"/>
              <a:t>Jesús es Aquel que de modo preeminente habita al abrigo del Altísimo y mora bajo la sombra del Omnipotente. </a:t>
            </a:r>
          </a:p>
          <a:p>
            <a:r>
              <a:rPr lang="es-ES" dirty="0" smtClean="0"/>
              <a:t>Rescate </a:t>
            </a:r>
            <a:r>
              <a:rPr lang="es-ES" dirty="0"/>
              <a:t>de peligros ocultos. </a:t>
            </a:r>
            <a:endParaRPr lang="es-ES" dirty="0" smtClean="0"/>
          </a:p>
          <a:p>
            <a:r>
              <a:rPr lang="es-ES" dirty="0" smtClean="0"/>
              <a:t>Inmunidad </a:t>
            </a:r>
            <a:r>
              <a:rPr lang="es-ES" dirty="0"/>
              <a:t>de enfermedad mortal. </a:t>
            </a:r>
            <a:endParaRPr lang="es-ES" dirty="0" smtClean="0"/>
          </a:p>
          <a:p>
            <a:r>
              <a:rPr lang="es-ES" dirty="0" smtClean="0"/>
              <a:t>Cobertura </a:t>
            </a:r>
            <a:r>
              <a:rPr lang="es-ES" dirty="0"/>
              <a:t>y refugio en el Altísimo. </a:t>
            </a:r>
            <a:endParaRPr lang="es-ES" dirty="0" smtClean="0"/>
          </a:p>
          <a:p>
            <a:r>
              <a:rPr lang="es-ES" dirty="0" smtClean="0"/>
              <a:t>Protección </a:t>
            </a:r>
            <a:r>
              <a:rPr lang="es-ES" dirty="0"/>
              <a:t>en la fidelidad de Dios. </a:t>
            </a:r>
            <a:r>
              <a:rPr lang="es-ES" dirty="0" smtClean="0"/>
              <a:t>(</a:t>
            </a:r>
            <a:r>
              <a:rPr lang="en-US" dirty="0" smtClean="0"/>
              <a:t>MacDonald)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Salmo 91:1-4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991781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Salmo 91:9-11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202598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“Porque has puesto a Jehová, que es mi esperanza, Al Altísimo por tu habitación, No te sobrevendrá mal, Ni plaga tocará tu morada. Pues a sus ángeles mandará acerca de ti, Que te guarden en todos tus caminos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Salmo 91:9-11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6238806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104329</TotalTime>
  <Words>729</Words>
  <Application>Microsoft Office PowerPoint</Application>
  <PresentationFormat>On-screen Show (4:3)</PresentationFormat>
  <Paragraphs>83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Pasaje bíblico</vt:lpstr>
      <vt:lpstr>Salmo 91:1-4</vt:lpstr>
      <vt:lpstr>Salmo 91:1-4</vt:lpstr>
      <vt:lpstr>Pasaje bíblico</vt:lpstr>
      <vt:lpstr>Salmo 91:9-11</vt:lpstr>
      <vt:lpstr>Salmo 91:9-11</vt:lpstr>
      <vt:lpstr>Pasaje bíblico</vt:lpstr>
      <vt:lpstr>Salmo 91:14-16</vt:lpstr>
      <vt:lpstr>Salmo 91:14-16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el_refugio_de_la_proteccion_de_dios_011716</dc:title>
  <dc:creator>JRIVERA</dc:creator>
  <cp:lastModifiedBy>Ortega, Tito (GSO Inks/Supplies SM)</cp:lastModifiedBy>
  <cp:revision>4948</cp:revision>
  <cp:lastPrinted>2015-10-04T11:14:08Z</cp:lastPrinted>
  <dcterms:created xsi:type="dcterms:W3CDTF">2007-01-24T21:53:34Z</dcterms:created>
  <dcterms:modified xsi:type="dcterms:W3CDTF">2016-02-05T13:12:37Z</dcterms:modified>
</cp:coreProperties>
</file>