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7"/>
  </p:notesMasterIdLst>
  <p:handoutMasterIdLst>
    <p:handoutMasterId r:id="rId18"/>
  </p:handoutMasterIdLst>
  <p:sldIdLst>
    <p:sldId id="794" r:id="rId3"/>
    <p:sldId id="804" r:id="rId4"/>
    <p:sldId id="1919" r:id="rId5"/>
    <p:sldId id="1961" r:id="rId6"/>
    <p:sldId id="1778" r:id="rId7"/>
    <p:sldId id="1814" r:id="rId8"/>
    <p:sldId id="1953" r:id="rId9"/>
    <p:sldId id="1951" r:id="rId10"/>
    <p:sldId id="1958" r:id="rId11"/>
    <p:sldId id="1959" r:id="rId12"/>
    <p:sldId id="1790" r:id="rId13"/>
    <p:sldId id="1704" r:id="rId14"/>
    <p:sldId id="1663" r:id="rId15"/>
    <p:sldId id="908" r:id="rId1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5" d="100"/>
          <a:sy n="105" d="100"/>
        </p:scale>
        <p:origin x="16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48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17587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71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obispadocastrenseargentina.org/wp-content/uploads/2013/07/jesucris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Invierno 2017/Tema: Invaluable: Encontrando su valor en Dios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4: Fortalecido por el            poder de Dios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25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diciembre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Efesios </a:t>
            </a:r>
            <a:r>
              <a:rPr lang="pt-BR" sz="2800" dirty="0"/>
              <a:t>3:14-21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1" y="2364882"/>
            <a:ext cx="83057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a Aquel que es poderoso para hacer todas las cosas mucho más abundantemente de lo que pedimos o entendemos, según el poder que actúa en nosotros, a él sea gloria en la iglesia en Cristo Jesús por todas las edades, por los siglos de los siglos. Amén.”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Efesios 3:20-21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27434231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sz="2800" dirty="0"/>
              <a:t>Dios nos ha dado un poder increíble, un poder sobrenatural, Su Espíritu Santo.</a:t>
            </a:r>
          </a:p>
          <a:p>
            <a:r>
              <a:rPr lang="es-PR" sz="2800" dirty="0"/>
              <a:t>Este poder está continuamente a nuestro alcance.</a:t>
            </a:r>
          </a:p>
          <a:p>
            <a:r>
              <a:rPr lang="es-PR" sz="2800" dirty="0"/>
              <a:t>Solo tenemos que ponerlo a funcionar.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/>
              <a:t>Floyd, </a:t>
            </a:r>
            <a:r>
              <a:rPr lang="es-PR" sz="1400" dirty="0" err="1"/>
              <a:t>Ronie</a:t>
            </a:r>
            <a:r>
              <a:rPr lang="es-PR" sz="1400" dirty="0"/>
              <a:t>, David Francis y Elizabeth Works-Díaz, eds. </a:t>
            </a:r>
            <a:r>
              <a:rPr lang="es-PR" sz="1400" i="1" dirty="0"/>
              <a:t>Estudios Bíblicos para la Vida para Adultos, </a:t>
            </a:r>
            <a:r>
              <a:rPr lang="es-PR" sz="1400" dirty="0"/>
              <a:t>Invierno 2016-17,</a:t>
            </a:r>
            <a:r>
              <a:rPr lang="es-PR" sz="1400" i="1" dirty="0"/>
              <a:t>  </a:t>
            </a:r>
            <a:r>
              <a:rPr lang="es-PR" sz="1400" dirty="0"/>
              <a:t>Vol. 3, Núm. 2, Invierno 2016-17.</a:t>
            </a:r>
            <a:r>
              <a:rPr lang="es-PR" sz="1400" i="1" dirty="0"/>
              <a:t>  </a:t>
            </a:r>
            <a:r>
              <a:rPr lang="es-PR" sz="1400" dirty="0"/>
              <a:t>Nashville, TN: </a:t>
            </a:r>
            <a:r>
              <a:rPr lang="es-PR" sz="1400" dirty="0" err="1"/>
              <a:t>Lifeway</a:t>
            </a:r>
            <a:r>
              <a:rPr lang="es-PR" sz="1400" dirty="0"/>
              <a:t> </a:t>
            </a:r>
            <a:r>
              <a:rPr lang="es-PR" sz="1400" dirty="0" err="1"/>
              <a:t>Church</a:t>
            </a:r>
            <a:r>
              <a:rPr lang="es-PR" sz="1400" dirty="0"/>
              <a:t> </a:t>
            </a:r>
            <a:r>
              <a:rPr lang="es-PR" sz="1400" dirty="0" err="1"/>
              <a:t>Resources</a:t>
            </a:r>
            <a:r>
              <a:rPr lang="es-PR" sz="1400" dirty="0"/>
              <a:t>, 2016. 47-56.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/>
              <a:t>MacDonald,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/>
              <a:t>Bíblico</a:t>
            </a:r>
            <a:r>
              <a:rPr lang="en-US" sz="1400" dirty="0"/>
              <a:t> 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/>
              <a:t>España</a:t>
            </a:r>
            <a:r>
              <a:rPr lang="en-US" sz="1400" dirty="0"/>
              <a:t>: Editorial CLIE, 2004.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/>
              <a:t>Ventura,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1999.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>
                <a:hlinkClick r:id="rId3"/>
              </a:rPr>
              <a:t>http://blog.lifeway.com/eblifewayadultos/</a:t>
            </a:r>
            <a:endParaRPr lang="es-PR" sz="1400" dirty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>
                <a:hlinkClick r:id="rId4"/>
              </a:rPr>
              <a:t>http://distantshores.org/resources/illustrations/sweet-publishing</a:t>
            </a:r>
            <a:r>
              <a:rPr lang="es-PR" sz="1400" dirty="0"/>
              <a:t> </a:t>
            </a:r>
            <a:r>
              <a:rPr lang="es-ES" sz="1400" dirty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http://st-takla.org/Gallery/Bible/Illustrations.html</a:t>
            </a:r>
            <a:r>
              <a:rPr lang="en-US" sz="1400" dirty="0"/>
              <a:t> </a:t>
            </a:r>
            <a:r>
              <a:rPr lang="es-ES" sz="1400" dirty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arm8.staticflickr.com/7003/6745762427_c178bbf176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26" y="0"/>
            <a:ext cx="8844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/>
              <a:t>Invierno </a:t>
            </a:r>
            <a:r>
              <a:rPr lang="es-PR" sz="4400" kern="1200" dirty="0"/>
              <a:t>2016-2017/Tema: Invaluable: Encuentre su valor en Dios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5</a:t>
            </a:r>
            <a:r>
              <a:rPr lang="es-PR" sz="4400" cap="small" dirty="0"/>
              <a:t>: </a:t>
            </a:r>
            <a:r>
              <a:rPr lang="es-PR" sz="4000" cap="small" dirty="0"/>
              <a:t>Dotado con los dones del Espíritu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1</a:t>
            </a:r>
            <a:r>
              <a:rPr lang="es-PR" sz="4000" kern="1200" dirty="0"/>
              <a:t> de </a:t>
            </a:r>
            <a:r>
              <a:rPr lang="es-PR" sz="4000" dirty="0"/>
              <a:t>enero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(1 Corintios 12</a:t>
            </a:r>
            <a:r>
              <a:rPr lang="en-US" dirty="0"/>
              <a:t>:4-11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no nos abandona, sino que nos da poder por medio de Su Espíritu.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24256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Es probable que Pablo haya escrito Efesios durante su primer encarcelamiento en Roma (años 60-62).</a:t>
            </a:r>
          </a:p>
          <a:p>
            <a:r>
              <a:rPr lang="es-ES" sz="2800" dirty="0"/>
              <a:t>En la carta destacó la unidad de Cristo en los cristianos judíos y gentiles como un solo cuerpo, la iglesia.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pic>
        <p:nvPicPr>
          <p:cNvPr id="1026" name="Picture 2" descr="https://studyingprayer.files.wordpress.com/2016/04/apostle-paul-in-prison-edi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973" y="2133599"/>
            <a:ext cx="2792412" cy="418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24256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Pablo puso en claro que el Espíritu Santo da poder a los creyentes para vivir una nueva vida, según las santas pautas de Dios.</a:t>
            </a:r>
          </a:p>
          <a:p>
            <a:r>
              <a:rPr lang="es-ES" sz="2800" dirty="0"/>
              <a:t>En el capítulo 3, Pablo ora para que los efesios puedan conocer tanto el poder de Dios en sus vidas como la profundidad de Su amor por ellos.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pic>
        <p:nvPicPr>
          <p:cNvPr id="6" name="Picture 2" descr="https://studyingprayer.files.wordpress.com/2016/04/apostle-paul-in-prison-edi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973" y="2133599"/>
            <a:ext cx="2792412" cy="418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41607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Efesios 3:14-17a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8682"/>
            <a:ext cx="8915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 esta causa doblo mis rodillas ante el Padre de nuestro Señor Jesucristo, de quien toma nombre toda familia en los cielos y en la tierra, para que os dé, conforme a las riquezas de su gloria, el ser fortalecidos con poder en el hombre interior por su Espíritu; para que habite Cristo por la fe en vuestros corazones […]”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Efesios 3:14-17a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Efesios 3:17b-19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“[…] a fin de que, arraigados y cimentados en amor, seáis plenamente capaces de comprender con todos los santos cuál sea la anchura, la longitud, la profundidad y la altura, y de conocer el amor de Cristo, que excede a todo conocimiento, para que seáis llenos de toda la plenitud de Dios.”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Efesios 3:17b-19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Efesios 3:20-21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0302883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114545</TotalTime>
  <Words>631</Words>
  <Application>Microsoft Office PowerPoint</Application>
  <PresentationFormat>On-screen Show (4:3)</PresentationFormat>
  <Paragraphs>68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Efesios 3:14-17a</vt:lpstr>
      <vt:lpstr>Pasaje bíblico</vt:lpstr>
      <vt:lpstr>Efesios 3:17b-19</vt:lpstr>
      <vt:lpstr>Pasaje bíblico</vt:lpstr>
      <vt:lpstr>Efesios 3:20-21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fortalecido_por_el_poder_de_dios</dc:title>
  <dc:creator>JRIVERA</dc:creator>
  <cp:lastModifiedBy>Tito Ortega</cp:lastModifiedBy>
  <cp:revision>5532</cp:revision>
  <cp:lastPrinted>2016-04-09T19:10:40Z</cp:lastPrinted>
  <dcterms:created xsi:type="dcterms:W3CDTF">2007-01-24T21:53:34Z</dcterms:created>
  <dcterms:modified xsi:type="dcterms:W3CDTF">2016-12-26T00:25:50Z</dcterms:modified>
</cp:coreProperties>
</file>