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1"/>
  </p:notesMasterIdLst>
  <p:handoutMasterIdLst>
    <p:handoutMasterId r:id="rId22"/>
  </p:handoutMasterIdLst>
  <p:sldIdLst>
    <p:sldId id="794" r:id="rId3"/>
    <p:sldId id="804" r:id="rId4"/>
    <p:sldId id="1813" r:id="rId5"/>
    <p:sldId id="1841" r:id="rId6"/>
    <p:sldId id="1778" r:id="rId7"/>
    <p:sldId id="1814" r:id="rId8"/>
    <p:sldId id="1842" r:id="rId9"/>
    <p:sldId id="1791" r:id="rId10"/>
    <p:sldId id="1792" r:id="rId11"/>
    <p:sldId id="1843" r:id="rId12"/>
    <p:sldId id="1825" r:id="rId13"/>
    <p:sldId id="1826" r:id="rId14"/>
    <p:sldId id="1844" r:id="rId15"/>
    <p:sldId id="1790" r:id="rId16"/>
    <p:sldId id="1845" r:id="rId17"/>
    <p:sldId id="1704" r:id="rId18"/>
    <p:sldId id="1663" r:id="rId19"/>
    <p:sldId id="908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96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23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91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293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9612340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662978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805026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54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93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44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thesongofsongsblog.files.wordpress.com/2013/10/fabbi-fabbio-wedding-process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2678"/>
            <a:ext cx="9143999" cy="614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Verano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Hospitalidad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Extra: Hospitalidad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28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agosto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Lucas</a:t>
            </a:r>
            <a:r>
              <a:rPr lang="en-US" sz="2800" dirty="0" smtClean="0"/>
              <a:t> </a:t>
            </a:r>
            <a:r>
              <a:rPr lang="pt-BR" sz="2800" dirty="0" smtClean="0"/>
              <a:t>14:12-24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6282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>
                <a:solidFill>
                  <a:srgbClr val="FF0000"/>
                </a:solidFill>
              </a:rPr>
              <a:t>...</a:t>
            </a:r>
            <a:r>
              <a:rPr lang="es-ES" dirty="0" smtClean="0">
                <a:solidFill>
                  <a:srgbClr val="FF0000"/>
                </a:solidFill>
              </a:rPr>
              <a:t>Y </a:t>
            </a:r>
            <a:r>
              <a:rPr lang="es-ES" dirty="0">
                <a:solidFill>
                  <a:srgbClr val="FF0000"/>
                </a:solidFill>
              </a:rPr>
              <a:t>todos a una comenzaron a excusarse. El primero dijo: He comprado una hacienda, y necesito ir a verla; te ruego que me excuses</a:t>
            </a:r>
            <a:r>
              <a:rPr lang="es-ES" dirty="0" smtClean="0">
                <a:solidFill>
                  <a:srgbClr val="FF0000"/>
                </a:solidFill>
              </a:rPr>
              <a:t>. Otro </a:t>
            </a:r>
            <a:r>
              <a:rPr lang="es-ES" dirty="0">
                <a:solidFill>
                  <a:srgbClr val="FF0000"/>
                </a:solidFill>
              </a:rPr>
              <a:t>dijo: He comprado cinco yuntas de bueyes, y voy a probarlos; te ruego que me excuses</a:t>
            </a:r>
            <a:r>
              <a:rPr lang="es-ES" dirty="0" smtClean="0">
                <a:solidFill>
                  <a:srgbClr val="FF0000"/>
                </a:solidFill>
              </a:rPr>
              <a:t>. Y </a:t>
            </a:r>
            <a:r>
              <a:rPr lang="es-ES" dirty="0">
                <a:solidFill>
                  <a:srgbClr val="FF0000"/>
                </a:solidFill>
              </a:rPr>
              <a:t>otro dijo: Acabo de casarme, y por tanto no puedo ir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14:15-20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403065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14:21-24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09908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 smtClean="0">
                <a:solidFill>
                  <a:srgbClr val="FF0000"/>
                </a:solidFill>
              </a:rPr>
              <a:t>Vuelto el siervo, hizo saber estas cosas a su señor. Entonces enojado el padre de familia, dijo a su siervo: Ve pronto por las plazas y las calles de la ciudad, y trae acá a los pobres, los mancos, los cojos y los ciegos. Y dijo el siervo: Señor, se ha hecho como mandaste, y aún hay lugar...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14:21-24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13058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>
                <a:solidFill>
                  <a:srgbClr val="FF0000"/>
                </a:solidFill>
              </a:rPr>
              <a:t>...</a:t>
            </a:r>
            <a:r>
              <a:rPr lang="es-ES" dirty="0" smtClean="0">
                <a:solidFill>
                  <a:srgbClr val="FF0000"/>
                </a:solidFill>
              </a:rPr>
              <a:t>Dijo el señor al siervo: Ve por los caminos y por los vallados, y fuérzalos a entrar, para que se llene mi casa. Porque os digo que ninguno de aquellos hombres que fueron convidados, gustará mi cena.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14:21-24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30687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Nos encanta comer con otras personas. Un encuentro divertido o memorable no solo depende de lo que comamos, sino de las personas que </a:t>
            </a:r>
            <a:r>
              <a:rPr lang="es-ES" sz="2800" dirty="0" smtClean="0"/>
              <a:t>nos</a:t>
            </a:r>
            <a:endParaRPr lang="es-ES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/>
              <a:t>acompañan y de la experiencia compartida. </a:t>
            </a:r>
            <a:endParaRPr lang="es-ES" sz="2800" dirty="0" smtClean="0"/>
          </a:p>
          <a:p>
            <a:r>
              <a:rPr lang="es-ES" sz="2800" dirty="0" smtClean="0"/>
              <a:t>Las </a:t>
            </a:r>
            <a:r>
              <a:rPr lang="es-ES" sz="2800" dirty="0"/>
              <a:t>comidas tienen un papel muy importante en muchos acontecimientos bíblicos, y hoy día también son una forma valiosa de participar en la vida</a:t>
            </a:r>
            <a:r>
              <a:rPr lang="es-ES" sz="2800" dirty="0" smtClean="0"/>
              <a:t>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Jesús habló de la bendición que significa ser hospitalarios y de invitar a otros a compartir una cena. </a:t>
            </a:r>
            <a:endParaRPr lang="es-ES" sz="2800" dirty="0" smtClean="0"/>
          </a:p>
          <a:p>
            <a:r>
              <a:rPr lang="es-ES" sz="2800" dirty="0" smtClean="0"/>
              <a:t>En </a:t>
            </a:r>
            <a:r>
              <a:rPr lang="es-ES" sz="2800" dirty="0"/>
              <a:t>otras palabras: “Vamos a cenar juntos” puede ser otra forma de decir “</a:t>
            </a:r>
            <a:r>
              <a:rPr lang="es-ES" sz="2800" dirty="0" smtClean="0"/>
              <a:t>Vamos</a:t>
            </a:r>
            <a:endParaRPr lang="es-ES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ES" sz="2800" dirty="0"/>
              <a:t>a participar juntos en la obra misionera”.</a:t>
            </a:r>
          </a:p>
        </p:txBody>
      </p:sp>
    </p:spTree>
    <p:extLst>
      <p:ext uri="{BB962C8B-B14F-4D97-AF65-F5344CB8AC3E}">
        <p14:creationId xmlns:p14="http://schemas.microsoft.com/office/powerpoint/2010/main" val="27582626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70113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162-172.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5715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Permanezcamos firmes: Edifiquemos nuestras vidas sobre las promesas de Dios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1: Dios promete su fidelidad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4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septiembre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(Salmo 89</a:t>
            </a:r>
            <a:r>
              <a:rPr lang="en-US" dirty="0" smtClean="0"/>
              <a:t>:1-2, 5-8, 15-18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La hospitalidad es una forma práctica de compartir a Cristo con otros.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media.freebibleimages.org/stories/FB_Jesus_Simon/overview_images/005-jesus-simon.jpg?144439428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5" r="6365"/>
          <a:stretch/>
        </p:blipFill>
        <p:spPr bwMode="auto">
          <a:xfrm>
            <a:off x="4876800" y="2108386"/>
            <a:ext cx="3657600" cy="448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Jesús ya había comenzado Su viaje a Jerusalén (vea </a:t>
            </a:r>
            <a:r>
              <a:rPr lang="es-ES" sz="2800" dirty="0">
                <a:solidFill>
                  <a:schemeClr val="tx2"/>
                </a:solidFill>
              </a:rPr>
              <a:t>Lucas 9:51; 13:22</a:t>
            </a:r>
            <a:r>
              <a:rPr lang="es-ES" sz="2800" dirty="0"/>
              <a:t>) y aún le esperaba la cruz (vea </a:t>
            </a:r>
            <a:r>
              <a:rPr lang="es-ES" sz="2800" dirty="0">
                <a:solidFill>
                  <a:schemeClr val="tx2"/>
                </a:solidFill>
              </a:rPr>
              <a:t>13:33-34</a:t>
            </a:r>
            <a:r>
              <a:rPr lang="es-ES" sz="2800" dirty="0"/>
              <a:t>). </a:t>
            </a:r>
            <a:endParaRPr lang="es-ES" sz="2800" dirty="0" smtClean="0"/>
          </a:p>
          <a:p>
            <a:r>
              <a:rPr lang="es-ES" sz="2800" dirty="0" smtClean="0"/>
              <a:t>En </a:t>
            </a:r>
            <a:r>
              <a:rPr lang="es-ES" sz="2800" dirty="0"/>
              <a:t>el camino aceptó una invitación, un día de reposo, para cenar con uno de los fariseos más importantes de la región</a:t>
            </a:r>
            <a:r>
              <a:rPr lang="es-E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1293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edia.freebibleimages.org/stories/FB_Jesus_Simon/overview_images/002-jesus-simon.jpg?144439427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" r="29328"/>
          <a:stretch/>
        </p:blipFill>
        <p:spPr bwMode="auto">
          <a:xfrm>
            <a:off x="4876800" y="2108386"/>
            <a:ext cx="3657600" cy="448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Él </a:t>
            </a:r>
            <a:r>
              <a:rPr lang="es-ES" sz="2800" dirty="0"/>
              <a:t>aprovechó la oportunidad y ese ambiente en particular, para enseñar acerca de la humildad, y de recibir y hacer invitaciones para el banquete “en el reino de Dios” (</a:t>
            </a:r>
            <a:r>
              <a:rPr lang="es-ES" sz="2800" dirty="0">
                <a:solidFill>
                  <a:schemeClr val="tx2"/>
                </a:solidFill>
              </a:rPr>
              <a:t>14:15</a:t>
            </a:r>
            <a:r>
              <a:rPr lang="es-ES" sz="2800" dirty="0"/>
              <a:t>).</a:t>
            </a:r>
            <a:endParaRPr lang="es-ES" sz="2800" dirty="0" smtClean="0"/>
          </a:p>
        </p:txBody>
      </p:sp>
    </p:spTree>
    <p:extLst>
      <p:ext uri="{BB962C8B-B14F-4D97-AF65-F5344CB8AC3E}">
        <p14:creationId xmlns:p14="http://schemas.microsoft.com/office/powerpoint/2010/main" val="30037313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14:12-14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“Dijo también al que le había convidado: </a:t>
            </a:r>
            <a:r>
              <a:rPr lang="es-ES" dirty="0">
                <a:solidFill>
                  <a:srgbClr val="FF0000"/>
                </a:solidFill>
              </a:rPr>
              <a:t>Cuando hagas comida o cena, no llames a tus amigos, ni a tus hermanos, ni a tus parientes, ni a vecinos ricos; no sea que ellos a su vez te vuelvan a convidar, y seas recompensado</a:t>
            </a:r>
            <a:r>
              <a:rPr lang="es-ES" dirty="0" smtClean="0">
                <a:solidFill>
                  <a:srgbClr val="FF0000"/>
                </a:solidFill>
              </a:rPr>
              <a:t>...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14:12-14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076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>
                <a:solidFill>
                  <a:srgbClr val="FF0000"/>
                </a:solidFill>
              </a:rPr>
              <a:t>...</a:t>
            </a:r>
            <a:r>
              <a:rPr lang="es-ES" dirty="0" smtClean="0">
                <a:solidFill>
                  <a:srgbClr val="FF0000"/>
                </a:solidFill>
              </a:rPr>
              <a:t>Mas </a:t>
            </a:r>
            <a:r>
              <a:rPr lang="es-ES" dirty="0">
                <a:solidFill>
                  <a:srgbClr val="FF0000"/>
                </a:solidFill>
              </a:rPr>
              <a:t>cuando hagas banquete, llama a los pobres, los mancos, los cojos y los ciegos; y serás bienaventurado; porque ellos no te pueden recompensar, pero te será recompensado en la resurrección de los justos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14:12-14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444717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Lucas 14:15-20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627572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6282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“Oyendo esto uno de los que estaban sentados con él a la mesa, le dijo: Bienaventurado el que coma pan en el reino de Dios</a:t>
            </a:r>
            <a:r>
              <a:rPr lang="es-ES" dirty="0" smtClean="0"/>
              <a:t>. Entonces </a:t>
            </a:r>
            <a:r>
              <a:rPr lang="es-ES" dirty="0"/>
              <a:t>Jesús le dijo: </a:t>
            </a:r>
            <a:r>
              <a:rPr lang="es-ES" dirty="0">
                <a:solidFill>
                  <a:srgbClr val="FF0000"/>
                </a:solidFill>
              </a:rPr>
              <a:t>Un hombre hizo una gran cena, y convidó a muchos</a:t>
            </a:r>
            <a:r>
              <a:rPr lang="es-ES" dirty="0" smtClean="0">
                <a:solidFill>
                  <a:srgbClr val="FF0000"/>
                </a:solidFill>
              </a:rPr>
              <a:t>. Y </a:t>
            </a:r>
            <a:r>
              <a:rPr lang="es-ES" dirty="0">
                <a:solidFill>
                  <a:srgbClr val="FF0000"/>
                </a:solidFill>
              </a:rPr>
              <a:t>a la hora de la cena envió a su siervo a decir a los convidados: Venid, que ya todo está </a:t>
            </a:r>
            <a:r>
              <a:rPr lang="es-ES" dirty="0" smtClean="0">
                <a:solidFill>
                  <a:srgbClr val="FF0000"/>
                </a:solidFill>
              </a:rPr>
              <a:t>preparado...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Lucas 14:15-20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50885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112100</TotalTime>
  <Words>837</Words>
  <Application>Microsoft Office PowerPoint</Application>
  <PresentationFormat>On-screen Show (4:3)</PresentationFormat>
  <Paragraphs>85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Pasaje bíblico</vt:lpstr>
      <vt:lpstr>Lucas 14:12-14</vt:lpstr>
      <vt:lpstr>Lucas 14:12-14</vt:lpstr>
      <vt:lpstr>Pasaje bíblico</vt:lpstr>
      <vt:lpstr>Lucas 14:15-20</vt:lpstr>
      <vt:lpstr>Lucas 14:15-20</vt:lpstr>
      <vt:lpstr>Pasaje bíblico</vt:lpstr>
      <vt:lpstr>Lucas 14:21-24</vt:lpstr>
      <vt:lpstr>Lucas 14:21-24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hospitalidad_082816</dc:title>
  <dc:creator>JRIVERA</dc:creator>
  <cp:lastModifiedBy>Ortega, Tito (GSO Inks/Supplies SM)</cp:lastModifiedBy>
  <cp:revision>5320</cp:revision>
  <cp:lastPrinted>2016-04-09T19:10:40Z</cp:lastPrinted>
  <dcterms:created xsi:type="dcterms:W3CDTF">2007-01-24T21:53:34Z</dcterms:created>
  <dcterms:modified xsi:type="dcterms:W3CDTF">2016-08-28T23:48:52Z</dcterms:modified>
</cp:coreProperties>
</file>