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18"/>
  </p:notesMasterIdLst>
  <p:handoutMasterIdLst>
    <p:handoutMasterId r:id="rId19"/>
  </p:handoutMasterIdLst>
  <p:sldIdLst>
    <p:sldId id="794" r:id="rId3"/>
    <p:sldId id="804" r:id="rId4"/>
    <p:sldId id="1919" r:id="rId5"/>
    <p:sldId id="1957" r:id="rId6"/>
    <p:sldId id="1778" r:id="rId7"/>
    <p:sldId id="1814" r:id="rId8"/>
    <p:sldId id="1960" r:id="rId9"/>
    <p:sldId id="1953" r:id="rId10"/>
    <p:sldId id="1951" r:id="rId11"/>
    <p:sldId id="1958" r:id="rId12"/>
    <p:sldId id="1959" r:id="rId13"/>
    <p:sldId id="1790" r:id="rId14"/>
    <p:sldId id="1704" r:id="rId15"/>
    <p:sldId id="1663" r:id="rId16"/>
    <p:sldId id="908" r:id="rId1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7" d="100"/>
          <a:sy n="107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12/11/2016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171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7487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15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65832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189902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14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625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34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1.bp.blogspot.com/-wGl78DLuBOc/UKUZJa1q6QI/AAAAAAAAeFU/ThOT0-eODCI/s1600/31010_497735583584190_248530587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70" y="0"/>
            <a:ext cx="9156970" cy="6867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Invierno 2017/Tema: Invaluable: Encontrando su valor en Dios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</a:t>
            </a:r>
            <a:r>
              <a:rPr lang="es-PR" sz="4400" cap="small" dirty="0">
                <a:latin typeface="+mj-lt"/>
              </a:rPr>
              <a:t>2</a:t>
            </a:r>
            <a:r>
              <a:rPr lang="es-PR" sz="4400" cap="small" dirty="0" smtClean="0">
                <a:latin typeface="+mj-lt"/>
              </a:rPr>
              <a:t>: Liberado por el perdón de Dios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11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diciembre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Juan </a:t>
            </a:r>
            <a:r>
              <a:rPr lang="pt-BR" sz="2800" dirty="0" smtClean="0"/>
              <a:t>8:2-11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Juan 8:10-11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030288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136282"/>
            <a:ext cx="856615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“Enderezándose Jesús, y no viendo a nadie sino a la mujer, le dijo: </a:t>
            </a:r>
            <a:r>
              <a:rPr lang="es-ES" dirty="0">
                <a:solidFill>
                  <a:srgbClr val="FF0000"/>
                </a:solidFill>
              </a:rPr>
              <a:t>Mujer, ¿dónde están los que te acusaban? ¿Ninguno te condenó</a:t>
            </a:r>
            <a:r>
              <a:rPr lang="es-ES" dirty="0" smtClean="0">
                <a:solidFill>
                  <a:srgbClr val="FF0000"/>
                </a:solidFill>
              </a:rPr>
              <a:t>? </a:t>
            </a:r>
            <a:r>
              <a:rPr lang="es-ES" dirty="0" smtClean="0"/>
              <a:t>Ella </a:t>
            </a:r>
            <a:r>
              <a:rPr lang="es-ES" dirty="0"/>
              <a:t>dijo: Ninguno, Señor. Entonces Jesús le dijo: </a:t>
            </a:r>
            <a:r>
              <a:rPr lang="es-ES" dirty="0">
                <a:solidFill>
                  <a:srgbClr val="FF0000"/>
                </a:solidFill>
              </a:rPr>
              <a:t>Ni yo te condeno; vete, y no peques más</a:t>
            </a:r>
            <a:r>
              <a:rPr lang="es-ES" dirty="0" smtClean="0">
                <a:solidFill>
                  <a:srgbClr val="FF0000"/>
                </a:solidFill>
              </a:rPr>
              <a:t>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Juan 8:10-11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274342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6924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No importa lo que hayamos hecho, podemos conocer la libertad que nos da el </a:t>
            </a:r>
            <a:r>
              <a:rPr lang="es-PR" sz="2800" dirty="0" smtClean="0"/>
              <a:t>perdón de Dios.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indent="-288925">
              <a:lnSpc>
                <a:spcPct val="150000"/>
              </a:lnSpc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/>
              <a:t>,</a:t>
            </a:r>
            <a:r>
              <a:rPr lang="es-PR" sz="1400" dirty="0" smtClean="0"/>
              <a:t> David Francis y Elizabeth Works-Díaz,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Invierno 2016-17,</a:t>
            </a:r>
            <a:r>
              <a:rPr lang="es-PR" sz="1400" i="1" dirty="0" smtClean="0"/>
              <a:t>  </a:t>
            </a:r>
            <a:r>
              <a:rPr lang="es-PR" sz="1400" dirty="0" smtClean="0"/>
              <a:t>Vol. 3, Núm. 2, Invierno 2016-17.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2016. 27-36.</a:t>
            </a:r>
          </a:p>
          <a:p>
            <a:pPr marL="288925" lvl="1" indent="-288925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</a:t>
            </a:r>
            <a:r>
              <a:rPr lang="en-US" sz="1400" dirty="0" smtClean="0"/>
              <a:t>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</a:t>
            </a:r>
            <a:r>
              <a:rPr lang="en-US" sz="1400" dirty="0" smtClean="0"/>
              <a:t>1985. </a:t>
            </a:r>
            <a:r>
              <a:rPr lang="en-US" sz="1400" dirty="0"/>
              <a:t>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1.santabanta.com/full1/Outdoors/Sunrise/sunrise-63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5573" r="6731" b="833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Invierno </a:t>
            </a:r>
            <a:r>
              <a:rPr lang="es-PR" sz="4400" kern="1200" dirty="0" smtClean="0"/>
              <a:t>2016-2017/Tema: Invaluable: Encuentre su valor en Dios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kern="1200" dirty="0" smtClean="0"/>
              <a:t>Sesión 3</a:t>
            </a:r>
            <a:r>
              <a:rPr lang="es-PR" sz="4400" cap="small" dirty="0" smtClean="0"/>
              <a:t>: </a:t>
            </a:r>
            <a:r>
              <a:rPr lang="es-PR" sz="4000" cap="small" dirty="0" smtClean="0"/>
              <a:t>Salvado por el Hijo de Dios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 smtClean="0"/>
              <a:t>18</a:t>
            </a:r>
            <a:r>
              <a:rPr lang="es-PR" sz="4000" kern="1200" dirty="0" smtClean="0"/>
              <a:t> </a:t>
            </a:r>
            <a:r>
              <a:rPr lang="es-PR" sz="4000" kern="1200" dirty="0"/>
              <a:t>de </a:t>
            </a:r>
            <a:r>
              <a:rPr lang="es-PR" sz="4000" dirty="0" smtClean="0"/>
              <a:t>diciembre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(Juan 1</a:t>
            </a:r>
            <a:r>
              <a:rPr lang="en-US" dirty="0" smtClean="0"/>
              <a:t>:1-5, 9-14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15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 smtClean="0"/>
              <a:t>Merecemos el castigo pero Dios nos perdona.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5720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Mientras estaba en Jerusalén para la Fiesta de los Tabernáculos, Jesús entró en el edificio del templo y estaba enseñando a la gente cuando los escribas y fariseos trajeron a una mujer que atraparon en el acto de adulterio.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pic>
        <p:nvPicPr>
          <p:cNvPr id="1026" name="Picture 2" descr="http://4.bp.blogspot.com/-o1M38NASLOA/U0xmuuttLjI/AAAAAAAAA5g/HPbxxuK5b0o/s1600/jn8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1" b="8230"/>
          <a:stretch/>
        </p:blipFill>
        <p:spPr bwMode="auto">
          <a:xfrm>
            <a:off x="5257800" y="2209800"/>
            <a:ext cx="32385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9790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5720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Querían saber cómo la juzgaría Jesús.</a:t>
            </a:r>
          </a:p>
          <a:p>
            <a:r>
              <a:rPr lang="es-ES" sz="2800" dirty="0" smtClean="0"/>
              <a:t>Trataban de tenderle un atrampa al Señor.</a:t>
            </a:r>
          </a:p>
          <a:p>
            <a:r>
              <a:rPr lang="es-PR" sz="2800" dirty="0" smtClean="0"/>
              <a:t>Creían</a:t>
            </a:r>
            <a:r>
              <a:rPr lang="en-US" sz="2800" dirty="0" smtClean="0"/>
              <a:t> que </a:t>
            </a:r>
            <a:r>
              <a:rPr lang="es-ES" sz="2800" dirty="0" smtClean="0"/>
              <a:t>si Jesús elegía misericordia, estaría oponiéndose a la ley de Moisés; si elegía juicio –a favor de la aplicación ilegal de la pena capital.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pic>
        <p:nvPicPr>
          <p:cNvPr id="6" name="Picture 2" descr="http://4.bp.blogspot.com/-o1M38NASLOA/U0xmuuttLjI/AAAAAAAAA5g/HPbxxuK5b0o/s1600/jn8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1" b="8230"/>
          <a:stretch/>
        </p:blipFill>
        <p:spPr bwMode="auto">
          <a:xfrm>
            <a:off x="5257800" y="2209800"/>
            <a:ext cx="32385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3846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Juan 8:2-6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9154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por la mañana volvió al templo, y todo el pueblo vino a él; y sentado él, les enseñaba</a:t>
            </a:r>
            <a:r>
              <a:rPr lang="es-ES" dirty="0" smtClean="0"/>
              <a:t>. Entonces </a:t>
            </a:r>
            <a:r>
              <a:rPr lang="es-ES" dirty="0"/>
              <a:t>los escribas y los fariseos le trajeron una mujer sorprendida en adulterio; y poniéndola en medio</a:t>
            </a:r>
            <a:r>
              <a:rPr lang="es-ES" dirty="0" smtClean="0"/>
              <a:t>, le </a:t>
            </a:r>
            <a:r>
              <a:rPr lang="es-ES" dirty="0"/>
              <a:t>dijeron: Maestro, esta mujer ha sido sorprendida en el acto mismo de adulterio</a:t>
            </a:r>
            <a:r>
              <a:rPr lang="es-ES" dirty="0" smtClean="0"/>
              <a:t>. Y </a:t>
            </a:r>
            <a:r>
              <a:rPr lang="es-ES" dirty="0"/>
              <a:t>en la ley nos mandó Moisés apedrear a tales mujeres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smtClean="0"/>
              <a:t>Juan 8:2-6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9154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Tú</a:t>
            </a:r>
            <a:r>
              <a:rPr lang="es-ES" dirty="0"/>
              <a:t>, pues, ¿qué dices</a:t>
            </a:r>
            <a:r>
              <a:rPr lang="es-ES" dirty="0" smtClean="0"/>
              <a:t>? Mas </a:t>
            </a:r>
            <a:r>
              <a:rPr lang="es-ES" dirty="0"/>
              <a:t>esto decían tentándole, para poder acusarle. Pero Jesús, inclinado hacia el suelo, escribía en tierra con el dedo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smtClean="0"/>
              <a:t>Juan 8:2-6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475191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Juan 8:7-9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653821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136282"/>
            <a:ext cx="856615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como insistieran en preguntarle, se enderezó y les dijo: </a:t>
            </a:r>
            <a:r>
              <a:rPr lang="es-ES" dirty="0">
                <a:solidFill>
                  <a:srgbClr val="FF0000"/>
                </a:solidFill>
              </a:rPr>
              <a:t>El que de vosotros esté sin pecado sea el primero en arrojar la piedra contra ella</a:t>
            </a:r>
            <a:r>
              <a:rPr lang="es-ES" dirty="0" smtClean="0">
                <a:solidFill>
                  <a:srgbClr val="FF0000"/>
                </a:solidFill>
              </a:rPr>
              <a:t>.</a:t>
            </a:r>
            <a:r>
              <a:rPr lang="es-ES" dirty="0" smtClean="0"/>
              <a:t> E </a:t>
            </a:r>
            <a:r>
              <a:rPr lang="es-ES" dirty="0"/>
              <a:t>inclinándose de nuevo hacia el suelo, siguió escribiendo en tierra</a:t>
            </a:r>
            <a:r>
              <a:rPr lang="es-ES" dirty="0" smtClean="0"/>
              <a:t>. Pero </a:t>
            </a:r>
            <a:r>
              <a:rPr lang="es-ES" dirty="0"/>
              <a:t>ellos, al oír esto, acusados por su conciencia, salían uno a uno, comenzando desde los más viejos hasta los postreros; y quedó solo Jesús, y la mujer que estaba en medio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Juan 8:7-9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188380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114448</TotalTime>
  <Words>640</Words>
  <Application>Microsoft Office PowerPoint</Application>
  <PresentationFormat>On-screen Show (4:3)</PresentationFormat>
  <Paragraphs>70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El asunto</vt:lpstr>
      <vt:lpstr>Contexto</vt:lpstr>
      <vt:lpstr>Contexto</vt:lpstr>
      <vt:lpstr>Pasaje bíblico</vt:lpstr>
      <vt:lpstr>Juan 8:2-6</vt:lpstr>
      <vt:lpstr>Juan 8:2-6</vt:lpstr>
      <vt:lpstr>Pasaje bíblico</vt:lpstr>
      <vt:lpstr>Juan 8:7-9</vt:lpstr>
      <vt:lpstr>Pasaje bíblico</vt:lpstr>
      <vt:lpstr>Juan 8:10-11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liberado_por_el_poder_de_dios_121116</dc:title>
  <dc:creator>JRIVERA</dc:creator>
  <cp:lastModifiedBy>Ortega, Tito (GSO Inks/Supplies SM)</cp:lastModifiedBy>
  <cp:revision>5515</cp:revision>
  <cp:lastPrinted>2016-04-09T19:10:40Z</cp:lastPrinted>
  <dcterms:created xsi:type="dcterms:W3CDTF">2007-01-24T21:53:34Z</dcterms:created>
  <dcterms:modified xsi:type="dcterms:W3CDTF">2016-12-11T18:06:39Z</dcterms:modified>
</cp:coreProperties>
</file>