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1"/>
  </p:notesMasterIdLst>
  <p:handoutMasterIdLst>
    <p:handoutMasterId r:id="rId22"/>
  </p:handoutMasterIdLst>
  <p:sldIdLst>
    <p:sldId id="794" r:id="rId3"/>
    <p:sldId id="1618" r:id="rId4"/>
    <p:sldId id="804" r:id="rId5"/>
    <p:sldId id="1733" r:id="rId6"/>
    <p:sldId id="1804" r:id="rId7"/>
    <p:sldId id="1778" r:id="rId8"/>
    <p:sldId id="1687" r:id="rId9"/>
    <p:sldId id="1806" r:id="rId10"/>
    <p:sldId id="1791" r:id="rId11"/>
    <p:sldId id="1792" r:id="rId12"/>
    <p:sldId id="1807" r:id="rId13"/>
    <p:sldId id="1793" r:id="rId14"/>
    <p:sldId id="1794" r:id="rId15"/>
    <p:sldId id="1790" r:id="rId16"/>
    <p:sldId id="1805" r:id="rId17"/>
    <p:sldId id="1704" r:id="rId18"/>
    <p:sldId id="1663" r:id="rId19"/>
    <p:sldId id="908" r:id="rId2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7" d="100"/>
          <a:sy n="107" d="100"/>
        </p:scale>
        <p:origin x="15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7/13/2016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440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821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8447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9669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5989167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4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513055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928561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14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7141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393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distantshores.org/images/rg/06/06_Jo_06_02_R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0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Verano 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>
                <a:latin typeface="+mj-lt"/>
                <a:cs typeface="Serto Jerusalem" panose="00000400000000000000" pitchFamily="2" charset="-78"/>
              </a:rPr>
              <a:t>Esforzado y Valiente: El modelo de liderazgo de Josué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3: No se desvíe  del plan de Dios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j-lt"/>
                <a:cs typeface="+mn-cs"/>
              </a:rPr>
              <a:t>19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junio</a:t>
            </a:r>
            <a:r>
              <a:rPr lang="es-PR" sz="3600" dirty="0" smtClean="0">
                <a:latin typeface="+mj-lt"/>
                <a:cs typeface="+mn-cs"/>
              </a:rPr>
              <a:t>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Josué</a:t>
            </a:r>
            <a:r>
              <a:rPr lang="en-US" sz="2800" dirty="0" smtClean="0"/>
              <a:t> </a:t>
            </a:r>
            <a:r>
              <a:rPr lang="pt-BR" sz="2800" dirty="0" smtClean="0"/>
              <a:t>6:1-5, 12-16, 20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6423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Josué se levantó de mañana, y los sacerdotes tomaron el arca de Jehová. Y los siete sacerdotes, llevando las siete bocinas de cuerno de carnero, fueron delante del arca de Jehová, andando siempre y tocando las bocinas; y los hombres armados iban delante de ellos, y la retaguardia iba tras el arca de Jehová, mientras las bocinas tocaban continuamente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Josué 6:12-16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2508854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6423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Así </a:t>
            </a:r>
            <a:r>
              <a:rPr lang="es-ES" dirty="0"/>
              <a:t>dieron otra vuelta a la ciudad el segundo día, y volvieron al campamento; y de esta manera hicieron durante seis días. Al séptimo día se levantaron al despuntar el alba, y dieron vuelta a la ciudad de la misma manera siete veces; solamente este día dieron vuelta alrededor de ella siete veces. Y cuando los sacerdotes tocaron las bocinas la séptima vez, Josué dijo al pueblo: Gritad, porque Jehová os ha entregado la ciudad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Josué 6:12-16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975635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Josué 6:20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162189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364882"/>
            <a:ext cx="86423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“Entonces el pueblo gritó, y los sacerdotes tocaron las bocinas; y aconteció que cuando el pueblo hubo oído el sonido de la bocina, gritó con gran vocerío, y el muro se derrumbó. El pueblo subió luego a la ciudad, cada uno derecho hacia adelante, y la tomaron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Josué 6:20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6263672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574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Todos queremos tener éxito en cualquier cosa que hagamos, pero muchos no nos mantenemos firmes, persistiendo hasta completar la tarea. </a:t>
            </a:r>
            <a:endParaRPr lang="es-ES" sz="2800" dirty="0" smtClean="0"/>
          </a:p>
          <a:p>
            <a:r>
              <a:rPr lang="es-ES" sz="2800" dirty="0" smtClean="0"/>
              <a:t>En </a:t>
            </a:r>
            <a:r>
              <a:rPr lang="es-ES" sz="2800" dirty="0"/>
              <a:t>todo lo que Dios </a:t>
            </a:r>
            <a:r>
              <a:rPr lang="es-ES" sz="2800" dirty="0" smtClean="0"/>
              <a:t>nos</a:t>
            </a:r>
            <a:endParaRPr lang="es-ES" sz="2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791576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ES" sz="2800" dirty="0"/>
              <a:t>llama a hacer, la única forma de tener éxito es haciéndolo como Dios quiere y no dándonos por vencidos. </a:t>
            </a:r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574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En Josué 6 vemos que en repetidas ocasiones Josué llevó al ejército israelita a hacer algo, que al parecer no tenía resultado: marchar alrededor de la ciudad de Jericó.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791576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Sin embargo, persistieron y obedecieron y por fin abrieron la puerta a una gran victoria.</a:t>
            </a:r>
          </a:p>
        </p:txBody>
      </p:sp>
    </p:spTree>
    <p:extLst>
      <p:ext uri="{BB962C8B-B14F-4D97-AF65-F5344CB8AC3E}">
        <p14:creationId xmlns:p14="http://schemas.microsoft.com/office/powerpoint/2010/main" val="28061090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170113"/>
            <a:ext cx="8610600" cy="4230687"/>
          </a:xfrm>
        </p:spPr>
        <p:txBody>
          <a:bodyPr/>
          <a:lstStyle/>
          <a:p>
            <a:pPr marL="288925" indent="-288925"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 smtClean="0"/>
              <a:t>. </a:t>
            </a:r>
            <a:r>
              <a:rPr lang="es-PR" sz="1400" dirty="0"/>
              <a:t>y</a:t>
            </a:r>
            <a:r>
              <a:rPr lang="es-PR" sz="1400" dirty="0" smtClean="0"/>
              <a:t> David Francis,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Primavera 2016,</a:t>
            </a:r>
            <a:r>
              <a:rPr lang="es-PR" sz="1400" i="1" dirty="0" smtClean="0"/>
              <a:t>  </a:t>
            </a:r>
            <a:r>
              <a:rPr lang="es-PR" sz="1400" dirty="0" smtClean="0"/>
              <a:t>Vol. 3, Núm. 3.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2015. 34-44.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</a:t>
            </a:r>
            <a:r>
              <a:rPr lang="en-US" sz="1400" dirty="0" smtClean="0"/>
              <a:t>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Platt</a:t>
            </a:r>
            <a:r>
              <a:rPr lang="es-ES" sz="1400" dirty="0"/>
              <a:t>, Alberto T. Estudios </a:t>
            </a:r>
            <a:r>
              <a:rPr lang="es-ES" sz="1400" dirty="0" err="1"/>
              <a:t>Bı́blicos</a:t>
            </a:r>
            <a:r>
              <a:rPr lang="es-ES" sz="1400" dirty="0"/>
              <a:t> ELA: Promesas y proezas de Dios (</a:t>
            </a:r>
            <a:r>
              <a:rPr lang="es-ES" sz="1400" dirty="0" smtClean="0"/>
              <a:t>Josué). </a:t>
            </a:r>
            <a:r>
              <a:rPr lang="es-ES" sz="1400" dirty="0"/>
              <a:t>Puebla, Pue., </a:t>
            </a:r>
            <a:r>
              <a:rPr lang="es-ES" sz="1400" dirty="0" smtClean="0"/>
              <a:t>México</a:t>
            </a:r>
            <a:r>
              <a:rPr lang="es-ES" sz="1400" dirty="0"/>
              <a:t>: Ediciones Las </a:t>
            </a:r>
            <a:r>
              <a:rPr lang="es-ES" sz="1400" dirty="0" smtClean="0"/>
              <a:t>Américas</a:t>
            </a:r>
            <a:r>
              <a:rPr lang="es-ES" sz="1400" dirty="0"/>
              <a:t>, A. C., 1999. </a:t>
            </a:r>
            <a:r>
              <a:rPr lang="es-ES" sz="1400" dirty="0" err="1"/>
              <a:t>Print</a:t>
            </a:r>
            <a:r>
              <a:rPr lang="es-ES" sz="1400" dirty="0"/>
              <a:t>. </a:t>
            </a:r>
            <a:endParaRPr lang="es-ES" sz="1400" dirty="0" smtClean="0"/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Ventura</a:t>
            </a:r>
            <a:r>
              <a:rPr lang="en-US" sz="1400" dirty="0"/>
              <a:t>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1985 : 1070. 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</a:t>
            </a:r>
            <a:r>
              <a:rPr lang="es-ES" sz="1400" dirty="0" smtClean="0"/>
              <a:t>1999. </a:t>
            </a:r>
            <a:r>
              <a:rPr lang="es-ES" sz="1400" dirty="0" err="1"/>
              <a:t>Print</a:t>
            </a:r>
            <a:r>
              <a:rPr lang="es-E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distantshores.org/images/rg/06/06_Jo_07_04_R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Verano </a:t>
            </a:r>
            <a:r>
              <a:rPr lang="es-PR" sz="4400" kern="1200" dirty="0" smtClean="0"/>
              <a:t>2016/Tema</a:t>
            </a:r>
            <a:r>
              <a:rPr lang="es-PR" sz="4400" dirty="0" smtClean="0"/>
              <a:t>:  </a:t>
            </a:r>
            <a:r>
              <a:rPr lang="es-PR" sz="4400" cap="small" dirty="0" smtClean="0"/>
              <a:t>Esforzado y Valiente: El modelo de liderazgo de Josué</a:t>
            </a:r>
            <a:endParaRPr lang="es-PR" sz="4400" kern="12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4: Supere el fracaso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 smtClean="0"/>
              <a:t>26</a:t>
            </a:r>
            <a:r>
              <a:rPr lang="es-PR" sz="4000" kern="1200" dirty="0" smtClean="0"/>
              <a:t> </a:t>
            </a:r>
            <a:r>
              <a:rPr lang="es-PR" sz="4000" kern="1200" dirty="0"/>
              <a:t>de </a:t>
            </a:r>
            <a:r>
              <a:rPr lang="es-PR" sz="4000" dirty="0" smtClean="0"/>
              <a:t>junio </a:t>
            </a:r>
            <a:r>
              <a:rPr lang="es-PR" sz="4000" kern="1200" dirty="0" smtClean="0"/>
              <a:t>de 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(Josué 7</a:t>
            </a:r>
            <a:r>
              <a:rPr lang="en-US" dirty="0" smtClean="0"/>
              <a:t>:13-15, 19-21, 25-8:1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36" t="64624" b="12778"/>
          <a:stretch/>
        </p:blipFill>
        <p:spPr bwMode="auto">
          <a:xfrm>
            <a:off x="4750837" y="4038599"/>
            <a:ext cx="4393163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r="86358" b="58521"/>
          <a:stretch/>
        </p:blipFill>
        <p:spPr bwMode="auto">
          <a:xfrm>
            <a:off x="5255682" y="0"/>
            <a:ext cx="3888318" cy="403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45"/>
          <a:stretch/>
        </p:blipFill>
        <p:spPr bwMode="auto">
          <a:xfrm>
            <a:off x="-6915" y="-1"/>
            <a:ext cx="5243776" cy="38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" b="38888"/>
          <a:stretch/>
        </p:blipFill>
        <p:spPr bwMode="auto">
          <a:xfrm>
            <a:off x="0" y="0"/>
            <a:ext cx="5281448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78" r="13507"/>
          <a:stretch/>
        </p:blipFill>
        <p:spPr bwMode="auto">
          <a:xfrm>
            <a:off x="-18661" y="6553201"/>
            <a:ext cx="9162661" cy="30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37" t="91111" b="3334"/>
          <a:stretch/>
        </p:blipFill>
        <p:spPr bwMode="auto">
          <a:xfrm>
            <a:off x="7086600" y="6096001"/>
            <a:ext cx="20574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11" r="32458" b="3334"/>
          <a:stretch/>
        </p:blipFill>
        <p:spPr bwMode="auto">
          <a:xfrm>
            <a:off x="-6915" y="6096000"/>
            <a:ext cx="7101291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24" r="48209" b="12778"/>
          <a:stretch/>
        </p:blipFill>
        <p:spPr bwMode="auto">
          <a:xfrm>
            <a:off x="-18662" y="4038600"/>
            <a:ext cx="4438262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62" t="64624" b="12778"/>
          <a:stretch/>
        </p:blipFill>
        <p:spPr bwMode="auto">
          <a:xfrm>
            <a:off x="4419600" y="4038600"/>
            <a:ext cx="354563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/>
              <a:t>Líderes </a:t>
            </a:r>
            <a:r>
              <a:rPr lang="es-ES" sz="3600" smtClean="0"/>
              <a:t>son </a:t>
            </a:r>
            <a:r>
              <a:rPr lang="es-ES" sz="3600" dirty="0"/>
              <a:t>los que siguen haciendo lo que Dios les ha dicho que hagan</a:t>
            </a:r>
            <a:r>
              <a:rPr lang="es-ES" sz="3600" dirty="0" smtClean="0"/>
              <a:t>.</a:t>
            </a:r>
            <a:endParaRPr lang="es-ES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istantshores.org/images/rg/06/06_Jo_04_05_R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9" r="13283"/>
          <a:stretch/>
        </p:blipFill>
        <p:spPr bwMode="auto">
          <a:xfrm>
            <a:off x="4876800" y="2209800"/>
            <a:ext cx="3962400" cy="383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572000" cy="44958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Los hijos de Israel cruzaron el </a:t>
            </a:r>
            <a:r>
              <a:rPr lang="es-ES" sz="2800" dirty="0" smtClean="0"/>
              <a:t>Jordán </a:t>
            </a:r>
            <a:r>
              <a:rPr lang="es-ES" sz="2800" dirty="0"/>
              <a:t>sobre tierra seca y entraron en la tierra prometida. </a:t>
            </a:r>
            <a:endParaRPr lang="es-ES" sz="2800" dirty="0" smtClean="0"/>
          </a:p>
          <a:p>
            <a:r>
              <a:rPr lang="es-ES" sz="2800" dirty="0" smtClean="0"/>
              <a:t>Hicieron </a:t>
            </a:r>
            <a:r>
              <a:rPr lang="es-ES" sz="2800" dirty="0"/>
              <a:t>un monumento </a:t>
            </a:r>
            <a:r>
              <a:rPr lang="es-ES" sz="2800" dirty="0" smtClean="0"/>
              <a:t>conmemorativo, </a:t>
            </a:r>
            <a:r>
              <a:rPr lang="es-ES" sz="2800" dirty="0"/>
              <a:t>como un recordatorio </a:t>
            </a:r>
            <a:r>
              <a:rPr lang="es-ES" sz="2800" dirty="0" smtClean="0"/>
              <a:t>sobre </a:t>
            </a:r>
            <a:r>
              <a:rPr lang="es-ES" sz="2800" dirty="0"/>
              <a:t>la obra que Dios había realizado para llevarlos a esa tierra. </a:t>
            </a:r>
            <a:endParaRPr lang="es-ES" sz="2800" dirty="0" smtClean="0"/>
          </a:p>
        </p:txBody>
      </p:sp>
    </p:spTree>
    <p:extLst>
      <p:ext uri="{BB962C8B-B14F-4D97-AF65-F5344CB8AC3E}">
        <p14:creationId xmlns:p14="http://schemas.microsoft.com/office/powerpoint/2010/main" val="6972336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572000" cy="44958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Después </a:t>
            </a:r>
            <a:r>
              <a:rPr lang="es-ES" sz="2800" dirty="0"/>
              <a:t>de dedicarse a Dios mediante la circuncisión, el pueblo enfrentó su primer desafío militar para poseer la tierra prometida: tomar la ciudad amurallada de Jericó.</a:t>
            </a:r>
            <a:endParaRPr lang="es-ES" sz="2800" dirty="0" smtClean="0"/>
          </a:p>
        </p:txBody>
      </p:sp>
      <p:pic>
        <p:nvPicPr>
          <p:cNvPr id="6" name="Picture 4" descr="http://distantshores.org/images/rg/06/06_Jo_03_07_R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9" r="11256"/>
          <a:stretch/>
        </p:blipFill>
        <p:spPr bwMode="auto">
          <a:xfrm>
            <a:off x="4876800" y="2298222"/>
            <a:ext cx="3962400" cy="379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9949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Josué 6:1-5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6282"/>
            <a:ext cx="86423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“Ahora, Jericó estaba cerrada, bien cerrada, a causa de los hijos de Israel; nadie entraba ni salía</a:t>
            </a:r>
            <a:r>
              <a:rPr lang="es-ES" dirty="0" smtClean="0"/>
              <a:t>. Mas </a:t>
            </a:r>
            <a:r>
              <a:rPr lang="es-ES" dirty="0"/>
              <a:t>Jehová dijo a Josué: Mira, yo he entregado en tu mano a Jericó y a su rey, con sus varones de guerra</a:t>
            </a:r>
            <a:r>
              <a:rPr lang="es-ES" dirty="0" smtClean="0"/>
              <a:t>. Rodearéis</a:t>
            </a:r>
            <a:r>
              <a:rPr lang="es-ES" dirty="0"/>
              <a:t>, pues, la ciudad todos los hombres de guerra, yendo alrededor de la ciudad una vez; y esto haréis durante seis días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Josué 6:1-5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474477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6282"/>
            <a:ext cx="86423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siete sacerdotes llevarán siete bocinas de cuernos de carnero delante del arca; y al séptimo día daréis siete vueltas a la ciudad, y los sacerdotes tocarán las bocinas</a:t>
            </a:r>
            <a:r>
              <a:rPr lang="es-ES" dirty="0" smtClean="0"/>
              <a:t>. Y </a:t>
            </a:r>
            <a:r>
              <a:rPr lang="es-ES" dirty="0"/>
              <a:t>cuando toquen prolongadamente el cuerno de carnero, así que oigáis el sonido de la bocina, todo el pueblo gritará a gran voz, y el muro de la ciudad caerá; entonces subirá el pueblo, cada uno derecho hacia adelante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Josué 6:1-5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956645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Josué 6:12-16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627572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111046</TotalTime>
  <Words>885</Words>
  <Application>Microsoft Office PowerPoint</Application>
  <PresentationFormat>On-screen Show (4:3)</PresentationFormat>
  <Paragraphs>82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Contexto</vt:lpstr>
      <vt:lpstr>Pasaje bíblico</vt:lpstr>
      <vt:lpstr>Josué 6:1-5</vt:lpstr>
      <vt:lpstr>Josué 6:1-5</vt:lpstr>
      <vt:lpstr>Pasaje bíblico</vt:lpstr>
      <vt:lpstr>Josué 6:12-16</vt:lpstr>
      <vt:lpstr>Josué 6:12-16</vt:lpstr>
      <vt:lpstr>Pasaje bíblico</vt:lpstr>
      <vt:lpstr>Josué 6:20</vt:lpstr>
      <vt:lpstr>Aplicación para mi vida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no_se_desvie_del_plan_de_dios_061916</dc:title>
  <dc:creator>JRIVERA</dc:creator>
  <cp:lastModifiedBy>Tito</cp:lastModifiedBy>
  <cp:revision>5245</cp:revision>
  <cp:lastPrinted>2016-04-09T19:10:40Z</cp:lastPrinted>
  <dcterms:created xsi:type="dcterms:W3CDTF">2007-01-24T21:53:34Z</dcterms:created>
  <dcterms:modified xsi:type="dcterms:W3CDTF">2016-07-14T01:24:48Z</dcterms:modified>
</cp:coreProperties>
</file>