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7"/>
  </p:notesMasterIdLst>
  <p:handoutMasterIdLst>
    <p:handoutMasterId r:id="rId28"/>
  </p:handoutMasterIdLst>
  <p:sldIdLst>
    <p:sldId id="794" r:id="rId3"/>
    <p:sldId id="1846" r:id="rId4"/>
    <p:sldId id="804" r:id="rId5"/>
    <p:sldId id="1919" r:id="rId6"/>
    <p:sldId id="1930" r:id="rId7"/>
    <p:sldId id="1778" r:id="rId8"/>
    <p:sldId id="1814" r:id="rId9"/>
    <p:sldId id="1931" r:id="rId10"/>
    <p:sldId id="1934" r:id="rId11"/>
    <p:sldId id="1920" r:id="rId12"/>
    <p:sldId id="1921" r:id="rId13"/>
    <p:sldId id="1932" r:id="rId14"/>
    <p:sldId id="1922" r:id="rId15"/>
    <p:sldId id="1935" r:id="rId16"/>
    <p:sldId id="1936" r:id="rId17"/>
    <p:sldId id="1923" r:id="rId18"/>
    <p:sldId id="1924" r:id="rId19"/>
    <p:sldId id="1933" r:id="rId20"/>
    <p:sldId id="1925" r:id="rId21"/>
    <p:sldId id="1937" r:id="rId22"/>
    <p:sldId id="1790" r:id="rId23"/>
    <p:sldId id="1704" r:id="rId24"/>
    <p:sldId id="1663" r:id="rId25"/>
    <p:sldId id="908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5004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885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79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635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985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5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202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679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29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19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51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578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21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09699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69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599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media.ldscdn.org/images/media-library/gospel-art/old-testament/daniel-interprets-dream-82607-wallpap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0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Otoño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Cambiando las cosas: Cómo puede influir en su mundo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2: Ore fervientemente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23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octubre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Daniel </a:t>
            </a:r>
            <a:r>
              <a:rPr lang="pt-BR" sz="2800" dirty="0" smtClean="0"/>
              <a:t>2:13-21, 26-28a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2:17-21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95558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600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“Luego se fue Daniel a su casa e hizo saber lo que había a Ananías, Misael y Azarías, sus compañeros, para que pidiesen misericordias del Dios del cielo sobre este misterio, a fin de que Daniel y sus compañeros no pereciesen con los otros sabios de Babilonia. Entonces el secreto fue revelado a Daniel en visión de noche, por lo cual bendijo Daniel al Dios del cielo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2:17-21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9228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600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Daniel habló y dijo: Sea bendito el nombre de Dios de siglos en siglos, porque suyos son el poder y la sabiduría. El muda los tiempos y las edades; quita reyes, y pone reyes; da la sabiduría a los sabios, y la ciencia a los entendidos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2:17-21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12845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381999" cy="3731118"/>
          </a:xfrm>
        </p:spPr>
        <p:txBody>
          <a:bodyPr/>
          <a:lstStyle/>
          <a:p>
            <a:r>
              <a:rPr lang="es-ES" dirty="0"/>
              <a:t>Ninguna característica de la vida de Daniel sobresale más claramente que su devoción (</a:t>
            </a:r>
            <a:r>
              <a:rPr lang="es-ES" dirty="0">
                <a:solidFill>
                  <a:schemeClr val="tx2"/>
                </a:solidFill>
              </a:rPr>
              <a:t>18</a:t>
            </a:r>
            <a:r>
              <a:rPr lang="es-ES" dirty="0"/>
              <a:t>; </a:t>
            </a:r>
            <a:r>
              <a:rPr lang="es-ES" i="1" dirty="0"/>
              <a:t>cf. </a:t>
            </a:r>
            <a:r>
              <a:rPr lang="es-ES" dirty="0">
                <a:solidFill>
                  <a:schemeClr val="tx2"/>
                </a:solidFill>
              </a:rPr>
              <a:t>6:10; 9:3–23; 10:12</a:t>
            </a:r>
            <a:r>
              <a:rPr lang="es-ES" i="1" dirty="0"/>
              <a:t>). </a:t>
            </a:r>
            <a:endParaRPr lang="es-ES" i="1" dirty="0" smtClean="0"/>
          </a:p>
          <a:p>
            <a:r>
              <a:rPr lang="es-ES" dirty="0" smtClean="0"/>
              <a:t>Aquí</a:t>
            </a:r>
            <a:r>
              <a:rPr lang="es-ES" dirty="0"/>
              <a:t>, él y sus acompañantes suplican </a:t>
            </a:r>
            <a:r>
              <a:rPr lang="es-ES" i="1" dirty="0"/>
              <a:t>misericordia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18</a:t>
            </a:r>
            <a:r>
              <a:rPr lang="es-ES" dirty="0"/>
              <a:t>), puesto que el futuro del reino de Dios y su testimonio en Babilonia parecen depender de su preservación. </a:t>
            </a:r>
            <a:r>
              <a:rPr lang="es-ES" dirty="0" smtClean="0"/>
              <a:t>(Carson)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2:17-21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753474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566150" cy="3731118"/>
          </a:xfrm>
        </p:spPr>
        <p:txBody>
          <a:bodyPr/>
          <a:lstStyle/>
          <a:p>
            <a:r>
              <a:rPr lang="es-ES" dirty="0" smtClean="0"/>
              <a:t>Daniel </a:t>
            </a:r>
            <a:r>
              <a:rPr lang="es-ES" dirty="0"/>
              <a:t>creía que él tenía acceso a esferas que a los astrólogos babilonios les estaban vedadas (</a:t>
            </a:r>
            <a:r>
              <a:rPr lang="es-ES" dirty="0">
                <a:solidFill>
                  <a:schemeClr val="tx2"/>
                </a:solidFill>
              </a:rPr>
              <a:t>11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carácter de Dios, el Revelado y Revelador (</a:t>
            </a:r>
            <a:r>
              <a:rPr lang="es-ES" dirty="0">
                <a:solidFill>
                  <a:schemeClr val="tx2"/>
                </a:solidFill>
              </a:rPr>
              <a:t>22, 23a</a:t>
            </a:r>
            <a:r>
              <a:rPr lang="es-ES" dirty="0"/>
              <a:t>), formó la base para su petición.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es el Señor de sabiduría y poder (</a:t>
            </a:r>
            <a:r>
              <a:rPr lang="es-ES" dirty="0">
                <a:solidFill>
                  <a:schemeClr val="tx2"/>
                </a:solidFill>
              </a:rPr>
              <a:t>20</a:t>
            </a:r>
            <a:r>
              <a:rPr lang="es-ES" dirty="0"/>
              <a:t>), Gobernante de toda la historia (</a:t>
            </a:r>
            <a:r>
              <a:rPr lang="es-ES" dirty="0">
                <a:solidFill>
                  <a:schemeClr val="tx2"/>
                </a:solidFill>
              </a:rPr>
              <a:t>21a</a:t>
            </a:r>
            <a:r>
              <a:rPr lang="es-ES" dirty="0"/>
              <a:t>) que se comunica con su pueblo (</a:t>
            </a:r>
            <a:r>
              <a:rPr lang="es-ES" dirty="0">
                <a:solidFill>
                  <a:schemeClr val="tx2"/>
                </a:solidFill>
              </a:rPr>
              <a:t>22</a:t>
            </a:r>
            <a:r>
              <a:rPr lang="es-ES" dirty="0"/>
              <a:t>; </a:t>
            </a:r>
            <a:r>
              <a:rPr lang="es-ES" i="1" dirty="0"/>
              <a:t>cf</a:t>
            </a:r>
            <a:r>
              <a:rPr lang="es-ES" dirty="0"/>
              <a:t>. </a:t>
            </a:r>
            <a:r>
              <a:rPr lang="es-ES" dirty="0" err="1">
                <a:solidFill>
                  <a:schemeClr val="tx2"/>
                </a:solidFill>
              </a:rPr>
              <a:t>Hech</a:t>
            </a:r>
            <a:r>
              <a:rPr lang="es-ES" dirty="0">
                <a:solidFill>
                  <a:schemeClr val="tx2"/>
                </a:solidFill>
              </a:rPr>
              <a:t>. 4:24–30</a:t>
            </a:r>
            <a:r>
              <a:rPr lang="es-ES" dirty="0"/>
              <a:t>). </a:t>
            </a:r>
            <a:r>
              <a:rPr lang="es-ES" dirty="0" smtClean="0"/>
              <a:t>(Carson)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2:17-21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797251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566150" cy="3731118"/>
          </a:xfrm>
        </p:spPr>
        <p:txBody>
          <a:bodyPr/>
          <a:lstStyle/>
          <a:p>
            <a:r>
              <a:rPr lang="es-ES" dirty="0" smtClean="0"/>
              <a:t>En </a:t>
            </a:r>
            <a:r>
              <a:rPr lang="es-ES" dirty="0"/>
              <a:t>una manera no explicada totalmente </a:t>
            </a:r>
            <a:r>
              <a:rPr lang="es-ES" i="1" dirty="0"/>
              <a:t>el misterio le fue revelado a Daniel en una visión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19</a:t>
            </a:r>
            <a:r>
              <a:rPr lang="es-ES" dirty="0" smtClean="0"/>
              <a:t>). (Carson)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2:17-21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924620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2:26-28a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867109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“Respondió el rey y dijo a Daniel, al cual llamaban </a:t>
            </a:r>
            <a:r>
              <a:rPr lang="es-ES" dirty="0" err="1"/>
              <a:t>Beltsasar</a:t>
            </a:r>
            <a:r>
              <a:rPr lang="es-ES" dirty="0"/>
              <a:t>: ¿Podrás tú hacerme conocer el sueño que vi, y su interpretación? Daniel respondió delante del rey, diciendo: El misterio que el rey demanda, ni sabios, ni astrólogos, ni magos ni adivinos lo pueden revelar al </a:t>
            </a:r>
            <a:r>
              <a:rPr lang="es-ES" dirty="0" smtClean="0"/>
              <a:t>rey...”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2:26-28a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216094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Pero </a:t>
            </a:r>
            <a:r>
              <a:rPr lang="es-ES" dirty="0"/>
              <a:t>hay un Dios en los cielos, el cual revela los misterios, y él ha hecho saber al rey Nabucodonosor lo que ha de acontecer en los postreros días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2:26-28a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001449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81999" cy="3731118"/>
          </a:xfrm>
        </p:spPr>
        <p:txBody>
          <a:bodyPr/>
          <a:lstStyle/>
          <a:p>
            <a:r>
              <a:rPr lang="es-ES" dirty="0"/>
              <a:t>La respuesta de Daniel presenta la perspectiva correcta del asunto. </a:t>
            </a:r>
            <a:endParaRPr lang="es-ES" dirty="0" smtClean="0"/>
          </a:p>
          <a:p>
            <a:r>
              <a:rPr lang="es-ES" dirty="0" smtClean="0"/>
              <a:t>Primeramente</a:t>
            </a:r>
            <a:r>
              <a:rPr lang="es-ES" dirty="0"/>
              <a:t>, negó que él tuviera poderes especiales porque ningún sabio, mago, u otro hombre, era capaz de hacer lo que pidió el monarca. </a:t>
            </a:r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2:26-28a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058044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11"/>
          <a:stretch/>
        </p:blipFill>
        <p:spPr bwMode="auto">
          <a:xfrm>
            <a:off x="-12264" y="-3"/>
            <a:ext cx="5574864" cy="403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403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9" t="57336" b="24797"/>
          <a:stretch/>
        </p:blipFill>
        <p:spPr bwMode="auto">
          <a:xfrm>
            <a:off x="0" y="4038600"/>
            <a:ext cx="8924112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7" t="74309" r="48341" b="7823"/>
          <a:stretch/>
        </p:blipFill>
        <p:spPr bwMode="auto">
          <a:xfrm>
            <a:off x="5334000" y="4038600"/>
            <a:ext cx="3810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6" t="90942" b="3069"/>
          <a:stretch/>
        </p:blipFill>
        <p:spPr bwMode="auto">
          <a:xfrm>
            <a:off x="7534071" y="6067021"/>
            <a:ext cx="1609928" cy="33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403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81999" cy="3731118"/>
          </a:xfrm>
        </p:spPr>
        <p:txBody>
          <a:bodyPr/>
          <a:lstStyle/>
          <a:p>
            <a:r>
              <a:rPr lang="es-ES" dirty="0" smtClean="0"/>
              <a:t>Sin </a:t>
            </a:r>
            <a:r>
              <a:rPr lang="es-ES" dirty="0"/>
              <a:t>embargo, explicó que él conocía al único Dios que podía revelar los misterios, que era el mismo que había enviado el sueño al rey y el que había dado su interpretación a Daniel (</a:t>
            </a:r>
            <a:r>
              <a:rPr lang="es-ES" dirty="0">
                <a:solidFill>
                  <a:schemeClr val="tx2"/>
                </a:solidFill>
              </a:rPr>
              <a:t>2:27–28</a:t>
            </a:r>
            <a:r>
              <a:rPr lang="es-ES" dirty="0" smtClean="0"/>
              <a:t>).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2:26-28a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114001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2162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Todos establecemos prioridades, basándonos en la urgencia e importancia de las cosas que tenemos por delante.</a:t>
            </a:r>
          </a:p>
          <a:p>
            <a:r>
              <a:rPr lang="es-ES" sz="2800" dirty="0" smtClean="0"/>
              <a:t>La oración debería ocupar un lugar prioritario en la 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86362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39725" indent="0">
              <a:buNone/>
            </a:pPr>
            <a:r>
              <a:rPr lang="es-ES" sz="2800" dirty="0" smtClean="0"/>
              <a:t>vida de todo creyente.</a:t>
            </a:r>
          </a:p>
          <a:p>
            <a:pPr marL="344488" indent="-344488"/>
            <a:r>
              <a:rPr lang="es-ES" sz="2800" dirty="0" smtClean="0"/>
              <a:t>En </a:t>
            </a:r>
            <a:r>
              <a:rPr lang="es-ES" sz="2800" dirty="0" smtClean="0">
                <a:solidFill>
                  <a:schemeClr val="tx2"/>
                </a:solidFill>
              </a:rPr>
              <a:t>Daniel 2</a:t>
            </a:r>
            <a:r>
              <a:rPr lang="es-ES" sz="2800" dirty="0" smtClean="0"/>
              <a:t> vemos que la oración ferviente nos conecta con Dios, quien suple nuestra necesidad.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ES" sz="1400" dirty="0"/>
              <a:t>Carson, D.A. et al. </a:t>
            </a:r>
            <a:r>
              <a:rPr lang="es-ES" sz="1400" i="1" dirty="0"/>
              <a:t>Nuevo comentario </a:t>
            </a:r>
            <a:r>
              <a:rPr lang="es-ES" sz="1400" i="1" dirty="0" err="1"/>
              <a:t>Bı́blico</a:t>
            </a:r>
            <a:r>
              <a:rPr lang="es-ES" sz="1400" i="1" dirty="0"/>
              <a:t>: Siglo veintiuno</a:t>
            </a:r>
            <a:r>
              <a:rPr lang="es-ES" sz="1400" dirty="0"/>
              <a:t>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1, Otoño.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2016. 95-104.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Porter</a:t>
            </a:r>
            <a:r>
              <a:rPr lang="es-ES" sz="1400" dirty="0"/>
              <a:t>, Rafael. </a:t>
            </a:r>
            <a:r>
              <a:rPr lang="es-ES" sz="1400" i="1" dirty="0"/>
              <a:t>Estudios </a:t>
            </a:r>
            <a:r>
              <a:rPr lang="es-ES" sz="1400" i="1" dirty="0" err="1"/>
              <a:t>Bı́blicos</a:t>
            </a:r>
            <a:r>
              <a:rPr lang="es-ES" sz="1400" i="1" dirty="0"/>
              <a:t> ELA: El triunfo de los fieles (Daniel)</a:t>
            </a:r>
            <a:r>
              <a:rPr lang="es-ES" sz="1400" dirty="0"/>
              <a:t>. Puebla, Pue., México: Ediciones Las Américas, A. C., 1992.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</a:t>
            </a:r>
            <a:r>
              <a:rPr lang="en-US" sz="1400" dirty="0" smtClean="0"/>
              <a:t>1985. </a:t>
            </a:r>
            <a:r>
              <a:rPr lang="en-US" sz="1400" dirty="0"/>
              <a:t>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3.bp.blogspot.com/-L6ZgZkIeBLw/UVr0Rb3Uu3I/AAAAAAAAAFg/VB6k7sSrV24/s1600/adorando%2Ba%2BDe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accent1">
              <a:lumMod val="50000"/>
              <a:alpha val="74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accent1">
              <a:lumMod val="50000"/>
              <a:alpha val="74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Cambiando las cosas: Cómo</a:t>
            </a:r>
            <a:r>
              <a:rPr lang="en-US" sz="4400" dirty="0" smtClean="0"/>
              <a:t> </a:t>
            </a:r>
            <a:r>
              <a:rPr lang="es-PR" sz="4400" dirty="0" smtClean="0"/>
              <a:t>puede influir en su mundo</a:t>
            </a:r>
            <a:endParaRPr lang="es-PR" sz="4400" kern="1200" cap="small" dirty="0" smtClean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3: Mantenga su posición con valor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30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octubre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(Daniel 3</a:t>
            </a:r>
            <a:r>
              <a:rPr lang="en-US" dirty="0" smtClean="0"/>
              <a:t>:13-18, 26-28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Nuestras oraciones nos relacionan con el plan de Dios.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ONvVhxmRgW0/U_DnkrD28nI/AAAAAAAAfKo/-DDVIVfLEcE/s1600/image05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8" r="18556"/>
          <a:stretch/>
        </p:blipFill>
        <p:spPr bwMode="auto">
          <a:xfrm>
            <a:off x="4800599" y="2209800"/>
            <a:ext cx="4038601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1336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Nabucodonosor, el rey de Babilonia, tuvo un sueño perturbador y llamó a los magos, astrólogos y adivinos del reino para que lo interpretaran.</a:t>
            </a:r>
          </a:p>
          <a:p>
            <a:r>
              <a:rPr lang="es-ES" sz="2800" dirty="0" smtClean="0"/>
              <a:t>Es posible que la angustia del sueño le hiciera olvidar su contenido.</a:t>
            </a:r>
          </a:p>
        </p:txBody>
      </p:sp>
      <p:pic>
        <p:nvPicPr>
          <p:cNvPr id="3074" name="Picture 2" descr="http://distantshores.org/images/rg/27/27_Da_02_01_R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7" r="13967"/>
          <a:stretch/>
        </p:blipFill>
        <p:spPr bwMode="auto">
          <a:xfrm>
            <a:off x="4800601" y="2209800"/>
            <a:ext cx="4038600" cy="394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ONvVhxmRgW0/U_DnkrD28nI/AAAAAAAAfKo/-DDVIVfLEcE/s1600/image05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8" r="18556"/>
          <a:stretch/>
        </p:blipFill>
        <p:spPr bwMode="auto">
          <a:xfrm>
            <a:off x="4800599" y="2209800"/>
            <a:ext cx="4038601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1336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El rey les exigió que le dijeran tanto lo que había soñado como su significado.</a:t>
            </a:r>
          </a:p>
          <a:p>
            <a:r>
              <a:rPr lang="es-ES" sz="2800" dirty="0" smtClean="0"/>
              <a:t>Ellos no pudieron hacerlo así que el rey decidió ejecutarlos a todos.</a:t>
            </a:r>
          </a:p>
          <a:p>
            <a:r>
              <a:rPr lang="es-ES" sz="2800" dirty="0" smtClean="0"/>
              <a:t>Daniel se ofreció para darle la interpretación del sueño al monarca.</a:t>
            </a:r>
          </a:p>
        </p:txBody>
      </p:sp>
      <p:pic>
        <p:nvPicPr>
          <p:cNvPr id="3074" name="Picture 2" descr="http://distantshores.org/images/rg/27/27_Da_02_01_R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7" r="13967"/>
          <a:stretch/>
        </p:blipFill>
        <p:spPr bwMode="auto">
          <a:xfrm>
            <a:off x="4800601" y="2209800"/>
            <a:ext cx="4038600" cy="394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distantshores.org/images/rg/27/27_Da_02_02_R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1" r="12500"/>
          <a:stretch/>
        </p:blipFill>
        <p:spPr bwMode="auto">
          <a:xfrm>
            <a:off x="4800600" y="2209800"/>
            <a:ext cx="4038600" cy="396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3629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2:13-16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se publicó el edicto de que los sabios fueran llevados a la muerte; y buscaron a Daniel y a sus compañeros para matarlos. Entonces Daniel habló sabia y prudentemente a </a:t>
            </a:r>
            <a:r>
              <a:rPr lang="es-ES" dirty="0" err="1"/>
              <a:t>Arioc</a:t>
            </a:r>
            <a:r>
              <a:rPr lang="es-ES" dirty="0"/>
              <a:t>, capitán de la guardia del rey, que había salido para matar a los sabios de Babilonia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2:13-16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Habló </a:t>
            </a:r>
            <a:r>
              <a:rPr lang="es-ES" dirty="0"/>
              <a:t>y dijo a </a:t>
            </a:r>
            <a:r>
              <a:rPr lang="es-ES" dirty="0" err="1"/>
              <a:t>Arioc</a:t>
            </a:r>
            <a:r>
              <a:rPr lang="es-ES" dirty="0"/>
              <a:t> capitán del rey: ¿Cuál es la causa de que este edicto se publique de parte del rey tan apresuradamente? Entonces </a:t>
            </a:r>
            <a:r>
              <a:rPr lang="es-ES" dirty="0" err="1"/>
              <a:t>Arioc</a:t>
            </a:r>
            <a:r>
              <a:rPr lang="es-ES" dirty="0"/>
              <a:t> hizo saber a Daniel lo que había. Y Daniel entró y pidió al rey que le diese tiempo, y que él mostraría la interpretación al rey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2:13-16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180516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381999" cy="3731118"/>
          </a:xfrm>
        </p:spPr>
        <p:txBody>
          <a:bodyPr/>
          <a:lstStyle/>
          <a:p>
            <a:r>
              <a:rPr lang="es-ES" dirty="0"/>
              <a:t>La fuerza y la gracia del carácter de Daniel se manifiestan una vez más (</a:t>
            </a:r>
            <a:r>
              <a:rPr lang="es-ES" i="1" dirty="0"/>
              <a:t>cf.</a:t>
            </a:r>
            <a:r>
              <a:rPr lang="es-ES" dirty="0"/>
              <a:t> </a:t>
            </a:r>
            <a:r>
              <a:rPr lang="es-ES" dirty="0">
                <a:solidFill>
                  <a:schemeClr val="tx2"/>
                </a:solidFill>
              </a:rPr>
              <a:t>1:8, 12</a:t>
            </a:r>
            <a:r>
              <a:rPr lang="es-ES" dirty="0"/>
              <a:t>) en la </a:t>
            </a:r>
            <a:r>
              <a:rPr lang="es-ES" i="1" dirty="0"/>
              <a:t>prudencia y discreción</a:t>
            </a:r>
            <a:r>
              <a:rPr lang="es-ES" dirty="0"/>
              <a:t> con las que habló al comandante del escuadrón de la muerte, así como en su cortés petición a Nabucodonosor (</a:t>
            </a:r>
            <a:r>
              <a:rPr lang="es-ES" dirty="0">
                <a:solidFill>
                  <a:schemeClr val="tx2"/>
                </a:solidFill>
              </a:rPr>
              <a:t>16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Hay </a:t>
            </a:r>
            <a:r>
              <a:rPr lang="es-ES" dirty="0"/>
              <a:t>un tiempo para la cortesía paciente así como para la reprensión </a:t>
            </a:r>
            <a:r>
              <a:rPr lang="es-ES" dirty="0" smtClean="0"/>
              <a:t>franca. (Carson)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Daniel 2:17-21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776725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114480</TotalTime>
  <Words>1161</Words>
  <Application>Microsoft Office PowerPoint</Application>
  <PresentationFormat>On-screen Show (4:3)</PresentationFormat>
  <Paragraphs>114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Daniel 2:13-16</vt:lpstr>
      <vt:lpstr>Daniel 2:13-16</vt:lpstr>
      <vt:lpstr>Daniel 2:17-21</vt:lpstr>
      <vt:lpstr>Pasaje bíblico</vt:lpstr>
      <vt:lpstr>Daniel 2:17-21</vt:lpstr>
      <vt:lpstr>Daniel 2:17-21</vt:lpstr>
      <vt:lpstr>Daniel 2:17-21</vt:lpstr>
      <vt:lpstr>Daniel 2:17-21</vt:lpstr>
      <vt:lpstr>Daniel 2:17-21</vt:lpstr>
      <vt:lpstr>Pasaje bíblico</vt:lpstr>
      <vt:lpstr>Daniel 2:26-28a</vt:lpstr>
      <vt:lpstr>Daniel 2:26-28a</vt:lpstr>
      <vt:lpstr>Daniel 2:26-28a</vt:lpstr>
      <vt:lpstr>Daniel 2:26-28a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ore_fervientemente_102316</dc:title>
  <dc:creator>JRIVERA</dc:creator>
  <cp:lastModifiedBy>Ortega, Tito (GSO Inks/Supplies SM)</cp:lastModifiedBy>
  <cp:revision>5442</cp:revision>
  <cp:lastPrinted>2016-04-09T19:10:40Z</cp:lastPrinted>
  <dcterms:created xsi:type="dcterms:W3CDTF">2007-01-24T21:53:34Z</dcterms:created>
  <dcterms:modified xsi:type="dcterms:W3CDTF">2016-11-07T23:47:16Z</dcterms:modified>
</cp:coreProperties>
</file>