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6"/>
  </p:notesMasterIdLst>
  <p:handoutMasterIdLst>
    <p:handoutMasterId r:id="rId27"/>
  </p:handoutMasterIdLst>
  <p:sldIdLst>
    <p:sldId id="794" r:id="rId3"/>
    <p:sldId id="1618" r:id="rId4"/>
    <p:sldId id="804" r:id="rId5"/>
    <p:sldId id="1733" r:id="rId6"/>
    <p:sldId id="1778" r:id="rId7"/>
    <p:sldId id="1687" r:id="rId8"/>
    <p:sldId id="1861" r:id="rId9"/>
    <p:sldId id="1869" r:id="rId10"/>
    <p:sldId id="1779" r:id="rId11"/>
    <p:sldId id="1767" r:id="rId12"/>
    <p:sldId id="1868" r:id="rId13"/>
    <p:sldId id="1863" r:id="rId14"/>
    <p:sldId id="1871" r:id="rId15"/>
    <p:sldId id="1829" r:id="rId16"/>
    <p:sldId id="1830" r:id="rId17"/>
    <p:sldId id="1870" r:id="rId18"/>
    <p:sldId id="1872" r:id="rId19"/>
    <p:sldId id="1873" r:id="rId20"/>
    <p:sldId id="1790" r:id="rId21"/>
    <p:sldId id="1867" r:id="rId22"/>
    <p:sldId id="1704" r:id="rId23"/>
    <p:sldId id="1663" r:id="rId24"/>
    <p:sldId id="908" r:id="rId2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72" d="100"/>
          <a:sy n="72" d="100"/>
        </p:scale>
        <p:origin x="118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58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549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039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09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938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16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10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663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04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19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5778238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92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59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17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://media.freebibleimages.org/stories/FB_Paul_Lystra_Derbe/overview_images/009-paul-lystra-derbe.jpg?14369478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1" y="0"/>
            <a:ext cx="9156441" cy="686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Relaciones que permanecen: actitudes que ayudan a mantenernos unidos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2: Persista en alentar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1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mayo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Hechos</a:t>
            </a:r>
            <a:r>
              <a:rPr lang="en-US" sz="2800" dirty="0" smtClean="0"/>
              <a:t> </a:t>
            </a:r>
            <a:r>
              <a:rPr lang="pt-BR" sz="2800" dirty="0" smtClean="0"/>
              <a:t>9:26-28; 11:21-26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8610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la mano del Señor estaba con ellos, y gran número creyó y se convirtió al Señor</a:t>
            </a:r>
            <a:r>
              <a:rPr lang="es-ES" dirty="0" smtClean="0"/>
              <a:t>. Llegó </a:t>
            </a:r>
            <a:r>
              <a:rPr lang="es-ES" dirty="0"/>
              <a:t>la noticia de estas cosas a oídos de la iglesia que estaba en Jerusalén; y enviaron a Bernabé que fuese hasta Antioquía</a:t>
            </a:r>
            <a:r>
              <a:rPr lang="es-ES" dirty="0" smtClean="0"/>
              <a:t>. Este</a:t>
            </a:r>
            <a:r>
              <a:rPr lang="es-ES" dirty="0"/>
              <a:t>, cuando llegó, y vio la gracia de Dios, se regocijó, y exhortó a todos a que con propósito de corazón permaneciesen fieles al Señor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11:21-24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87483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364882"/>
            <a:ext cx="8610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Porque </a:t>
            </a:r>
            <a:r>
              <a:rPr lang="es-ES" dirty="0"/>
              <a:t>era varón bueno, y lleno del Espíritu Santo y de fe. Y una gran multitud fue agregada al Señor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11:21-24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852809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/>
              <a:t>Cuando los responsables de la iglesia de Jerusalén tuvieron noticias de lo que estaba pasando en Antioquía, hicieron lo posible por investigar la situación.</a:t>
            </a:r>
          </a:p>
          <a:p>
            <a:r>
              <a:rPr lang="es-ES" dirty="0"/>
              <a:t>Y fue inspiración de Dios que mandaran a Bernabé. Podían haber mandado a otro más rígido, y que no viera más allá de la ley judía tradicional; pero enviaron al que tenía el corazón más grande. </a:t>
            </a:r>
            <a:r>
              <a:rPr lang="es-ES" dirty="0" smtClean="0"/>
              <a:t>(</a:t>
            </a:r>
            <a:r>
              <a:rPr lang="en-US" dirty="0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11:21-24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73315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Bernabé </a:t>
            </a:r>
            <a:r>
              <a:rPr lang="es-ES" dirty="0"/>
              <a:t>ya había introducido a Pablo y había salido su fiador cuando todos sospechaban de él (</a:t>
            </a:r>
            <a:r>
              <a:rPr lang="es-ES" dirty="0">
                <a:solidFill>
                  <a:schemeClr val="tx2"/>
                </a:solidFill>
              </a:rPr>
              <a:t>Hechos 9:27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Bernabé </a:t>
            </a:r>
            <a:r>
              <a:rPr lang="es-ES" dirty="0"/>
              <a:t>ya había dado pruebas de amor cristiano y de generosidad hacia los hermanos necesitados (</a:t>
            </a:r>
            <a:r>
              <a:rPr lang="es-ES" dirty="0">
                <a:solidFill>
                  <a:schemeClr val="tx2"/>
                </a:solidFill>
              </a:rPr>
              <a:t>Hechos 4:36s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Y </a:t>
            </a:r>
            <a:r>
              <a:rPr lang="es-ES" dirty="0"/>
              <a:t>ahora, cuando Bernabé vio que los gentiles entraban a participar de la comunión de la Iglesia, se alegró mucho. </a:t>
            </a:r>
            <a:r>
              <a:rPr lang="es-ES" dirty="0" smtClean="0"/>
              <a:t>(</a:t>
            </a:r>
            <a:r>
              <a:rPr lang="en-US" dirty="0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11:21-24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973688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Hechos 11:25-26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130514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438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“Después fue Bernabé a Tarso para buscar a Saulo; y hallándole, le trajo a Antioquía</a:t>
            </a:r>
            <a:r>
              <a:rPr lang="es-ES" dirty="0" smtClean="0"/>
              <a:t>. Y </a:t>
            </a:r>
            <a:r>
              <a:rPr lang="es-ES" dirty="0"/>
              <a:t>se congregaron allí todo un año con la iglesia, y enseñaron a mucha gente; y a los discípulos se les llamó cristianos por primera vez en Antioquía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11:25-26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46891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Bernabé se </a:t>
            </a:r>
            <a:r>
              <a:rPr lang="es-ES" dirty="0"/>
              <a:t>dio cuenta de que allí hacía falta </a:t>
            </a:r>
            <a:r>
              <a:rPr lang="es-ES" dirty="0" smtClean="0"/>
              <a:t>[…] un </a:t>
            </a:r>
            <a:r>
              <a:rPr lang="es-ES" dirty="0"/>
              <a:t>judío educado en la tradición de Israel pero que pudiera entender a los gentiles igualmente. </a:t>
            </a:r>
            <a:endParaRPr lang="es-ES" dirty="0" smtClean="0"/>
          </a:p>
          <a:p>
            <a:r>
              <a:rPr lang="es-ES" dirty="0" smtClean="0"/>
              <a:t>Se </a:t>
            </a:r>
            <a:r>
              <a:rPr lang="es-ES" dirty="0"/>
              <a:t>necesitaba un hombre valiente, porque Antioquía no era un lugar fácil para un líder cristiano; y tenía que ser hábil en la discusión para resistir los ataques de judíos y de gentiles</a:t>
            </a:r>
            <a:r>
              <a:rPr lang="es-ES" dirty="0" smtClean="0"/>
              <a:t>. (</a:t>
            </a:r>
            <a:r>
              <a:rPr lang="en-US" dirty="0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11:25-26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826410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Bernabé </a:t>
            </a:r>
            <a:r>
              <a:rPr lang="es-ES" dirty="0"/>
              <a:t>tenía el retrato robot del hombre que se necesitaba. </a:t>
            </a:r>
            <a:endParaRPr lang="es-ES" dirty="0" smtClean="0"/>
          </a:p>
          <a:p>
            <a:r>
              <a:rPr lang="es-ES" dirty="0" smtClean="0"/>
              <a:t>No </a:t>
            </a:r>
            <a:r>
              <a:rPr lang="es-ES" dirty="0"/>
              <a:t>sabemos nada de Pablo en los nueve años anteriores aproximadamente.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última vez que se le mencionó fue cuando escapó a Tarso </a:t>
            </a:r>
            <a:r>
              <a:rPr lang="es-ES" dirty="0" err="1"/>
              <a:t>via</a:t>
            </a:r>
            <a:r>
              <a:rPr lang="es-ES" dirty="0"/>
              <a:t> </a:t>
            </a:r>
            <a:r>
              <a:rPr lang="es-ES" dirty="0" err="1"/>
              <a:t>Cesarea</a:t>
            </a:r>
            <a:r>
              <a:rPr lang="es-ES" dirty="0"/>
              <a:t> (</a:t>
            </a:r>
            <a:r>
              <a:rPr lang="es-ES" dirty="0">
                <a:solidFill>
                  <a:schemeClr val="tx2"/>
                </a:solidFill>
              </a:rPr>
              <a:t>Hechos 9:30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Sin </a:t>
            </a:r>
            <a:r>
              <a:rPr lang="es-ES" dirty="0"/>
              <a:t>duda había estado testificando de Cristo esos nueve años en su pueblo </a:t>
            </a:r>
            <a:r>
              <a:rPr lang="es-ES" dirty="0" smtClean="0"/>
              <a:t>natal. (</a:t>
            </a:r>
            <a:r>
              <a:rPr lang="en-US" dirty="0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11:25-26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005246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Ahora [a Pablo] se </a:t>
            </a:r>
            <a:r>
              <a:rPr lang="es-ES" dirty="0"/>
              <a:t>le presentaba la tarea para la que había sido escogido, y Bernabé, con profunda sabiduría, le puso al frente.</a:t>
            </a:r>
          </a:p>
          <a:p>
            <a:r>
              <a:rPr lang="es-ES" dirty="0"/>
              <a:t>Fue en Antioquía donde llamaron por primera vez cristianos a los seguidores de Jesús. </a:t>
            </a:r>
            <a:endParaRPr lang="es-ES" dirty="0" smtClean="0"/>
          </a:p>
          <a:p>
            <a:r>
              <a:rPr lang="es-ES" dirty="0" smtClean="0"/>
              <a:t>Era </a:t>
            </a:r>
            <a:r>
              <a:rPr lang="es-ES" dirty="0"/>
              <a:t>un apodo despectivo; pero los cristianos se lo apropiaron y lo dieron a conocer en todo el mundo. </a:t>
            </a:r>
            <a:r>
              <a:rPr lang="es-ES" dirty="0" smtClean="0"/>
              <a:t>(</a:t>
            </a:r>
            <a:r>
              <a:rPr lang="en-US" dirty="0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11:25-26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12925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Ningún soldado quiere ir solo a la batalla, y a ninguno de nosotros le agrada ser el único que se ponga en pie para hablar en una reunión.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Queremos saber que 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alguien nos </a:t>
            </a:r>
            <a:r>
              <a:rPr lang="es-ES" sz="2800" dirty="0" smtClean="0"/>
              <a:t>está</a:t>
            </a:r>
            <a:r>
              <a:rPr lang="es-PR" sz="2800" dirty="0" smtClean="0"/>
              <a:t> </a:t>
            </a:r>
            <a:r>
              <a:rPr lang="es-ES" sz="2800" dirty="0" smtClean="0"/>
              <a:t>cubriendo </a:t>
            </a:r>
            <a:r>
              <a:rPr lang="es-ES" sz="2800" dirty="0"/>
              <a:t>las espaldas o nos acompaña. 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Cumplimos </a:t>
            </a:r>
            <a:r>
              <a:rPr lang="es-ES" sz="2800" dirty="0"/>
              <a:t>mejor nuestras responsabilidades cuando nos alentamos unos a otros. 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59410" r="47786" b="16812"/>
          <a:stretch/>
        </p:blipFill>
        <p:spPr bwMode="auto">
          <a:xfrm>
            <a:off x="-1" y="3810000"/>
            <a:ext cx="4329405" cy="275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025280" y="3810000"/>
            <a:ext cx="5118720" cy="272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59416" b="17586"/>
          <a:stretch/>
        </p:blipFill>
        <p:spPr bwMode="auto">
          <a:xfrm>
            <a:off x="4267200" y="3822861"/>
            <a:ext cx="4506686" cy="27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0670" b="3086"/>
          <a:stretch/>
        </p:blipFill>
        <p:spPr bwMode="auto">
          <a:xfrm>
            <a:off x="5019772" y="5812727"/>
            <a:ext cx="4124228" cy="67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7435"/>
          <a:stretch/>
        </p:blipFill>
        <p:spPr bwMode="auto">
          <a:xfrm>
            <a:off x="0" y="6477000"/>
            <a:ext cx="9144000" cy="40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0" t="58192" r="48215" b="24848"/>
          <a:stretch/>
        </p:blipFill>
        <p:spPr bwMode="auto">
          <a:xfrm>
            <a:off x="96987" y="3863532"/>
            <a:ext cx="3810000" cy="21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0" t="75077" r="45918" b="7541"/>
          <a:stretch/>
        </p:blipFill>
        <p:spPr bwMode="auto">
          <a:xfrm>
            <a:off x="4263308" y="3823991"/>
            <a:ext cx="39624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45"/>
          <a:stretch/>
        </p:blipFill>
        <p:spPr bwMode="auto">
          <a:xfrm>
            <a:off x="0" y="6469851"/>
            <a:ext cx="9144000" cy="40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1" r="9489" b="3154"/>
          <a:stretch/>
        </p:blipFill>
        <p:spPr bwMode="auto">
          <a:xfrm>
            <a:off x="0" y="5940051"/>
            <a:ext cx="8328244" cy="53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45"/>
          <a:stretch/>
        </p:blipFill>
        <p:spPr bwMode="auto">
          <a:xfrm>
            <a:off x="-6915" y="-1"/>
            <a:ext cx="5243776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570" r="16371" b="17565"/>
          <a:stretch/>
        </p:blipFill>
        <p:spPr bwMode="auto">
          <a:xfrm>
            <a:off x="3810000" y="4419600"/>
            <a:ext cx="505852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-344488"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Todos necesitamos personas que nos alienten y, al mismo tiempo, todos podemos fortalecer nuestras relaciones cuando ofrecemos ese mismo apoyo y aliento a los demás.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31616071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70113"/>
            <a:ext cx="8610600" cy="4230687"/>
          </a:xfrm>
        </p:spPr>
        <p:txBody>
          <a:bodyPr/>
          <a:lstStyle/>
          <a:p>
            <a:pPr marL="288925" indent="-288925">
              <a:buNone/>
            </a:pPr>
            <a:r>
              <a:rPr lang="es-ES" sz="1400" dirty="0" err="1" smtClean="0"/>
              <a:t>Barclay</a:t>
            </a:r>
            <a:r>
              <a:rPr lang="es-ES" sz="1400" dirty="0"/>
              <a:t>, William. </a:t>
            </a:r>
            <a:r>
              <a:rPr lang="es-ES" sz="1400" i="1" dirty="0"/>
              <a:t>Comentario Al Nuevo Testamento</a:t>
            </a:r>
            <a:r>
              <a:rPr lang="es-ES" sz="1400" dirty="0"/>
              <a:t>. </a:t>
            </a:r>
            <a:r>
              <a:rPr lang="es-ES" sz="1400" dirty="0" err="1"/>
              <a:t>Viladecavalls</a:t>
            </a:r>
            <a:r>
              <a:rPr lang="es-ES" sz="1400" dirty="0"/>
              <a:t> (Barcelona), España: Editorial </a:t>
            </a:r>
            <a:r>
              <a:rPr lang="es-ES" sz="1400" dirty="0" smtClean="0"/>
              <a:t>CLIE, 2006</a:t>
            </a:r>
            <a:r>
              <a:rPr lang="es-ES" sz="1400" dirty="0"/>
              <a:t>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indent="-288925"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2,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108-118.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Palau</a:t>
            </a:r>
            <a:r>
              <a:rPr lang="en-US" sz="1400" dirty="0"/>
              <a:t>, Luis.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/>
              <a:t>Bı́blico</a:t>
            </a:r>
            <a:r>
              <a:rPr lang="en-US" sz="1400" dirty="0"/>
              <a:t> Del </a:t>
            </a:r>
            <a:r>
              <a:rPr lang="en-US" sz="1400" dirty="0" err="1"/>
              <a:t>Continente</a:t>
            </a:r>
            <a:r>
              <a:rPr lang="en-US" sz="1400" dirty="0"/>
              <a:t> Nuevo: San Juan II. Miami, FL: Editorial </a:t>
            </a:r>
            <a:r>
              <a:rPr lang="en-US" sz="1400" dirty="0" err="1"/>
              <a:t>Unilit</a:t>
            </a:r>
            <a:r>
              <a:rPr lang="en-US" sz="1400" dirty="0"/>
              <a:t>, 1991.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ianajaramillo.com/wp-content/uploads/2013/09/deseas-perdona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Relaciones que permanecen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3: Persista en perdonar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8 </a:t>
            </a:r>
            <a:r>
              <a:rPr lang="es-PR" sz="4000" kern="1200" dirty="0"/>
              <a:t>de </a:t>
            </a:r>
            <a:r>
              <a:rPr lang="es-PR" sz="4000" dirty="0" smtClean="0"/>
              <a:t>mayo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(Mateo 18</a:t>
            </a:r>
            <a:r>
              <a:rPr lang="en-US" dirty="0" smtClean="0"/>
              <a:t>:21-28</a:t>
            </a:r>
            <a:r>
              <a:rPr lang="en-US" dirty="0"/>
              <a:t>,</a:t>
            </a:r>
            <a:r>
              <a:rPr lang="en-US" dirty="0" smtClean="0"/>
              <a:t> 32-33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23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Las relaciones se fortalecen cuando nos alentamos mutuamente.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84582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Uno de los mejores ejemplos de </a:t>
            </a:r>
            <a:r>
              <a:rPr lang="es-ES" sz="2800" dirty="0"/>
              <a:t>persona </a:t>
            </a:r>
            <a:r>
              <a:rPr lang="es-ES" sz="2800" dirty="0" smtClean="0"/>
              <a:t>alentadora en </a:t>
            </a:r>
            <a:r>
              <a:rPr lang="es-ES" sz="2800" dirty="0"/>
              <a:t>la iglesia primitiva </a:t>
            </a:r>
            <a:r>
              <a:rPr lang="es-ES" sz="2800" dirty="0" smtClean="0"/>
              <a:t>fue </a:t>
            </a:r>
            <a:r>
              <a:rPr lang="es-ES" sz="2800" dirty="0"/>
              <a:t>José, un levita de Chipre. De hecho, se le conocía mejor por su apodo, Bernabé, que significa “hijo de consolación”. </a:t>
            </a:r>
            <a:endParaRPr lang="es-ES" sz="2800" dirty="0" smtClean="0"/>
          </a:p>
          <a:p>
            <a:r>
              <a:rPr lang="es-ES" sz="2800" dirty="0" smtClean="0"/>
              <a:t>Cuando </a:t>
            </a:r>
            <a:r>
              <a:rPr lang="es-ES" sz="2800" dirty="0"/>
              <a:t>Saulo, </a:t>
            </a:r>
            <a:r>
              <a:rPr lang="es-ES" sz="2800" dirty="0" smtClean="0"/>
              <a:t>recibió </a:t>
            </a:r>
            <a:r>
              <a:rPr lang="es-ES" sz="2800" dirty="0"/>
              <a:t>a Cristo, trató de sumarse a los creyentes en Jerusalén, pero fue cortésmente rechazado hasta que Bernabé habló a su favor. Y luego, cuando grandes cantidades de gentiles comenzaron a recibir al Señor en Antioquía, Bernabé los animó en su fe.</a:t>
            </a:r>
          </a:p>
        </p:txBody>
      </p:sp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Hechos 9:26-28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6282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“Cuando llegó a Jerusalén, trataba de juntarse con los discípulos; pero todos le tenían miedo, no creyendo que fuese discípulo</a:t>
            </a:r>
            <a:r>
              <a:rPr lang="es-ES" dirty="0" smtClean="0"/>
              <a:t>. Entonces </a:t>
            </a:r>
            <a:r>
              <a:rPr lang="es-ES" dirty="0"/>
              <a:t>Bernabé, tomándole, lo trajo a los apóstoles, y les contó cómo Saulo había visto en el camino al Señor, el cual le había hablado, y cómo en Damasco había hablado valerosamente en el nombre de Jesús</a:t>
            </a:r>
            <a:r>
              <a:rPr lang="es-ES" dirty="0" smtClean="0"/>
              <a:t>. Y </a:t>
            </a:r>
            <a:r>
              <a:rPr lang="es-ES" dirty="0"/>
              <a:t>estaba con ellos en Jerusalén; y entraba y salía</a:t>
            </a:r>
            <a:r>
              <a:rPr lang="es-ES" dirty="0" smtClean="0"/>
              <a:t>,”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9:26-28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/>
              <a:t>Cuando todos los demás le evitaban, por decir lo menos, Bernabé le tomó de la mano y dio la cara por él.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este gesto vemos a Bernabé como un verdadero cristiano</a:t>
            </a:r>
            <a:r>
              <a:rPr lang="es-ES" dirty="0" smtClean="0"/>
              <a:t>. </a:t>
            </a:r>
          </a:p>
          <a:p>
            <a:r>
              <a:rPr lang="es-ES" dirty="0" smtClean="0"/>
              <a:t>Era </a:t>
            </a:r>
            <a:r>
              <a:rPr lang="es-ES" dirty="0"/>
              <a:t>un hombre que siempre creía lo mejor de los demás. </a:t>
            </a:r>
            <a:r>
              <a:rPr lang="es-ES" dirty="0" smtClean="0"/>
              <a:t>Cuando </a:t>
            </a:r>
            <a:r>
              <a:rPr lang="es-ES" dirty="0"/>
              <a:t>los otros creían que Saulo era un espía, Bernabé creyó que era auténtico</a:t>
            </a:r>
            <a:r>
              <a:rPr lang="es-ES" dirty="0" smtClean="0"/>
              <a:t>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9:26-28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689766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[</a:t>
            </a:r>
            <a:r>
              <a:rPr lang="es-ES" dirty="0" err="1" smtClean="0"/>
              <a:t>Bernab</a:t>
            </a:r>
            <a:r>
              <a:rPr lang="en-US" dirty="0" smtClean="0"/>
              <a:t>é] </a:t>
            </a:r>
            <a:r>
              <a:rPr lang="es-ES" dirty="0" smtClean="0"/>
              <a:t>era </a:t>
            </a:r>
            <a:r>
              <a:rPr lang="es-ES" dirty="0"/>
              <a:t>un hombre que nunca mantenía el pasado de otra persona contra ella.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Hechos 9:26-28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883123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Hechos 11:21-24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33402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108911</TotalTime>
  <Words>1181</Words>
  <Application>Microsoft Office PowerPoint</Application>
  <PresentationFormat>On-screen Show (4:3)</PresentationFormat>
  <Paragraphs>114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Pasaje bíblico</vt:lpstr>
      <vt:lpstr>Hechos 9:26-28</vt:lpstr>
      <vt:lpstr>Hechos 9:26-28</vt:lpstr>
      <vt:lpstr>Hechos 9:26-28</vt:lpstr>
      <vt:lpstr>Pasaje bíblico</vt:lpstr>
      <vt:lpstr>Hechos 11:21-24</vt:lpstr>
      <vt:lpstr>Hechos 11:21-24</vt:lpstr>
      <vt:lpstr>Hechos 11:21-24</vt:lpstr>
      <vt:lpstr>Hechos 11:21-24</vt:lpstr>
      <vt:lpstr>Pasaje bíblico</vt:lpstr>
      <vt:lpstr>Hechos 11:25-26</vt:lpstr>
      <vt:lpstr>Hechos 11:25-26</vt:lpstr>
      <vt:lpstr>Hechos 11:25-26</vt:lpstr>
      <vt:lpstr>Hechos 11:25-26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persista_en_alentar_050116</dc:title>
  <dc:creator>JRIVERA</dc:creator>
  <cp:lastModifiedBy>Ortega, Tito (GSO Inks/Supplies SM)</cp:lastModifiedBy>
  <cp:revision>5177</cp:revision>
  <cp:lastPrinted>2016-04-09T19:10:40Z</cp:lastPrinted>
  <dcterms:created xsi:type="dcterms:W3CDTF">2007-01-24T21:53:34Z</dcterms:created>
  <dcterms:modified xsi:type="dcterms:W3CDTF">2016-05-18T14:42:30Z</dcterms:modified>
</cp:coreProperties>
</file>