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19"/>
  </p:notesMasterIdLst>
  <p:handoutMasterIdLst>
    <p:handoutMasterId r:id="rId20"/>
  </p:handoutMasterIdLst>
  <p:sldIdLst>
    <p:sldId id="794" r:id="rId3"/>
    <p:sldId id="1618" r:id="rId4"/>
    <p:sldId id="804" r:id="rId5"/>
    <p:sldId id="1733" r:id="rId6"/>
    <p:sldId id="1778" r:id="rId7"/>
    <p:sldId id="1687" r:id="rId8"/>
    <p:sldId id="1881" r:id="rId9"/>
    <p:sldId id="1878" r:id="rId10"/>
    <p:sldId id="1767" r:id="rId11"/>
    <p:sldId id="1879" r:id="rId12"/>
    <p:sldId id="1830" r:id="rId13"/>
    <p:sldId id="1790" r:id="rId14"/>
    <p:sldId id="1880" r:id="rId15"/>
    <p:sldId id="1704" r:id="rId16"/>
    <p:sldId id="1663" r:id="rId17"/>
    <p:sldId id="908" r:id="rId1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72" d="100"/>
          <a:sy n="72" d="100"/>
        </p:scale>
        <p:origin x="118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409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16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7781223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16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513055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14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082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906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058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s://sermonsdusabbat.files.wordpress.com/2013/10/101313_1522_2lecribl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9131300" cy="684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Primavera 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</a:rPr>
              <a:t>Relaciones que permanecen: actitudes que ayudan a mantenernos unidos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5: Persista en ser humilde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22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mayo</a:t>
            </a:r>
            <a:r>
              <a:rPr lang="es-PR" sz="3600" dirty="0" smtClean="0">
                <a:latin typeface="+mj-lt"/>
                <a:cs typeface="+mn-cs"/>
              </a:rPr>
              <a:t>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Filipenses</a:t>
            </a:r>
            <a:r>
              <a:rPr lang="en-US" sz="2800" dirty="0" smtClean="0"/>
              <a:t> </a:t>
            </a:r>
            <a:r>
              <a:rPr lang="pt-BR" sz="2800" dirty="0" smtClean="0"/>
              <a:t>2:1-5, 13-15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Filipenses 2:13-15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219196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86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“porque Dios es el que en vosotros produce así el querer como el hacer, por su buena voluntad. Haced todo sin murmuraciones y contiendas, para que seáis irreprensibles y sencillos, hijos de Dios sin mancha en medio de una generación maligna y perversa, en medio de la cual resplandecéis como luminares en el mundo</a:t>
            </a:r>
            <a:r>
              <a:rPr lang="es-ES" dirty="0" smtClean="0"/>
              <a:t>;”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Filipenses 2:13-15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468915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La humildad es un rasgo del carácter que muchas personas igualan con la debilidad. Creen erróneamente que ser humilde es dejarse pisotear o ser pasivo y muy dócil</a:t>
            </a:r>
            <a:r>
              <a:rPr lang="es-ES" sz="2800" dirty="0" smtClean="0"/>
              <a:t>.</a:t>
            </a:r>
            <a:endParaRPr lang="es-PR" sz="2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029200"/>
            <a:ext cx="8791576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Para </a:t>
            </a:r>
            <a:r>
              <a:rPr lang="es-ES" sz="2800" dirty="0"/>
              <a:t>muchos, ser humildes es invitar a otros a ser dominantes o dictatoriales. 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Gracias a Dios porque el libro de Filipenses brinda una imagen de la humildad que es mucho mejor, y nos muestra a Jesús para que aprendamos cómo vivir con humildad.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5767577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170113"/>
            <a:ext cx="8610600" cy="4230687"/>
          </a:xfrm>
        </p:spPr>
        <p:txBody>
          <a:bodyPr/>
          <a:lstStyle/>
          <a:p>
            <a:pPr marL="288925" indent="-288925">
              <a:buNone/>
            </a:pPr>
            <a:r>
              <a:rPr lang="es-ES" sz="1400" dirty="0" err="1" smtClean="0"/>
              <a:t>Barclay</a:t>
            </a:r>
            <a:r>
              <a:rPr lang="es-ES" sz="1400" dirty="0"/>
              <a:t>, William. </a:t>
            </a:r>
            <a:r>
              <a:rPr lang="es-ES" sz="1400" i="1" dirty="0"/>
              <a:t>Comentario Al Nuevo Testamento</a:t>
            </a:r>
            <a:r>
              <a:rPr lang="es-ES" sz="1400" dirty="0"/>
              <a:t>. </a:t>
            </a:r>
            <a:r>
              <a:rPr lang="es-ES" sz="1400" dirty="0" err="1"/>
              <a:t>Viladecavalls</a:t>
            </a:r>
            <a:r>
              <a:rPr lang="es-ES" sz="1400" dirty="0"/>
              <a:t> (Barcelona), España: Editorial </a:t>
            </a:r>
            <a:r>
              <a:rPr lang="es-ES" sz="1400" dirty="0" smtClean="0"/>
              <a:t>CLIE, 2006</a:t>
            </a:r>
            <a:r>
              <a:rPr lang="es-ES" sz="1400" dirty="0"/>
              <a:t>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288925" indent="-288925"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2, Núm. 3.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2015. 144-154.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</a:t>
            </a:r>
            <a:r>
              <a:rPr lang="en-US" sz="1400" dirty="0" smtClean="0"/>
              <a:t>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1985 : 1070. 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ytimg.com/vi/ejhWMHGBZJc/maxres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" r="2437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Primavera </a:t>
            </a:r>
            <a:r>
              <a:rPr lang="es-PR" sz="4400" kern="1200" dirty="0" smtClean="0"/>
              <a:t>2016/Tema</a:t>
            </a:r>
            <a:r>
              <a:rPr lang="es-PR" sz="4400" dirty="0" smtClean="0"/>
              <a:t>:  </a:t>
            </a:r>
            <a:r>
              <a:rPr lang="es-PR" sz="4400" cap="small" dirty="0" smtClean="0"/>
              <a:t>Relaciones que permanecen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6: Persista en aceptar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29 </a:t>
            </a:r>
            <a:r>
              <a:rPr lang="es-PR" sz="4000" kern="1200" dirty="0"/>
              <a:t>de </a:t>
            </a:r>
            <a:r>
              <a:rPr lang="es-PR" sz="4000" dirty="0" smtClean="0"/>
              <a:t>mayo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(Romanos 14</a:t>
            </a:r>
            <a:r>
              <a:rPr lang="en-US" dirty="0" smtClean="0"/>
              <a:t>:1-4, 13-19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16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1" t="59410" r="47786" b="16812"/>
          <a:stretch/>
        </p:blipFill>
        <p:spPr bwMode="auto">
          <a:xfrm>
            <a:off x="-1" y="3810000"/>
            <a:ext cx="4329405" cy="275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26174" y="44448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t="84230" r="56503" b="14037"/>
          <a:stretch/>
        </p:blipFill>
        <p:spPr bwMode="auto">
          <a:xfrm>
            <a:off x="4763817" y="4628911"/>
            <a:ext cx="2322783" cy="17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79" t="81242" r="10071" b="15325"/>
          <a:stretch/>
        </p:blipFill>
        <p:spPr bwMode="auto">
          <a:xfrm>
            <a:off x="5107173" y="4308137"/>
            <a:ext cx="1522227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73774" y="42924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025280" y="3810000"/>
            <a:ext cx="5118720" cy="272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76526" y="4800600"/>
            <a:ext cx="2538673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6" t="86921" r="10071" b="7818"/>
          <a:stretch/>
        </p:blipFill>
        <p:spPr bwMode="auto">
          <a:xfrm>
            <a:off x="5121933" y="5216627"/>
            <a:ext cx="1980313" cy="52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6302257" y="5296375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88532" y="5235299"/>
            <a:ext cx="533400" cy="47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89998" r="65985" b="7818"/>
          <a:stretch/>
        </p:blipFill>
        <p:spPr bwMode="auto">
          <a:xfrm>
            <a:off x="5105399" y="5498564"/>
            <a:ext cx="1295401" cy="21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59416" b="17586"/>
          <a:stretch/>
        </p:blipFill>
        <p:spPr bwMode="auto">
          <a:xfrm>
            <a:off x="4267200" y="3822861"/>
            <a:ext cx="4506686" cy="27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90670" b="3086"/>
          <a:stretch/>
        </p:blipFill>
        <p:spPr bwMode="auto">
          <a:xfrm>
            <a:off x="5019772" y="5812727"/>
            <a:ext cx="4124228" cy="678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97435"/>
          <a:stretch/>
        </p:blipFill>
        <p:spPr bwMode="auto">
          <a:xfrm>
            <a:off x="0" y="6477000"/>
            <a:ext cx="9144000" cy="401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5682" y="1"/>
            <a:ext cx="3888318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0" t="58192" r="48215" b="24848"/>
          <a:stretch/>
        </p:blipFill>
        <p:spPr bwMode="auto">
          <a:xfrm>
            <a:off x="96987" y="3863532"/>
            <a:ext cx="3810000" cy="21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0" t="75077" r="45918" b="7541"/>
          <a:stretch/>
        </p:blipFill>
        <p:spPr bwMode="auto">
          <a:xfrm>
            <a:off x="4263308" y="3823991"/>
            <a:ext cx="39624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45"/>
          <a:stretch/>
        </p:blipFill>
        <p:spPr bwMode="auto">
          <a:xfrm>
            <a:off x="0" y="6469851"/>
            <a:ext cx="9144000" cy="40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51" r="9489" b="3154"/>
          <a:stretch/>
        </p:blipFill>
        <p:spPr bwMode="auto">
          <a:xfrm>
            <a:off x="0" y="5940051"/>
            <a:ext cx="8328244" cy="53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45"/>
          <a:stretch/>
        </p:blipFill>
        <p:spPr bwMode="auto">
          <a:xfrm>
            <a:off x="-6915" y="-1"/>
            <a:ext cx="5243776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570" r="16371" b="17565"/>
          <a:stretch/>
        </p:blipFill>
        <p:spPr bwMode="auto">
          <a:xfrm>
            <a:off x="3810000" y="4419600"/>
            <a:ext cx="505852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La persona humilde pone las necesidades de los demás antes que las propias.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85344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Pablo escribió la carta a los filipenses desde la </a:t>
            </a:r>
            <a:r>
              <a:rPr lang="es-ES" sz="2800" dirty="0" smtClean="0"/>
              <a:t>cárcel. Desde </a:t>
            </a:r>
            <a:r>
              <a:rPr lang="es-ES" sz="2800" dirty="0"/>
              <a:t>luego, en esta situación tuvo tiempo para reflexionar profundamente en su ministerio a lo largo de los años. </a:t>
            </a:r>
            <a:endParaRPr lang="es-ES" sz="2800" dirty="0" smtClean="0"/>
          </a:p>
          <a:p>
            <a:r>
              <a:rPr lang="es-ES" sz="2800" dirty="0" smtClean="0"/>
              <a:t>Al </a:t>
            </a:r>
            <a:r>
              <a:rPr lang="es-ES" sz="2800" dirty="0"/>
              <a:t>escribirle a esta iglesia, realmente deseaba darles las gracias por el generoso donativo que le habían enviado, pero también quería cortar cualquier disensión, instando a todos a practicar una unidad humilde que nos ayudará a suplir las necesidades de los demás.</a:t>
            </a:r>
          </a:p>
        </p:txBody>
      </p:sp>
    </p:spTree>
    <p:extLst>
      <p:ext uri="{BB962C8B-B14F-4D97-AF65-F5344CB8AC3E}">
        <p14:creationId xmlns:p14="http://schemas.microsoft.com/office/powerpoint/2010/main" val="6972336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Filipenses 2:1-4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6282"/>
            <a:ext cx="86423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“Por tanto, si hay alguna consolación en Cristo, si algún consuelo de amor, si alguna comunión del Espíritu, si algún afecto entrañable, si alguna misericordia</a:t>
            </a:r>
            <a:r>
              <a:rPr lang="es-ES" dirty="0" smtClean="0"/>
              <a:t>, completad </a:t>
            </a:r>
            <a:r>
              <a:rPr lang="es-ES" dirty="0"/>
              <a:t>mi gozo, sintiendo lo mismo, teniendo el mismo amor, unánimes, sintiendo una misma cosa</a:t>
            </a:r>
            <a:r>
              <a:rPr lang="es-ES" dirty="0" smtClean="0"/>
              <a:t>...” 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Filipenses 2:1-4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47447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6282"/>
            <a:ext cx="86423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Nada </a:t>
            </a:r>
            <a:r>
              <a:rPr lang="es-ES" dirty="0"/>
              <a:t>hagáis por contienda o por vanagloria; antes bien con humildad, estimando cada uno a los demás como superiores a él mismo</a:t>
            </a:r>
            <a:r>
              <a:rPr lang="es-ES" dirty="0" smtClean="0"/>
              <a:t>; no </a:t>
            </a:r>
            <a:r>
              <a:rPr lang="es-ES" dirty="0"/>
              <a:t>mirando cada uno por lo suyo propio, sino cada cual también por lo de los otros</a:t>
            </a:r>
            <a:r>
              <a:rPr lang="es-ES" dirty="0" smtClean="0"/>
              <a:t>.” 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Filipenses 2:1-4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960348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Filipenses 2:5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537683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6106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“Haya, pues, en vosotros este sentir que hubo también en Cristo Jesús</a:t>
            </a:r>
            <a:r>
              <a:rPr lang="es-ES" dirty="0" smtClean="0"/>
              <a:t>,”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Filipenses 2:5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874837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109222</TotalTime>
  <Words>646</Words>
  <Application>Microsoft Office PowerPoint</Application>
  <PresentationFormat>On-screen Show (4:3)</PresentationFormat>
  <Paragraphs>72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Pasaje bíblico</vt:lpstr>
      <vt:lpstr>Filipenses 2:1-4</vt:lpstr>
      <vt:lpstr>Filipenses 2:1-4</vt:lpstr>
      <vt:lpstr>Pasaje bíblico</vt:lpstr>
      <vt:lpstr>Filipenses 2:5</vt:lpstr>
      <vt:lpstr>Pasaje bíblico</vt:lpstr>
      <vt:lpstr>Filipenses 2:13-15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persista_en_ser_humilde_052216</dc:title>
  <dc:creator>JRIVERA</dc:creator>
  <cp:lastModifiedBy>Ortega, Tito (GSO Inks/Supplies SM)</cp:lastModifiedBy>
  <cp:revision>5204</cp:revision>
  <cp:lastPrinted>2016-04-09T19:10:40Z</cp:lastPrinted>
  <dcterms:created xsi:type="dcterms:W3CDTF">2007-01-24T21:53:34Z</dcterms:created>
  <dcterms:modified xsi:type="dcterms:W3CDTF">2016-05-30T21:59:16Z</dcterms:modified>
</cp:coreProperties>
</file>