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9"/>
  </p:notesMasterIdLst>
  <p:handoutMasterIdLst>
    <p:handoutMasterId r:id="rId20"/>
  </p:handoutMasterIdLst>
  <p:sldIdLst>
    <p:sldId id="794" r:id="rId3"/>
    <p:sldId id="1846" r:id="rId4"/>
    <p:sldId id="804" r:id="rId5"/>
    <p:sldId id="1919" r:id="rId6"/>
    <p:sldId id="1920" r:id="rId7"/>
    <p:sldId id="1778" r:id="rId8"/>
    <p:sldId id="1814" r:id="rId9"/>
    <p:sldId id="1921" r:id="rId10"/>
    <p:sldId id="1922" r:id="rId11"/>
    <p:sldId id="1927" r:id="rId12"/>
    <p:sldId id="1924" r:id="rId13"/>
    <p:sldId id="1925" r:id="rId14"/>
    <p:sldId id="1790" r:id="rId15"/>
    <p:sldId id="1704" r:id="rId16"/>
    <p:sldId id="1663" r:id="rId17"/>
    <p:sldId id="908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970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84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07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51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205076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26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30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8" descr="https://principlesforlifeministries.files.wordpress.com/2013/11/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" t="1419" r="841" b="221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Otoño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Cambiando las cosas: Cómo puede influir en su mundo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4: Viva con humildad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noviembre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Daniel </a:t>
            </a:r>
            <a:r>
              <a:rPr lang="pt-BR" sz="2800" dirty="0" smtClean="0"/>
              <a:t>4:28-35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 </a:t>
            </a:r>
            <a:r>
              <a:rPr lang="es-ES" dirty="0"/>
              <a:t>la misma hora se cumplió la palabra sobre Nabucodonosor, y fue echado de entre los hombres; y comía hierba como los bueyes, y su cuerpo se mojaba con el rocío del cielo, hasta que su pelo creció como plumas de águila, y sus uñas como las de las aves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4:31-33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228969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4:34-35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533557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“Mas al fin del tiempo yo Nabucodonosor alcé mis ojos al cielo, y mi razón me fue devuelta; y bendije al Altísimo, y alabé y glorifiqué al que vive para siempre, cuyo dominio es sempiterno, y su reino por todas las edades. Todos los habitantes de la tierra son considerados como nada; y él hace según su voluntad en el ejército del cielo, y en los habitantes de la tierra, y no hay quien detenga su mano, y le diga: ¿Qué haces</a:t>
            </a:r>
            <a:r>
              <a:rPr lang="es-ES" dirty="0" smtClean="0"/>
              <a:t>?”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4:34-35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00196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2162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La soberbia siempre antecede la caída.</a:t>
            </a:r>
          </a:p>
          <a:p>
            <a:r>
              <a:rPr lang="es-ES" sz="2800" dirty="0" smtClean="0"/>
              <a:t>El rey Nabucodonosor llegó a una situación de humillación a causa de su soberbia.</a:t>
            </a:r>
          </a:p>
          <a:p>
            <a:r>
              <a:rPr lang="es-ES" sz="2800" dirty="0" smtClean="0"/>
              <a:t>Dios le enseñó una lección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863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/>
              <a:t>muy </a:t>
            </a:r>
            <a:r>
              <a:rPr lang="es-ES" sz="2800" dirty="0" smtClean="0"/>
              <a:t>valiosa, aunque costosa, sobre lo que significa vivir con humildad delante de Él.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1, Otoño.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2016. 115-124.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</a:t>
            </a:r>
            <a:r>
              <a:rPr lang="en-US" sz="1400" dirty="0" smtClean="0"/>
              <a:t>1985. </a:t>
            </a:r>
            <a:r>
              <a:rPr lang="en-US" sz="1400" dirty="0"/>
              <a:t>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http://ubibleland.com/bbs/data/U_Manna/06041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1" y="9331"/>
            <a:ext cx="9131559" cy="684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Cambiando las cosas: Cómo</a:t>
            </a:r>
            <a:r>
              <a:rPr lang="en-US" sz="4400" dirty="0" smtClean="0"/>
              <a:t> </a:t>
            </a:r>
            <a:r>
              <a:rPr lang="es-PR" sz="4400" dirty="0" smtClean="0"/>
              <a:t>puede influir en su mundo</a:t>
            </a:r>
            <a:endParaRPr lang="es-PR" sz="4400" kern="1200" cap="small" dirty="0" smtClean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5: Haga frente al pecado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13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noviembre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(Daniel 5</a:t>
            </a:r>
            <a:r>
              <a:rPr lang="en-US" dirty="0" smtClean="0"/>
              <a:t>:17-28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11"/>
          <a:stretch/>
        </p:blipFill>
        <p:spPr bwMode="auto">
          <a:xfrm>
            <a:off x="-12264" y="-3"/>
            <a:ext cx="5574864" cy="403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403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9" t="57336" b="24797"/>
          <a:stretch/>
        </p:blipFill>
        <p:spPr bwMode="auto">
          <a:xfrm>
            <a:off x="0" y="4038600"/>
            <a:ext cx="8924112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7" t="74309" r="48341" b="7823"/>
          <a:stretch/>
        </p:blipFill>
        <p:spPr bwMode="auto">
          <a:xfrm>
            <a:off x="5334000" y="4038600"/>
            <a:ext cx="3810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6" t="90942" b="3069"/>
          <a:stretch/>
        </p:blipFill>
        <p:spPr bwMode="auto">
          <a:xfrm>
            <a:off x="7534071" y="6067021"/>
            <a:ext cx="1609928" cy="33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403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La soberbia antecede a la caída, pero Dios honra la humildad.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El rey Nabucodonosor tuvo otro sueño y volvió a llamar a los interpretes habituales, quienes nuevamente fueron incapaces de ayudarlo.</a:t>
            </a:r>
          </a:p>
          <a:p>
            <a:r>
              <a:rPr lang="es-ES" sz="2800" dirty="0" smtClean="0"/>
              <a:t>Como en el caso anterior, el sueño habría quedado sin interpretación de no haber sido porque Dios iluminó a Daniel.</a:t>
            </a:r>
          </a:p>
        </p:txBody>
      </p:sp>
      <p:pic>
        <p:nvPicPr>
          <p:cNvPr id="3078" name="Picture 6" descr="https://s-media-cache-ak0.pinimg.com/564x/38/60/a2/3860a27c17c255b25e6fc641c7de406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076" y="2133600"/>
            <a:ext cx="3281973" cy="457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El sueño era una advertencia para el rey.</a:t>
            </a:r>
          </a:p>
          <a:p>
            <a:r>
              <a:rPr lang="es-ES" sz="2800" dirty="0" smtClean="0"/>
              <a:t>Dios iba a juzgarlo por sus pecados y por su soberbia.</a:t>
            </a:r>
          </a:p>
          <a:p>
            <a:r>
              <a:rPr lang="es-ES" sz="2800" dirty="0" smtClean="0"/>
              <a:t>Al parecer, el rey hizo caso de la advertencia durante casi un año.</a:t>
            </a:r>
          </a:p>
        </p:txBody>
      </p:sp>
      <p:pic>
        <p:nvPicPr>
          <p:cNvPr id="6" name="Picture 6" descr="https://s-media-cache-ak0.pinimg.com/564x/38/60/a2/3860a27c17c255b25e6fc641c7de406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076" y="2133600"/>
            <a:ext cx="3281973" cy="457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170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4:28-30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3648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“Todo esto vino sobre el rey Nabucodonosor. Al cabo de doce meses, paseando en el palacio real de Babilonia, habló el rey y dijo: ¿No es ésta la gran Babilonia que yo edifiqué para casa real con la fuerza de mi poder, y para gloria de mi majestad</a:t>
            </a:r>
            <a:r>
              <a:rPr lang="es-ES" dirty="0" smtClean="0"/>
              <a:t>?”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4:28-30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4:31-33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37898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“Aún estaba la palabra en la boca del rey, cuando vino una voz del cielo: A ti se te dice, rey Nabucodonosor: El reino ha sido quitado de ti; y de entre los hombres te arrojarán, y con las bestias del campo será tu habitación, y como a los bueyes te apacentarán; y siete tiempos pasarán sobre ti, hasta que reconozcas que el Altísimo tiene el dominio en el reino de los hombres, y lo da a quien él quiere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4:31-33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250982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114156</TotalTime>
  <Words>719</Words>
  <Application>Microsoft Office PowerPoint</Application>
  <PresentationFormat>On-screen Show (4:3)</PresentationFormat>
  <Paragraphs>75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Daniel 4:28-30</vt:lpstr>
      <vt:lpstr>Pasaje bíblico</vt:lpstr>
      <vt:lpstr>Daniel 4:31-33</vt:lpstr>
      <vt:lpstr>Daniel 4:31-33</vt:lpstr>
      <vt:lpstr>Pasaje bíblico</vt:lpstr>
      <vt:lpstr>Daniel 4:34-35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viva_con_humildad_110616</dc:title>
  <dc:creator>JRIVERA</dc:creator>
  <cp:lastModifiedBy>Ortega, Tito (GSO Inks/Supplies SM)</cp:lastModifiedBy>
  <cp:revision>5459</cp:revision>
  <cp:lastPrinted>2016-04-09T19:10:40Z</cp:lastPrinted>
  <dcterms:created xsi:type="dcterms:W3CDTF">2007-01-24T21:53:34Z</dcterms:created>
  <dcterms:modified xsi:type="dcterms:W3CDTF">2016-11-07T23:50:57Z</dcterms:modified>
</cp:coreProperties>
</file>