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1"/>
  </p:notesMasterIdLst>
  <p:handoutMasterIdLst>
    <p:handoutMasterId r:id="rId22"/>
  </p:handoutMasterIdLst>
  <p:sldIdLst>
    <p:sldId id="794" r:id="rId3"/>
    <p:sldId id="1618" r:id="rId4"/>
    <p:sldId id="804" r:id="rId5"/>
    <p:sldId id="1813" r:id="rId6"/>
    <p:sldId id="1823" r:id="rId7"/>
    <p:sldId id="1778" r:id="rId8"/>
    <p:sldId id="1814" r:id="rId9"/>
    <p:sldId id="1791" r:id="rId10"/>
    <p:sldId id="1792" r:id="rId11"/>
    <p:sldId id="1824" r:id="rId12"/>
    <p:sldId id="1825" r:id="rId13"/>
    <p:sldId id="1826" r:id="rId14"/>
    <p:sldId id="1827" r:id="rId15"/>
    <p:sldId id="1790" r:id="rId16"/>
    <p:sldId id="1828" r:id="rId17"/>
    <p:sldId id="1704" r:id="rId18"/>
    <p:sldId id="1663" r:id="rId19"/>
    <p:sldId id="908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12" d="100"/>
          <a:sy n="112" d="100"/>
        </p:scale>
        <p:origin x="1422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8/5/2016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0807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8238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918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2149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951197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18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6629780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944925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933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044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biblicalspirituality.files.wordpress.com/2013/07/800-nehemiah-4-pray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Verano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  <a:cs typeface="Serto Jerusalem" panose="00000400000000000000" pitchFamily="2" charset="-78"/>
              </a:rPr>
              <a:t>Despertemos: </a:t>
            </a:r>
            <a:r>
              <a:rPr lang="es-PR" sz="4400" cap="small" dirty="0">
                <a:latin typeface="+mj-lt"/>
                <a:cs typeface="Serto Jerusalem" panose="00000400000000000000" pitchFamily="2" charset="-78"/>
              </a:rPr>
              <a:t>El </a:t>
            </a:r>
            <a:r>
              <a:rPr lang="es-PR" sz="4400" cap="small" dirty="0" smtClean="0">
                <a:latin typeface="+mj-lt"/>
                <a:cs typeface="Serto Jerusalem" panose="00000400000000000000" pitchFamily="2" charset="-78"/>
              </a:rPr>
              <a:t>llamado a una vida renovada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3: Vuelva a la oración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31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julio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Nehemías</a:t>
            </a:r>
            <a:r>
              <a:rPr lang="en-US" sz="2800" dirty="0" smtClean="0"/>
              <a:t> </a:t>
            </a:r>
            <a:r>
              <a:rPr lang="pt-BR" sz="2800" dirty="0" smtClean="0"/>
              <a:t>1:3-10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6282"/>
            <a:ext cx="80772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esté </a:t>
            </a:r>
            <a:r>
              <a:rPr lang="es-ES" dirty="0"/>
              <a:t>ahora atento tu oído y abiertos tus ojos para oír la oración de tu siervo, que hago ahora delante de ti día y noche, por los hijos de Israel tus siervos; y confieso los pecados de los hijos de Israel que hemos cometido contra ti; sí, yo y la casa de mi padre hemos pecado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Nehemías 1:4-6a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8592491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Nehemías 1:6b-10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099081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“y </a:t>
            </a:r>
            <a:r>
              <a:rPr lang="es-ES" dirty="0"/>
              <a:t>confieso los pecados de los hijos de Israel que hemos cometido contra ti; sí, yo y la casa de mi padre hemos pecado. En extremo nos hemos corrompido contra ti, y no hemos guardado los mandamientos, estatutos y preceptos que diste a Moisés tu siervo. Acuérdate ahora de la palabra que diste a Moisés tu siervo, diciendo: Si vosotros pecareis, yo os dispersaré por los </a:t>
            </a:r>
            <a:r>
              <a:rPr lang="es-ES" dirty="0" smtClean="0"/>
              <a:t>pueblos...”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Nehemías 1:6b-10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130583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812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pero </a:t>
            </a:r>
            <a:r>
              <a:rPr lang="es-ES" dirty="0"/>
              <a:t>si os volviereis a mí, y guardareis mis mandamientos, y los pusiereis por obra, aunque vuestra dispersión fuere hasta el extremo de los cielos, de allí os recogeré, y os traeré al lugar que escogí para hacer habitar allí mi nombre. Ellos, pues, son tus siervos y tu pueblo, los cuales redimiste con tu gran poder, y con tu mano poderosa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Nehemías 1:6b-10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50475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Los estadounidenses son un pueblo de oración. Más del 86% de los cristianos ora, al menos, una vez por </a:t>
            </a:r>
            <a:r>
              <a:rPr lang="es-ES" sz="2800" dirty="0" smtClean="0"/>
              <a:t>día, </a:t>
            </a:r>
            <a:r>
              <a:rPr lang="es-ES" sz="2800" dirty="0"/>
              <a:t>pero, ¿para qué oran? </a:t>
            </a:r>
            <a:endParaRPr lang="es-ES" sz="2800" dirty="0" smtClean="0"/>
          </a:p>
          <a:p>
            <a:r>
              <a:rPr lang="es-ES" sz="2800" dirty="0" smtClean="0"/>
              <a:t>La </a:t>
            </a:r>
            <a:r>
              <a:rPr lang="es-ES" sz="2800" dirty="0"/>
              <a:t>mayoría de las oraciones tienen que ver con algo </a:t>
            </a:r>
            <a:r>
              <a:rPr lang="es-ES" sz="2800" dirty="0" smtClean="0"/>
              <a:t>que</a:t>
            </a:r>
            <a:endParaRPr lang="es-ES" sz="28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029200"/>
            <a:ext cx="8791576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39725" indent="0">
              <a:buNone/>
            </a:pPr>
            <a:r>
              <a:rPr lang="es-ES" sz="2800" dirty="0"/>
              <a:t>necesitamos o deseamos, pero, ¿qué sucedería si los cristianos comenzáramos a usar nuestras oraciones para buscar de todo corazón lo que Dios desea? 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El llamado de Dios a que volvamos a Él significa que nos humillemos ante Él y oremos. </a:t>
            </a:r>
            <a:endParaRPr lang="es-ES" sz="2800" dirty="0" smtClean="0"/>
          </a:p>
          <a:p>
            <a:r>
              <a:rPr lang="es-ES" sz="2800" dirty="0" smtClean="0"/>
              <a:t>Nehemías</a:t>
            </a:r>
            <a:r>
              <a:rPr lang="es-ES" sz="2800" dirty="0"/>
              <a:t>, un líder del Antiguo Testamento, nos da un excelente ejemplo de lo que es orar y ayunar.</a:t>
            </a:r>
          </a:p>
        </p:txBody>
      </p:sp>
    </p:spTree>
    <p:extLst>
      <p:ext uri="{BB962C8B-B14F-4D97-AF65-F5344CB8AC3E}">
        <p14:creationId xmlns:p14="http://schemas.microsoft.com/office/powerpoint/2010/main" val="8651395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70113"/>
            <a:ext cx="8610600" cy="4230687"/>
          </a:xfrm>
        </p:spPr>
        <p:txBody>
          <a:bodyPr/>
          <a:lstStyle/>
          <a:p>
            <a:pPr marL="288925" indent="-288925"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3,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110-120.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</a:t>
            </a:r>
            <a:r>
              <a:rPr lang="en-US" sz="14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</a:t>
            </a:r>
            <a:r>
              <a:rPr lang="es-ES" sz="1400" dirty="0" smtClean="0"/>
              <a:t>1999.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aymansbible.files.wordpress.com/2014/04/experimental-faith-ezra-reads-the-law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3"/>
          <a:stretch/>
        </p:blipFill>
        <p:spPr bwMode="auto">
          <a:xfrm>
            <a:off x="-4864" y="0"/>
            <a:ext cx="91488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Verano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Despertemos: El llamado a una vida renovada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4: Vuelva a la </a:t>
            </a:r>
            <a:r>
              <a:rPr lang="en-US" sz="4000" cap="small" dirty="0" smtClean="0"/>
              <a:t>palabra de Dios</a:t>
            </a:r>
            <a:endParaRPr lang="es-PR" sz="4000" cap="small" dirty="0" smtClean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7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agosto </a:t>
            </a:r>
            <a:r>
              <a:rPr lang="es-PR" sz="4000" kern="1200" dirty="0" smtClean="0"/>
              <a:t>de 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(Nehemías 8</a:t>
            </a:r>
            <a:r>
              <a:rPr lang="en-US" dirty="0" smtClean="0"/>
              <a:t>:1-8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18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013" b="-210"/>
          <a:stretch/>
        </p:blipFill>
        <p:spPr bwMode="auto">
          <a:xfrm>
            <a:off x="-32627" y="6553200"/>
            <a:ext cx="9176627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6" t="57683" r="42525" b="24215"/>
          <a:stretch/>
        </p:blipFill>
        <p:spPr bwMode="auto">
          <a:xfrm>
            <a:off x="-32626" y="4038599"/>
            <a:ext cx="4757026" cy="2514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0"/>
            <a:ext cx="3888318" cy="4038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http://lifewayblog.wpengine.netdna-cdn.com/eblifewayadultos/files/2012/05/005075090_2016-SPR_06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045"/>
          <a:stretch/>
        </p:blipFill>
        <p:spPr bwMode="auto">
          <a:xfrm>
            <a:off x="-6915" y="-1"/>
            <a:ext cx="5243776" cy="381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2" b="38888"/>
          <a:stretch/>
        </p:blipFill>
        <p:spPr bwMode="auto">
          <a:xfrm>
            <a:off x="0" y="0"/>
            <a:ext cx="528144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11" r="32458" b="3334"/>
          <a:stretch/>
        </p:blipFill>
        <p:spPr bwMode="auto">
          <a:xfrm>
            <a:off x="-6915" y="6096000"/>
            <a:ext cx="7101291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http://blog.lifeway.com/eblifewayadultos/files/2012/05/Unit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62" t="64624" b="12778"/>
          <a:stretch/>
        </p:blipFill>
        <p:spPr bwMode="auto">
          <a:xfrm>
            <a:off x="4419600" y="4038600"/>
            <a:ext cx="354563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14"/>
          <a:stretch/>
        </p:blipFill>
        <p:spPr bwMode="auto">
          <a:xfrm>
            <a:off x="-32626" y="0"/>
            <a:ext cx="5595226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67" t="74726" r="41154" b="7292"/>
          <a:stretch/>
        </p:blipFill>
        <p:spPr bwMode="auto">
          <a:xfrm>
            <a:off x="4343400" y="4038601"/>
            <a:ext cx="48006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40" t="90720" b="3512"/>
          <a:stretch/>
        </p:blipFill>
        <p:spPr bwMode="auto">
          <a:xfrm>
            <a:off x="7512443" y="6134106"/>
            <a:ext cx="1631557" cy="41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blog.lifeway.com/eblifewayadultos/files/2012/05/Unit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9" t="58238" r="46490" b="25415"/>
          <a:stretch/>
        </p:blipFill>
        <p:spPr bwMode="auto">
          <a:xfrm>
            <a:off x="0" y="4114800"/>
            <a:ext cx="4343400" cy="229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Avance retirándose para orar.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distantshores.org/images/rg/16/16_Ne_01_01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1" r="18523"/>
          <a:stretch/>
        </p:blipFill>
        <p:spPr bwMode="auto">
          <a:xfrm>
            <a:off x="4876800" y="2133600"/>
            <a:ext cx="3657600" cy="44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Casi pasó un siglo y medio desde que Judá, el reino del sur, cayó cautivo de Babilonia y el pueblo de Dios dejó de ser una nación independiente. </a:t>
            </a:r>
            <a:endParaRPr lang="es-ES" sz="2800" dirty="0" smtClean="0"/>
          </a:p>
          <a:p>
            <a:r>
              <a:rPr lang="es-ES" sz="2800" dirty="0" smtClean="0"/>
              <a:t>Durante </a:t>
            </a:r>
            <a:r>
              <a:rPr lang="es-ES" sz="2800" dirty="0"/>
              <a:t>ese tiempo los medos y los persas conquistaron Babilonia y todo su territorio</a:t>
            </a:r>
            <a:r>
              <a:rPr lang="es-ES" sz="28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1293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1981200"/>
            <a:ext cx="4572000" cy="44958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Ciro</a:t>
            </a:r>
            <a:r>
              <a:rPr lang="es-ES" sz="2800" dirty="0"/>
              <a:t>, el nuevo rey, permitió que los cautivos regresaran a Jerusalén, y en esa ciudad se construyó un nuevo templo. </a:t>
            </a:r>
            <a:endParaRPr lang="es-ES" sz="2800" dirty="0" smtClean="0"/>
          </a:p>
          <a:p>
            <a:r>
              <a:rPr lang="es-ES" sz="2800" dirty="0" smtClean="0"/>
              <a:t>Pero </a:t>
            </a:r>
            <a:r>
              <a:rPr lang="es-ES" sz="2800" dirty="0"/>
              <a:t>Nehemías, copero del rey persa, se enteró que la ciudad permanecía sin protección alguna.</a:t>
            </a:r>
            <a:endParaRPr lang="es-ES" sz="2800" dirty="0" smtClean="0"/>
          </a:p>
        </p:txBody>
      </p:sp>
      <p:pic>
        <p:nvPicPr>
          <p:cNvPr id="6" name="Picture 2" descr="http://distantshores.org/images/rg/16/16_Ne_01_01_RG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1" r="18523"/>
          <a:stretch/>
        </p:blipFill>
        <p:spPr bwMode="auto">
          <a:xfrm>
            <a:off x="4876800" y="2133600"/>
            <a:ext cx="3657600" cy="446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53938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Nehemías 1:3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136282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me dijeron: El remanente, los que quedaron de la cautividad, allí en la provincia, están en gran mal y afrenta, y el muro de Jerusalén derribado, y sus puertas quemadas a fuego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Nehemías 1:3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Nehemías 1:4-6a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6275721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136282"/>
            <a:ext cx="80772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“Cuando oí estas palabras me senté y lloré, e hice duelo por algunos días, y ayuné y oré delante del Dios de los cielos. Y dije: Te ruego, oh Jehová, Dios de los cielos, fuerte, grande y temible, que guarda el pacto y la misericordia a los que le aman y guardan sus </a:t>
            </a:r>
            <a:r>
              <a:rPr lang="es-ES" dirty="0" smtClean="0"/>
              <a:t>mandamientos...”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Nehemías 1:4-6a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508854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111402</TotalTime>
  <Words>813</Words>
  <Application>Microsoft Office PowerPoint</Application>
  <PresentationFormat>On-screen Show (4:3)</PresentationFormat>
  <Paragraphs>82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Nehemías 1:3</vt:lpstr>
      <vt:lpstr>Pasaje bíblico</vt:lpstr>
      <vt:lpstr>Nehemías 1:4-6a</vt:lpstr>
      <vt:lpstr>Nehemías 1:4-6a</vt:lpstr>
      <vt:lpstr>Pasaje bíblico</vt:lpstr>
      <vt:lpstr>Nehemías 1:6b-10</vt:lpstr>
      <vt:lpstr>Nehemías 1:6b-10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vuelva_a_la_oracion_073116</dc:title>
  <dc:creator>JRIVERA</dc:creator>
  <cp:lastModifiedBy>Ortega, Tito (GSO Inks/Supplies SM)</cp:lastModifiedBy>
  <cp:revision>5287</cp:revision>
  <cp:lastPrinted>2016-04-09T19:10:40Z</cp:lastPrinted>
  <dcterms:created xsi:type="dcterms:W3CDTF">2007-01-24T21:53:34Z</dcterms:created>
  <dcterms:modified xsi:type="dcterms:W3CDTF">2016-08-05T16:38:58Z</dcterms:modified>
</cp:coreProperties>
</file>