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1"/>
  </p:notesMasterIdLst>
  <p:handoutMasterIdLst>
    <p:handoutMasterId r:id="rId22"/>
  </p:handoutMasterIdLst>
  <p:sldIdLst>
    <p:sldId id="794" r:id="rId3"/>
    <p:sldId id="1618" r:id="rId4"/>
    <p:sldId id="804" r:id="rId5"/>
    <p:sldId id="1813" r:id="rId6"/>
    <p:sldId id="1833" r:id="rId7"/>
    <p:sldId id="1834" r:id="rId8"/>
    <p:sldId id="1778" r:id="rId9"/>
    <p:sldId id="1814" r:id="rId10"/>
    <p:sldId id="1791" r:id="rId11"/>
    <p:sldId id="1792" r:id="rId12"/>
    <p:sldId id="1825" r:id="rId13"/>
    <p:sldId id="1826" r:id="rId14"/>
    <p:sldId id="1835" r:id="rId15"/>
    <p:sldId id="1790" r:id="rId16"/>
    <p:sldId id="1836" r:id="rId17"/>
    <p:sldId id="1704" r:id="rId18"/>
    <p:sldId id="1663" r:id="rId19"/>
    <p:sldId id="908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8/17/2016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440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8238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918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931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2644115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662978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547566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953830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93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distantshores.org/images/rg/44/44_Ac_04_13_R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" t="1066" r="4829" b="394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Verano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  <a:cs typeface="Serto Jerusalem" panose="00000400000000000000" pitchFamily="2" charset="-78"/>
              </a:rPr>
              <a:t>Despertemos: </a:t>
            </a:r>
            <a:r>
              <a:rPr lang="es-PR" sz="4400" cap="small" dirty="0">
                <a:latin typeface="+mj-lt"/>
                <a:cs typeface="Serto Jerusalem" panose="00000400000000000000" pitchFamily="2" charset="-78"/>
              </a:rPr>
              <a:t>El </a:t>
            </a:r>
            <a:r>
              <a:rPr lang="es-PR" sz="4400" cap="small" dirty="0" smtClean="0">
                <a:latin typeface="+mj-lt"/>
                <a:cs typeface="Serto Jerusalem" panose="00000400000000000000" pitchFamily="2" charset="-78"/>
              </a:rPr>
              <a:t>llamado a una vida renovada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5: Vuelva a la unidad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14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agosto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Hechos</a:t>
            </a:r>
            <a:r>
              <a:rPr lang="en-US" sz="2800" dirty="0" smtClean="0"/>
              <a:t> </a:t>
            </a:r>
            <a:r>
              <a:rPr lang="pt-BR" sz="2800" dirty="0" smtClean="0"/>
              <a:t>4:31-37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6282"/>
            <a:ext cx="80772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Y la multitud de los que habían creído era de un corazón y un alma; y ninguno decía ser suyo propio nada de lo que poseía, sino que tenían todas las cosas en común</a:t>
            </a:r>
            <a:r>
              <a:rPr lang="es-ES" dirty="0" smtClean="0"/>
              <a:t>. Y </a:t>
            </a:r>
            <a:r>
              <a:rPr lang="es-ES" dirty="0"/>
              <a:t>con gran poder los apóstoles daban testimonio de la resurrección del Señor Jesús, y abundante gracia era sobre todos ellos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Hechos 4:32-33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508854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Hechos 4:34-37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099081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“Así que no había entre ellos ningún necesitado; porque todos los que poseían heredades o casas, las vendían, y traían el precio de lo vendido</a:t>
            </a:r>
            <a:r>
              <a:rPr lang="es-ES" dirty="0" smtClean="0"/>
              <a:t>, y </a:t>
            </a:r>
            <a:r>
              <a:rPr lang="es-ES" dirty="0"/>
              <a:t>lo ponían a los pies de los apóstoles; y se repartía a cada uno según su necesidad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Hechos 4:34-37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130583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Entonces </a:t>
            </a:r>
            <a:r>
              <a:rPr lang="es-ES" dirty="0"/>
              <a:t>José, a quien los apóstoles pusieron por sobrenombre Bernabé (que traducido es, Hijo de consolación), levita, natural de Chipre</a:t>
            </a:r>
            <a:r>
              <a:rPr lang="es-ES" dirty="0" smtClean="0"/>
              <a:t>, como </a:t>
            </a:r>
            <a:r>
              <a:rPr lang="es-ES" dirty="0"/>
              <a:t>tenía una heredad, la vendió y trajo el precio y lo puso a los pies de los apóstoles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Hechos 4:34-37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841640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Cuando dos extraños se conocen y descubren que tienen un interés en común (como un equipo deportivo o un pasatiempo), enseguida pueden establecer un vínculo. 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029200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La iglesia ofrece el punto de conexión más importante: una relación con Cristo compartida, sin embargo, a veces no nos llevamos bien entre nosotros. No debe ser de ese modo. 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Cuando los cristianos viven el amor y la unidad con Cristo, también deben experimentar la unidad entre ellos.</a:t>
            </a:r>
          </a:p>
        </p:txBody>
      </p:sp>
    </p:spTree>
    <p:extLst>
      <p:ext uri="{BB962C8B-B14F-4D97-AF65-F5344CB8AC3E}">
        <p14:creationId xmlns:p14="http://schemas.microsoft.com/office/powerpoint/2010/main" val="39819238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170113"/>
            <a:ext cx="8610600" cy="4230687"/>
          </a:xfrm>
        </p:spPr>
        <p:txBody>
          <a:bodyPr/>
          <a:lstStyle/>
          <a:p>
            <a:pPr marL="288925" indent="-288925"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3, Núm. 3.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2015. 134-144.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1985 : 1070.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distantshores.org/images/rg/44/44_Ac_13_19_R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5" b="337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Verano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 </a:t>
            </a:r>
            <a:r>
              <a:rPr lang="es-PR" sz="4400" cap="small" dirty="0" smtClean="0"/>
              <a:t>Despertemos: El llamado a una vida renovada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6: Vuelva a la tarea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 smtClean="0"/>
              <a:t>21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agosto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(Hechos 13</a:t>
            </a:r>
            <a:r>
              <a:rPr lang="en-US" dirty="0" smtClean="0"/>
              <a:t>:1-3, 44-52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013" b="-210"/>
          <a:stretch/>
        </p:blipFill>
        <p:spPr bwMode="auto">
          <a:xfrm>
            <a:off x="-32627" y="6553200"/>
            <a:ext cx="9176627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6" t="57683" r="42525" b="24215"/>
          <a:stretch/>
        </p:blipFill>
        <p:spPr bwMode="auto">
          <a:xfrm>
            <a:off x="-32626" y="4038599"/>
            <a:ext cx="4757026" cy="251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0"/>
            <a:ext cx="3888318" cy="403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45"/>
          <a:stretch/>
        </p:blipFill>
        <p:spPr bwMode="auto">
          <a:xfrm>
            <a:off x="-6915" y="-1"/>
            <a:ext cx="5243776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" b="38888"/>
          <a:stretch/>
        </p:blipFill>
        <p:spPr bwMode="auto">
          <a:xfrm>
            <a:off x="0" y="0"/>
            <a:ext cx="5281448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11" r="32458" b="3334"/>
          <a:stretch/>
        </p:blipFill>
        <p:spPr bwMode="auto">
          <a:xfrm>
            <a:off x="-6915" y="6096000"/>
            <a:ext cx="7101291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62" t="64624" b="12778"/>
          <a:stretch/>
        </p:blipFill>
        <p:spPr bwMode="auto">
          <a:xfrm>
            <a:off x="4419600" y="4038600"/>
            <a:ext cx="354563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14"/>
          <a:stretch/>
        </p:blipFill>
        <p:spPr bwMode="auto">
          <a:xfrm>
            <a:off x="-32626" y="0"/>
            <a:ext cx="5595226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7" t="74726" r="41154" b="7292"/>
          <a:stretch/>
        </p:blipFill>
        <p:spPr bwMode="auto">
          <a:xfrm>
            <a:off x="4343400" y="4038601"/>
            <a:ext cx="4800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40" t="90720" b="3512"/>
          <a:stretch/>
        </p:blipFill>
        <p:spPr bwMode="auto">
          <a:xfrm>
            <a:off x="7512443" y="6134106"/>
            <a:ext cx="1631557" cy="419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9" t="58238" r="46490" b="25415"/>
          <a:stretch/>
        </p:blipFill>
        <p:spPr bwMode="auto">
          <a:xfrm>
            <a:off x="0" y="4114800"/>
            <a:ext cx="4343400" cy="229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Andar con Cristo nos une en compañerismo y propósito.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istantshores.org/images/rg/44/44_Ac_02_03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27501"/>
          <a:stretch/>
        </p:blipFill>
        <p:spPr bwMode="auto">
          <a:xfrm>
            <a:off x="4876800" y="2108386"/>
            <a:ext cx="3657600" cy="448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572000" cy="4495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En Pentecostés, el Espíritu Santo descendió sobre los seguidores de Cristo, Pedro predicó el evangelio a una multitud internacional y tres mil personas creyeron en el Señor. </a:t>
            </a:r>
            <a:endParaRPr lang="es-ES" sz="2800" dirty="0" smtClean="0"/>
          </a:p>
        </p:txBody>
      </p:sp>
    </p:spTree>
    <p:extLst>
      <p:ext uri="{BB962C8B-B14F-4D97-AF65-F5344CB8AC3E}">
        <p14:creationId xmlns:p14="http://schemas.microsoft.com/office/powerpoint/2010/main" val="1341293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distantshores.org/images/rg/44/44_Ac_04_01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3" r="17860"/>
          <a:stretch/>
        </p:blipFill>
        <p:spPr bwMode="auto">
          <a:xfrm>
            <a:off x="4876800" y="2133600"/>
            <a:ext cx="3657600" cy="449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572000" cy="4495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Poco </a:t>
            </a:r>
            <a:r>
              <a:rPr lang="es-ES" sz="2800" dirty="0"/>
              <a:t>tiempo después, Pedro y Juan encontraron a un hombre cojo en el patio del templo y lo sanaron. </a:t>
            </a:r>
            <a:endParaRPr lang="es-ES" sz="2800" dirty="0" smtClean="0"/>
          </a:p>
          <a:p>
            <a:r>
              <a:rPr lang="es-ES" sz="2800" dirty="0" smtClean="0"/>
              <a:t>Este </a:t>
            </a:r>
            <a:r>
              <a:rPr lang="es-ES" sz="2800" dirty="0"/>
              <a:t>hecho, junto con la predicación de los discípulos, provocó que los arrestaran. </a:t>
            </a:r>
            <a:endParaRPr lang="es-ES" sz="2800" dirty="0" smtClean="0"/>
          </a:p>
        </p:txBody>
      </p:sp>
    </p:spTree>
    <p:extLst>
      <p:ext uri="{BB962C8B-B14F-4D97-AF65-F5344CB8AC3E}">
        <p14:creationId xmlns:p14="http://schemas.microsoft.com/office/powerpoint/2010/main" val="26407905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distantshores.org/images/rg/44/44_Ac_04_12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4" r="-1"/>
          <a:stretch/>
        </p:blipFill>
        <p:spPr bwMode="auto">
          <a:xfrm>
            <a:off x="4876800" y="2135589"/>
            <a:ext cx="3657599" cy="449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572000" cy="4495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Cuando </a:t>
            </a:r>
            <a:r>
              <a:rPr lang="es-ES" sz="2800" dirty="0"/>
              <a:t>los liberaron, se reunieron con otros creyentes y oraron, pidiendo denuedo para proclamar el evangelio.</a:t>
            </a:r>
            <a:endParaRPr lang="es-ES" sz="2800" dirty="0" smtClean="0"/>
          </a:p>
        </p:txBody>
      </p:sp>
    </p:spTree>
    <p:extLst>
      <p:ext uri="{BB962C8B-B14F-4D97-AF65-F5344CB8AC3E}">
        <p14:creationId xmlns:p14="http://schemas.microsoft.com/office/powerpoint/2010/main" val="37733714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Hechos 4:31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42671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“Cuando hubieron orado, el lugar en que estaban congregados tembló; y todos fueron llenos del Espíritu Santo, y hablaban con denuedo la palabra de Dios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Hechos 4:31</a:t>
            </a:r>
            <a:endParaRPr lang="en-US" i="1" dirty="0"/>
          </a:p>
        </p:txBody>
      </p:sp>
      <p:pic>
        <p:nvPicPr>
          <p:cNvPr id="4098" name="Picture 2" descr="http://distantshores.org/images/rg/44/44_Ac_02_02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2"/>
          <a:stretch/>
        </p:blipFill>
        <p:spPr bwMode="auto">
          <a:xfrm>
            <a:off x="5029200" y="2136282"/>
            <a:ext cx="3780981" cy="403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Hechos 4:32-33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627572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111613</TotalTime>
  <Words>657</Words>
  <Application>Microsoft Office PowerPoint</Application>
  <PresentationFormat>On-screen Show (4:3)</PresentationFormat>
  <Paragraphs>79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Contexto</vt:lpstr>
      <vt:lpstr>Pasaje bíblico</vt:lpstr>
      <vt:lpstr>Hechos 4:31</vt:lpstr>
      <vt:lpstr>Pasaje bíblico</vt:lpstr>
      <vt:lpstr>Hechos 4:32-33</vt:lpstr>
      <vt:lpstr>Pasaje bíblico</vt:lpstr>
      <vt:lpstr>Hechos 4:34-37</vt:lpstr>
      <vt:lpstr>Hechos 4:34-37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vuelva_a_la_unidad_081416</dc:title>
  <dc:creator>JRIVERA</dc:creator>
  <cp:lastModifiedBy>Ortega, Tito (GSO Inks/Supplies SM)</cp:lastModifiedBy>
  <cp:revision>5302</cp:revision>
  <cp:lastPrinted>2016-04-09T19:10:40Z</cp:lastPrinted>
  <dcterms:created xsi:type="dcterms:W3CDTF">2007-01-24T21:53:34Z</dcterms:created>
  <dcterms:modified xsi:type="dcterms:W3CDTF">2016-08-18T01:26:45Z</dcterms:modified>
</cp:coreProperties>
</file>