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7"/>
  </p:notesMasterIdLst>
  <p:handoutMasterIdLst>
    <p:handoutMasterId r:id="rId28"/>
  </p:handoutMasterIdLst>
  <p:sldIdLst>
    <p:sldId id="794" r:id="rId3"/>
    <p:sldId id="804" r:id="rId4"/>
    <p:sldId id="1919" r:id="rId5"/>
    <p:sldId id="2013" r:id="rId6"/>
    <p:sldId id="1778" r:id="rId7"/>
    <p:sldId id="1814" r:id="rId8"/>
    <p:sldId id="1965" r:id="rId9"/>
    <p:sldId id="1966" r:id="rId10"/>
    <p:sldId id="2014" r:id="rId11"/>
    <p:sldId id="2015" r:id="rId12"/>
    <p:sldId id="2016" r:id="rId13"/>
    <p:sldId id="2017" r:id="rId14"/>
    <p:sldId id="2018" r:id="rId15"/>
    <p:sldId id="2019" r:id="rId16"/>
    <p:sldId id="2020" r:id="rId17"/>
    <p:sldId id="2021" r:id="rId18"/>
    <p:sldId id="2022" r:id="rId19"/>
    <p:sldId id="2023" r:id="rId20"/>
    <p:sldId id="2024" r:id="rId21"/>
    <p:sldId id="2025" r:id="rId22"/>
    <p:sldId id="1790" r:id="rId23"/>
    <p:sldId id="1704" r:id="rId24"/>
    <p:sldId id="1663" r:id="rId25"/>
    <p:sldId id="908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10" d="100"/>
          <a:sy n="110" d="100"/>
        </p:scale>
        <p:origin x="14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81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21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73065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68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7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28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4.bp.blogspot.com/-WqluEUPE-_M/VEg2YkPA4MI/AAAAAAAAjes/df9hVGGY8k8/s1600/1102013250_univ_cnt_4_x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>
                <a:latin typeface="Arial" charset="0"/>
              </a:rPr>
              <a:t>Estudios Bíblicos </a:t>
            </a:r>
            <a:r>
              <a:rPr lang="en-US" sz="1600" i="1" dirty="0">
                <a:latin typeface="Arial" charset="0"/>
              </a:rPr>
              <a:t>Lifeway</a:t>
            </a:r>
            <a:r>
              <a:rPr lang="es-PR" sz="1600" i="1" dirty="0">
                <a:latin typeface="Arial" charset="0"/>
              </a:rPr>
              <a:t> </a:t>
            </a:r>
            <a:r>
              <a:rPr lang="es-PR" sz="1600" dirty="0">
                <a:latin typeface="Arial" charset="0"/>
              </a:rPr>
              <a:t>®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33400"/>
            <a:ext cx="7937951" cy="2590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Verano 2017/Tema: Refinanciemos: Sabiduría antigua para administrar hoy el dinero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31242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>
                <a:latin typeface="+mj-lt"/>
              </a:rPr>
              <a:t>Sesión 4: Administrando el dinero diligentemente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6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>
                <a:latin typeface="+mj-lt"/>
              </a:rPr>
              <a:t>agosto 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2017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>
                <a:latin typeface="+mj-lt"/>
              </a:rPr>
              <a:t>(</a:t>
            </a:r>
            <a:r>
              <a:rPr lang="es-PR" sz="2800" dirty="0"/>
              <a:t>Proverbios</a:t>
            </a:r>
            <a:r>
              <a:rPr lang="en-US" sz="2800" dirty="0"/>
              <a:t> 31:13-21</a:t>
            </a:r>
            <a:r>
              <a:rPr lang="en-US" sz="2800" dirty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Aguadilla</a:t>
            </a: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1" y="2212482"/>
            <a:ext cx="8534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“Ve que van bien sus negocios; Su lámpara no se apaga de noche. Aplica su mano al huso, Y sus manos a la rueca. Alarga su mano al pobre, Y extiende sus manos al menesteroso. No tiene temor de la nieve por su familia, Porque toda su familia está vestida de ropas dobles.”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Proverbios 31:18-21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6068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meditar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R" dirty="0"/>
              <a:t>Estudie los siguientes anuncios publicitarios.</a:t>
            </a:r>
          </a:p>
          <a:p>
            <a:r>
              <a:rPr lang="es-PR" dirty="0"/>
              <a:t>¿Cómo describen a la mujer?</a:t>
            </a:r>
          </a:p>
          <a:p>
            <a:r>
              <a:rPr lang="es-PR" dirty="0"/>
              <a:t>¿Qué ideas sugieren sobre el rol de la mujer en la sociedad?</a:t>
            </a:r>
          </a:p>
          <a:p>
            <a:r>
              <a:rPr lang="es-PR" dirty="0"/>
              <a:t>¿Cómo comparan estas ideas con los principios bíblicos que vemos en Proverbios 31:13-21?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9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6" name="Picture 2" descr="http://www.vamosapublicidad.com/wp-content/uploads/2009/10/princesa-rosa-purpu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48463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01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2050" name="Picture 2" descr="http://p2.trrsf.com.br/image/fget/cf/fit-in/940/627/images.terra.com/2011/07/29/96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49" y="-20216"/>
            <a:ext cx="4984751" cy="686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8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122" name="Picture 2" descr="http://1.bp.blogspot.com/-X2QUXGa3_rE/T6WWMvLM1lI/AAAAAAAAAPI/6T09jQUp5yM/s1600/9658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4980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65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4098" name="Picture 2" descr="http://2.bp.blogspot.com/-l2C_H6s_sG4/T8kJCEB_U8I/AAAAAAAAJfc/CR8Cof8mNdU/s1600/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4980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95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3074" name="Picture 2" descr="https://pbs.twimg.com/media/CBhPU8VUMAEGZ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-1"/>
            <a:ext cx="5008562" cy="687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24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146" name="Picture 2" descr="https://youngcapital-uploads-production.s3-eu-west-1.amazonaws.com/uk/public/Image/freel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-12442"/>
            <a:ext cx="6870441" cy="687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7170" name="Picture 2" descr="https://lh6.googleusercontent.com/_29OC0nYbpRM/TExhztu7RiI/AAAAAAAANgM/j4KJq0vcYZQ/s640/Diapositiv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83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8194" name="Picture 2" descr="http://2.bp.blogspot.com/_m16aY79B0Vs/S7v6ehiOLyI/AAAAAAAAAG0/xSFb7CQ_1r4/s400/palaci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99728"/>
            <a:ext cx="6781800" cy="385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63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Administre con responsabilidad lo que Dios le ha dado</a:t>
            </a:r>
            <a:r>
              <a:rPr lang="es-ES" sz="3600" dirty="0"/>
              <a:t>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meditar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R" dirty="0"/>
              <a:t>Los anuncios publicitarios ya vistos,</a:t>
            </a:r>
          </a:p>
          <a:p>
            <a:r>
              <a:rPr lang="es-PR" dirty="0"/>
              <a:t>¿Cómo describen a la mujer?</a:t>
            </a:r>
          </a:p>
          <a:p>
            <a:r>
              <a:rPr lang="es-PR" dirty="0"/>
              <a:t>¿Qué ideas sugieren sobre el rol de la mujer en la sociedad?</a:t>
            </a:r>
          </a:p>
          <a:p>
            <a:r>
              <a:rPr lang="es-PR" dirty="0"/>
              <a:t>¿Cómo comparan estas ideas con los principios bíblicos que vemos en </a:t>
            </a:r>
            <a:r>
              <a:rPr lang="es-PR"/>
              <a:t>Proverbios 31:13-21?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5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En el último capítulo de los Proverbios, vemos la importancia de administrar el dinero y los bienes que Dios nos ha dado.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399" y="5105400"/>
            <a:ext cx="8640725" cy="1295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-344488"/>
            <a:r>
              <a:rPr lang="es-PR" dirty="0"/>
              <a:t>Es evidente que la madre del rey Lemuel subraya la importancia del rol de la mujer en mantener estabilidad económica en el hogar.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800" dirty="0"/>
              <a:t>Floyd, </a:t>
            </a:r>
            <a:r>
              <a:rPr lang="es-PR" sz="1800" dirty="0" err="1"/>
              <a:t>Ronnie</a:t>
            </a:r>
            <a:r>
              <a:rPr lang="es-PR" sz="1800" dirty="0"/>
              <a:t>, David Francis y Elizabeth Works-Díaz, eds. </a:t>
            </a:r>
            <a:r>
              <a:rPr lang="es-PR" sz="1800" i="1" dirty="0"/>
              <a:t>Estudios Bíblicos para la Vida para Adultos, </a:t>
            </a:r>
            <a:r>
              <a:rPr lang="es-PR" sz="1800" dirty="0"/>
              <a:t>Vol. 3, Núm. 4, Verano 2017.</a:t>
            </a:r>
            <a:r>
              <a:rPr lang="es-PR" sz="1800" i="1" dirty="0"/>
              <a:t>  </a:t>
            </a:r>
            <a:r>
              <a:rPr lang="es-PR" sz="1800" dirty="0"/>
              <a:t>Nashville, TN: </a:t>
            </a:r>
            <a:r>
              <a:rPr lang="es-PR" sz="1800" dirty="0" err="1"/>
              <a:t>Lifeway</a:t>
            </a:r>
            <a:r>
              <a:rPr lang="es-PR" sz="1800" dirty="0"/>
              <a:t> </a:t>
            </a:r>
            <a:r>
              <a:rPr lang="es-PR" sz="1800" dirty="0" err="1"/>
              <a:t>Church</a:t>
            </a:r>
            <a:r>
              <a:rPr lang="es-PR" sz="1800" dirty="0"/>
              <a:t> </a:t>
            </a:r>
            <a:r>
              <a:rPr lang="es-PR" sz="1800" dirty="0" err="1"/>
              <a:t>Resources</a:t>
            </a:r>
            <a:r>
              <a:rPr lang="es-PR" sz="1800" dirty="0"/>
              <a:t>, 2017. 115-124.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Ventura, Samuel Vila. </a:t>
            </a:r>
            <a:r>
              <a:rPr lang="en-US" sz="1800" i="1" dirty="0"/>
              <a:t>Nuevo </a:t>
            </a:r>
            <a:r>
              <a:rPr lang="en-US" sz="1800" i="1" dirty="0" err="1"/>
              <a:t>diccionario</a:t>
            </a:r>
            <a:r>
              <a:rPr lang="en-US" sz="1800" i="1" dirty="0"/>
              <a:t> </a:t>
            </a:r>
            <a:r>
              <a:rPr lang="en-US" sz="1800" i="1" dirty="0" err="1"/>
              <a:t>biblico</a:t>
            </a:r>
            <a:r>
              <a:rPr lang="en-US" sz="1800" i="1" dirty="0"/>
              <a:t> </a:t>
            </a:r>
            <a:r>
              <a:rPr lang="en-US" sz="1800" i="1" dirty="0" err="1"/>
              <a:t>ilustrado</a:t>
            </a:r>
            <a:r>
              <a:rPr lang="en-US" sz="1800" dirty="0"/>
              <a:t> 1985.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/>
              <a:t>Vine, W.E. </a:t>
            </a:r>
            <a:r>
              <a:rPr lang="es-ES" sz="1800" i="1" dirty="0"/>
              <a:t>Vine diccionario expositivo de palabras del Antiguo y del Nuevo Testamento exhaustivo</a:t>
            </a:r>
            <a:r>
              <a:rPr lang="es-ES" sz="1800" dirty="0"/>
              <a:t> 1999.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/>
              <a:t>Wiersbe</a:t>
            </a:r>
            <a:r>
              <a:rPr lang="es-ES" sz="1800" dirty="0"/>
              <a:t>, Warren W. Bosquejos Expositivos de La Biblia: Antiguo Y Nuevo Testamento. </a:t>
            </a:r>
            <a:r>
              <a:rPr lang="es-ES" sz="1800" dirty="0" err="1"/>
              <a:t>electronic</a:t>
            </a:r>
            <a:r>
              <a:rPr lang="es-ES" sz="1800" dirty="0"/>
              <a:t> ed. Nashville: Editorial Caribe, 1995.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fillmoregazette.com/files/imagecache/970wide/files/Kilpatrick-Hilda-Flower-Field-Santa-Paula-01-15-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5" r="383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10600" cy="5562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s-PR" sz="4400" dirty="0"/>
              <a:t>Verano </a:t>
            </a:r>
            <a:r>
              <a:rPr lang="es-PR" sz="4400" kern="1200" dirty="0"/>
              <a:t>2017/</a:t>
            </a:r>
            <a:r>
              <a:rPr lang="es-PR" sz="4400" dirty="0"/>
              <a:t>Tema: Refinanciemos: Sabiduría antigua para administrar hoy el dinero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</a:t>
            </a:r>
            <a:r>
              <a:rPr lang="es-PR" sz="4400" dirty="0"/>
              <a:t>5</a:t>
            </a:r>
            <a:r>
              <a:rPr lang="es-PR" sz="4400" cap="small" dirty="0"/>
              <a:t>: Invirtiendo el dinero con sensatez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13</a:t>
            </a:r>
            <a:r>
              <a:rPr lang="es-PR" sz="4000" kern="1200" dirty="0"/>
              <a:t> de </a:t>
            </a:r>
            <a:r>
              <a:rPr lang="es-PR" sz="4000" dirty="0"/>
              <a:t>agosto </a:t>
            </a:r>
            <a:r>
              <a:rPr lang="es-PR" sz="4000" kern="1200" dirty="0"/>
              <a:t>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(Eclesiastés 11</a:t>
            </a:r>
            <a:r>
              <a:rPr lang="en-US" dirty="0"/>
              <a:t>:1-6</a:t>
            </a:r>
            <a:r>
              <a:rPr lang="es-PR" dirty="0"/>
              <a:t>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54864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Proverbios 31 lleva como título</a:t>
            </a:r>
            <a:r>
              <a:rPr lang="en-US" dirty="0"/>
              <a:t> </a:t>
            </a:r>
            <a:r>
              <a:rPr lang="es-PR" dirty="0"/>
              <a:t>“Palabras del rey Lemuel” (v.1).</a:t>
            </a:r>
          </a:p>
          <a:p>
            <a:r>
              <a:rPr lang="es-PR" dirty="0"/>
              <a:t>No se sabe mucho de Lemuel; su reino posiblemente haya estado en el norte de Arabia,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86400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cerca de </a:t>
            </a:r>
            <a:r>
              <a:rPr lang="es-PR" dirty="0" err="1"/>
              <a:t>Edom</a:t>
            </a:r>
            <a:r>
              <a:rPr lang="es-PR" dirty="0"/>
              <a:t>.</a:t>
            </a:r>
          </a:p>
        </p:txBody>
      </p:sp>
      <p:pic>
        <p:nvPicPr>
          <p:cNvPr id="1026" name="Picture 2" descr="https://i.pinimg.com/736x/35/b3/cb/35b3cb78b1543ed7c6721b4060805d74--class-pictures-school-pictur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19324"/>
            <a:ext cx="2418405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arsword.files.wordpress.com/2017/03/virtuous-woman.jpg?w=6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176" y="2087284"/>
            <a:ext cx="2590800" cy="335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54864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Sus amonestaciones tratan sobre las mujeres, el peligro del alcohol, y los derechos de los pobres y los necesitados.</a:t>
            </a:r>
          </a:p>
          <a:p>
            <a:r>
              <a:rPr lang="es-PR" dirty="0"/>
              <a:t>La mayor parte del capítulo está dedicado a la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86400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descripción del carácter y las cualidades deseables en una esposa </a:t>
            </a:r>
            <a:r>
              <a:rPr lang="en-US" dirty="0"/>
              <a:t>(</a:t>
            </a:r>
            <a:r>
              <a:rPr lang="es-PR" dirty="0"/>
              <a:t>vea</a:t>
            </a:r>
            <a:r>
              <a:rPr lang="en-US" dirty="0"/>
              <a:t> vv.10-31)</a:t>
            </a:r>
            <a:r>
              <a:rPr lang="es-P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68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31:13-15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15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“Busca lana y lino, Y con voluntad trabaja con sus manos. Es como nave de mercader; Trae su pan de lejos. Se levanta aun de noche Y da comida a su familia Y ración a sus criadas.”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Proverbios 31:13-15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31:16-17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043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1" y="2212482"/>
            <a:ext cx="8534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“Considera la heredad, y la compra, Y planta viña del fruto de sus manos. Ciñe de fuerza sus lomos, Y esfuerza sus brazos.”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Proverbios 31:16-17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22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31:18-21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0603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115959</TotalTime>
  <Words>611</Words>
  <Application>Microsoft Office PowerPoint</Application>
  <PresentationFormat>On-screen Show (4:3)</PresentationFormat>
  <Paragraphs>85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Pasaje bíblico</vt:lpstr>
      <vt:lpstr>Proverbios 31:13-15</vt:lpstr>
      <vt:lpstr>Pasaje bíblico</vt:lpstr>
      <vt:lpstr>Proverbios 31:16-17</vt:lpstr>
      <vt:lpstr>Pasaje bíblico</vt:lpstr>
      <vt:lpstr>Proverbios 31:18-21</vt:lpstr>
      <vt:lpstr>Para meditar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Para meditar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administrando_el_dinero_diligentemente_080617</dc:title>
  <dc:creator>JRIVERA</dc:creator>
  <cp:lastModifiedBy>Tito</cp:lastModifiedBy>
  <cp:revision>5694</cp:revision>
  <cp:lastPrinted>2016-04-09T19:10:40Z</cp:lastPrinted>
  <dcterms:created xsi:type="dcterms:W3CDTF">2007-01-24T21:53:34Z</dcterms:created>
  <dcterms:modified xsi:type="dcterms:W3CDTF">2017-08-20T20:23:30Z</dcterms:modified>
</cp:coreProperties>
</file>