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8"/>
  </p:notesMasterIdLst>
  <p:handoutMasterIdLst>
    <p:handoutMasterId r:id="rId19"/>
  </p:handoutMasterIdLst>
  <p:sldIdLst>
    <p:sldId id="794" r:id="rId3"/>
    <p:sldId id="804" r:id="rId4"/>
    <p:sldId id="1919" r:id="rId5"/>
    <p:sldId id="1778" r:id="rId6"/>
    <p:sldId id="1814" r:id="rId7"/>
    <p:sldId id="1965" r:id="rId8"/>
    <p:sldId id="1966" r:id="rId9"/>
    <p:sldId id="1953" r:id="rId10"/>
    <p:sldId id="1951" r:id="rId11"/>
    <p:sldId id="1967" r:id="rId12"/>
    <p:sldId id="1968" r:id="rId13"/>
    <p:sldId id="1790" r:id="rId14"/>
    <p:sldId id="1704" r:id="rId15"/>
    <p:sldId id="1663" r:id="rId16"/>
    <p:sldId id="908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5" d="100"/>
          <a:sy n="105" d="100"/>
        </p:scale>
        <p:origin x="163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652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71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68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7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3.bp.blogspot.com/-fycHQXI1TD0/VeVzx39YI2I/AAAAAAAAG9g/j4p_94r97XY/s1600/disciple%2Bteaching%2Bscriptur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"/>
          <a:stretch/>
        </p:blipFill>
        <p:spPr bwMode="auto">
          <a:xfrm>
            <a:off x="0" y="0"/>
            <a:ext cx="9144000" cy="68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>
                <a:latin typeface="Arial" charset="0"/>
              </a:rPr>
              <a:t>Estudios Bíblicos </a:t>
            </a:r>
            <a:r>
              <a:rPr lang="en-US" sz="1600" i="1" dirty="0">
                <a:latin typeface="Arial" charset="0"/>
              </a:rPr>
              <a:t>Lifeway</a:t>
            </a:r>
            <a:r>
              <a:rPr lang="es-PR" sz="1600" i="1" dirty="0">
                <a:latin typeface="Arial" charset="0"/>
              </a:rPr>
              <a:t> </a:t>
            </a:r>
            <a:r>
              <a:rPr lang="es-PR" sz="1600" dirty="0">
                <a:latin typeface="Arial" charset="0"/>
              </a:rPr>
              <a:t>®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533400"/>
            <a:ext cx="7937951" cy="32004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2017/Tema: Más que suficiente: Cómo Jesús suple</a:t>
            </a:r>
            <a:r>
              <a:rPr kumimoji="0" lang="es-PR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nuestras necesidades más profundas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733800"/>
            <a:ext cx="7937951" cy="25146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>
                <a:latin typeface="+mj-lt"/>
              </a:rPr>
              <a:t>Sesión 1: Aprovechemos el día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>
                <a:latin typeface="+mj-lt"/>
                <a:cs typeface="+mn-cs"/>
              </a:rPr>
              <a:t>5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>
                <a:latin typeface="+mj-lt"/>
              </a:rPr>
              <a:t>marzo 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2017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>
                <a:latin typeface="+mj-lt"/>
              </a:rPr>
              <a:t>(</a:t>
            </a:r>
            <a:r>
              <a:rPr lang="es-PR" sz="2800" dirty="0"/>
              <a:t>Hechos</a:t>
            </a:r>
            <a:r>
              <a:rPr lang="en-US" sz="2800" dirty="0"/>
              <a:t> 8:26-35</a:t>
            </a:r>
            <a:r>
              <a:rPr lang="en-US" sz="2800" dirty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Aguadilla</a:t>
            </a: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“...El pasaje de la Escritura que leía era este: Como oveja a la muerte fue llevado; Y como cordero mudo delante del que lo trasquila, Así no abrió su boca. En su humillación no se le hizo justicia; Mas su generación, ¿quién la contará? Porque fue quitada de la tierra su vida...”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Hechos 8:28-35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20966238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“...Respondiendo el eunuco, dijo a Felipe: Te ruego que me digas: ¿de quién dice el profeta esto; de sí mismo, o de algún otro? Entonces Felipe, abriendo su boca, y comenzando desde esta escritura, le anunció el evangelio de Jesús.”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Hechos 8:28-35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89164828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Las interrupciones a nuestros planes pueden tener resultados maravillosos, especialmente si fue Dios quien produjo el cambio.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800" dirty="0"/>
              <a:t>Floyd, </a:t>
            </a:r>
            <a:r>
              <a:rPr lang="es-PR" sz="1800" dirty="0" err="1"/>
              <a:t>Ronnie</a:t>
            </a:r>
            <a:r>
              <a:rPr lang="es-PR" sz="1800" dirty="0"/>
              <a:t>, David Francis y Elizabeth Works-Díaz, eds. </a:t>
            </a:r>
            <a:r>
              <a:rPr lang="es-PR" sz="1800" i="1" dirty="0"/>
              <a:t>Estudios Bíblicos para la Vida para Adultos, </a:t>
            </a:r>
            <a:r>
              <a:rPr lang="es-PR" sz="1800" dirty="0"/>
              <a:t>Vol. 3, Núm. 3, Primavera 2017.</a:t>
            </a:r>
            <a:r>
              <a:rPr lang="es-PR" sz="1800" i="1" dirty="0"/>
              <a:t>  </a:t>
            </a:r>
            <a:r>
              <a:rPr lang="es-PR" sz="1800" dirty="0"/>
              <a:t>Nashville, TN: </a:t>
            </a:r>
            <a:r>
              <a:rPr lang="es-PR" sz="1800" dirty="0" err="1"/>
              <a:t>Lifeway</a:t>
            </a:r>
            <a:r>
              <a:rPr lang="es-PR" sz="1800" dirty="0"/>
              <a:t> </a:t>
            </a:r>
            <a:r>
              <a:rPr lang="es-PR" sz="1800" dirty="0" err="1"/>
              <a:t>Church</a:t>
            </a:r>
            <a:r>
              <a:rPr lang="es-PR" sz="1800" dirty="0"/>
              <a:t> </a:t>
            </a:r>
            <a:r>
              <a:rPr lang="es-PR" sz="1800" dirty="0" err="1"/>
              <a:t>Resources</a:t>
            </a:r>
            <a:r>
              <a:rPr lang="es-PR" sz="1800" dirty="0"/>
              <a:t>, 2017. 17-26.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/>
              <a:t>MacDonald, William. </a:t>
            </a:r>
            <a:r>
              <a:rPr lang="en-US" sz="1800" dirty="0" err="1"/>
              <a:t>Comentario</a:t>
            </a:r>
            <a:r>
              <a:rPr lang="en-US" sz="1800" dirty="0"/>
              <a:t> </a:t>
            </a:r>
            <a:r>
              <a:rPr lang="en-US" sz="1800" dirty="0" err="1"/>
              <a:t>Bíblico</a:t>
            </a:r>
            <a:r>
              <a:rPr lang="en-US" sz="1800" dirty="0"/>
              <a:t> de William MacDonald: </a:t>
            </a:r>
            <a:r>
              <a:rPr lang="en-US" sz="1800" dirty="0" err="1"/>
              <a:t>Antiguo</a:t>
            </a:r>
            <a:r>
              <a:rPr lang="en-US" sz="1800" dirty="0"/>
              <a:t> </a:t>
            </a:r>
            <a:r>
              <a:rPr lang="en-US" sz="1800" dirty="0" err="1"/>
              <a:t>Testamento</a:t>
            </a:r>
            <a:r>
              <a:rPr lang="en-US" sz="1800" dirty="0"/>
              <a:t> Y Nuevo </a:t>
            </a:r>
            <a:r>
              <a:rPr lang="en-US" sz="1800" dirty="0" err="1"/>
              <a:t>Testamento</a:t>
            </a:r>
            <a:r>
              <a:rPr lang="en-US" sz="1800" dirty="0"/>
              <a:t>. </a:t>
            </a:r>
            <a:r>
              <a:rPr lang="en-US" sz="1800" dirty="0" err="1"/>
              <a:t>Viladecavalls</a:t>
            </a:r>
            <a:r>
              <a:rPr lang="en-US" sz="1800" dirty="0"/>
              <a:t> (Barcelona), </a:t>
            </a:r>
            <a:r>
              <a:rPr lang="en-US" sz="1800" dirty="0" err="1"/>
              <a:t>España</a:t>
            </a:r>
            <a:r>
              <a:rPr lang="en-US" sz="1800" dirty="0"/>
              <a:t>: Editorial CLIE, 2004.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/>
              <a:t>Ventura, Samuel Vila. </a:t>
            </a:r>
            <a:r>
              <a:rPr lang="en-US" sz="1800" i="1" dirty="0"/>
              <a:t>Nuevo </a:t>
            </a:r>
            <a:r>
              <a:rPr lang="en-US" sz="1800" i="1" dirty="0" err="1"/>
              <a:t>diccionario</a:t>
            </a:r>
            <a:r>
              <a:rPr lang="en-US" sz="1800" i="1" dirty="0"/>
              <a:t> </a:t>
            </a:r>
            <a:r>
              <a:rPr lang="en-US" sz="1800" i="1" dirty="0" err="1"/>
              <a:t>biblico</a:t>
            </a:r>
            <a:r>
              <a:rPr lang="en-US" sz="1800" i="1" dirty="0"/>
              <a:t> </a:t>
            </a:r>
            <a:r>
              <a:rPr lang="en-US" sz="1800" i="1" dirty="0" err="1"/>
              <a:t>ilustrado</a:t>
            </a:r>
            <a:r>
              <a:rPr lang="en-US" sz="1800" dirty="0"/>
              <a:t> 1985.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/>
              <a:t>Vine, W.E. </a:t>
            </a:r>
            <a:r>
              <a:rPr lang="es-ES" sz="1800" i="1" dirty="0"/>
              <a:t>Vine diccionario expositivo de palabras del Antiguo y del Nuevo Testamento exhaustivo</a:t>
            </a:r>
            <a:r>
              <a:rPr lang="es-ES" sz="1800" dirty="0"/>
              <a:t> 1999.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/>
              <a:t>Wiersbe</a:t>
            </a:r>
            <a:r>
              <a:rPr lang="es-ES" sz="1800" dirty="0"/>
              <a:t>, Warren W. Bosquejos Expositivos de La Biblia: Antiguo Y Nuevo Testamento. </a:t>
            </a:r>
            <a:r>
              <a:rPr lang="es-ES" sz="1800" dirty="0" err="1"/>
              <a:t>electronic</a:t>
            </a:r>
            <a:r>
              <a:rPr lang="es-ES" sz="1800" dirty="0"/>
              <a:t> ed. Nashville: Editorial Caribe, 1995.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arlarradio.com/wp-content/uploads/2016/09/Chicas-murmurand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r="6666"/>
          <a:stretch/>
        </p:blipFill>
        <p:spPr bwMode="auto">
          <a:xfrm>
            <a:off x="0" y="0"/>
            <a:ext cx="9144000" cy="686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10600" cy="5562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s-PR" sz="4400" dirty="0"/>
              <a:t>Primavera </a:t>
            </a:r>
            <a:r>
              <a:rPr lang="es-PR" sz="4400" kern="1200" dirty="0"/>
              <a:t>2017/</a:t>
            </a:r>
            <a:r>
              <a:rPr lang="es-PR" sz="4400" dirty="0"/>
              <a:t>Tema: Más que suficiente: Cómo Jesús suple nuestras necesidades más profundas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2</a:t>
            </a:r>
            <a:r>
              <a:rPr lang="es-PR" sz="4400" cap="small" dirty="0"/>
              <a:t>: </a:t>
            </a:r>
            <a:r>
              <a:rPr lang="es-PR" sz="4000" cap="small" dirty="0"/>
              <a:t>Redimidos del espíritu de crítica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12</a:t>
            </a:r>
            <a:r>
              <a:rPr lang="es-PR" sz="4000" kern="1200" dirty="0"/>
              <a:t> de </a:t>
            </a:r>
            <a:r>
              <a:rPr lang="es-PR" sz="4000" dirty="0"/>
              <a:t>marzo </a:t>
            </a:r>
            <a:r>
              <a:rPr lang="es-PR" sz="4000" kern="1200" dirty="0"/>
              <a:t>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(Números 12</a:t>
            </a:r>
            <a:r>
              <a:rPr lang="en-US" dirty="0"/>
              <a:t>:1-11, 13-15</a:t>
            </a:r>
            <a:r>
              <a:rPr lang="es-PR" dirty="0"/>
              <a:t>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Ocupe su lugar en la misión de Dios a las naciones.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1816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sz="2800" dirty="0"/>
              <a:t>Hechos 1-8:</a:t>
            </a:r>
          </a:p>
          <a:p>
            <a:pPr lvl="1"/>
            <a:r>
              <a:rPr lang="es-PR" sz="2400" dirty="0"/>
              <a:t>Cap. 1 – aparición e instrucciones de Jesús después de Su resurrección</a:t>
            </a:r>
          </a:p>
          <a:p>
            <a:pPr lvl="1"/>
            <a:r>
              <a:rPr lang="es-PR" sz="2400" dirty="0"/>
              <a:t>Cap. 2 – llegada del Espíritu Santo en Pentecostés</a:t>
            </a:r>
          </a:p>
          <a:p>
            <a:pPr lvl="1"/>
            <a:r>
              <a:rPr lang="es-PR" sz="2400" dirty="0"/>
              <a:t>Cap. 3-5 – obras de Dios a través de los discípulos</a:t>
            </a:r>
          </a:p>
          <a:p>
            <a:pPr lvl="1"/>
            <a:r>
              <a:rPr lang="es-PR" sz="2400" dirty="0"/>
              <a:t>Cap. 6-7 – Esteban, el primer mártir del cristianismo</a:t>
            </a:r>
          </a:p>
          <a:p>
            <a:pPr lvl="1"/>
            <a:r>
              <a:rPr lang="es-PR" sz="2400" dirty="0"/>
              <a:t>Cap. 8 – Felipe enviado al desierto</a:t>
            </a:r>
          </a:p>
          <a:p>
            <a:pPr lvl="1"/>
            <a:endParaRPr lang="es-PR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pic>
        <p:nvPicPr>
          <p:cNvPr id="1026" name="Picture 2" descr="https://einarlunga.files.wordpress.com/2012/07/0cf9b-ethiopian-eunuch-and-philip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424802"/>
            <a:ext cx="3352800" cy="397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Hechos 8:26-27a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8682"/>
            <a:ext cx="8915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“Un ángel del Señor habló a Felipe, diciendo: Levántate y ve hacia el sur, por el camino que desciende de Jerusalén a Gaza, el cual es desierto. Entonces él se levantó y fue. Y sucedió que un etíope, eunuco, funcionario de </a:t>
            </a:r>
            <a:r>
              <a:rPr lang="es-ES" dirty="0" err="1"/>
              <a:t>Candace</a:t>
            </a:r>
            <a:r>
              <a:rPr lang="es-ES" dirty="0"/>
              <a:t> reina de los etíopes, el cual estaba sobre todos sus tesoros.”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Hechos 8:26-27a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Hechos 8:27b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2043623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1" y="2364882"/>
            <a:ext cx="83057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había venido a Jerusalén para adorar,”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Hechos 8:27b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8224873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Hechos 8:28-35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“volvía sentado en su carro, y leyendo al profeta Isaías. Y el Espíritu dijo a Felipe: Acércate y júntate a ese carro. Acudiendo Felipe, le oyó que leía al profeta Isaías, y dijo: Pero ¿entiendes lo que lees? El dijo: ¿Y cómo podré, si alguno no me enseñare? Y rogó a Felipe que subiese y se sentara con él...”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Hechos 8:28-35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114733</TotalTime>
  <Words>623</Words>
  <Application>Microsoft Office PowerPoint</Application>
  <PresentationFormat>On-screen Show (4:3)</PresentationFormat>
  <Paragraphs>70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Pasaje bíblico</vt:lpstr>
      <vt:lpstr>Hechos 8:26-27a</vt:lpstr>
      <vt:lpstr>Pasaje bíblico</vt:lpstr>
      <vt:lpstr>Hechos 8:27b</vt:lpstr>
      <vt:lpstr>Pasaje bíblico</vt:lpstr>
      <vt:lpstr>Hechos 8:28-35</vt:lpstr>
      <vt:lpstr>Hechos 8:28-35</vt:lpstr>
      <vt:lpstr>Hechos 8:28-35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aprovechemos_el_dia_030517</dc:title>
  <dc:subject>aprovechemos_el_dia_030517</dc:subject>
  <dc:creator>JRIVERA</dc:creator>
  <cp:lastModifiedBy>Tito Ortega</cp:lastModifiedBy>
  <cp:revision>5566</cp:revision>
  <cp:lastPrinted>2016-04-09T19:10:40Z</cp:lastPrinted>
  <dcterms:created xsi:type="dcterms:W3CDTF">2007-01-24T21:53:34Z</dcterms:created>
  <dcterms:modified xsi:type="dcterms:W3CDTF">2017-03-13T17:36:59Z</dcterms:modified>
</cp:coreProperties>
</file>