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12" r:id="rId3"/>
  </p:sldMasterIdLst>
  <p:notesMasterIdLst>
    <p:notesMasterId r:id="rId26"/>
  </p:notesMasterIdLst>
  <p:handoutMasterIdLst>
    <p:handoutMasterId r:id="rId27"/>
  </p:handoutMasterIdLst>
  <p:sldIdLst>
    <p:sldId id="1963" r:id="rId4"/>
    <p:sldId id="804" r:id="rId5"/>
    <p:sldId id="1967" r:id="rId6"/>
    <p:sldId id="1983" r:id="rId7"/>
    <p:sldId id="1778" r:id="rId8"/>
    <p:sldId id="1960" r:id="rId9"/>
    <p:sldId id="1968" r:id="rId10"/>
    <p:sldId id="1976" r:id="rId11"/>
    <p:sldId id="1953" r:id="rId12"/>
    <p:sldId id="1951" r:id="rId13"/>
    <p:sldId id="1982" r:id="rId14"/>
    <p:sldId id="1969" r:id="rId15"/>
    <p:sldId id="1971" r:id="rId16"/>
    <p:sldId id="1972" r:id="rId17"/>
    <p:sldId id="1978" r:id="rId18"/>
    <p:sldId id="1973" r:id="rId19"/>
    <p:sldId id="1979" r:id="rId20"/>
    <p:sldId id="1790" r:id="rId21"/>
    <p:sldId id="1981" r:id="rId22"/>
    <p:sldId id="1980" r:id="rId23"/>
    <p:sldId id="1663" r:id="rId24"/>
    <p:sldId id="908" r:id="rId25"/>
  </p:sldIdLst>
  <p:sldSz cx="9144000" cy="6858000" type="screen4x3"/>
  <p:notesSz cx="7077075" cy="9363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5405" autoAdjust="0"/>
  </p:normalViewPr>
  <p:slideViewPr>
    <p:cSldViewPr>
      <p:cViewPr varScale="1">
        <p:scale>
          <a:sx n="111" d="100"/>
          <a:sy n="111" d="100"/>
        </p:scale>
        <p:origin x="145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705" y="0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2/27/2017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93297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705" y="8893297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08705" y="0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6975" y="701675"/>
            <a:ext cx="4683125" cy="3511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7708" y="4447461"/>
            <a:ext cx="5661660" cy="421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93297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08705" y="8893297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8797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1807">
              <a:defRPr/>
            </a:pPr>
            <a:fld id="{9E96FC2E-92B0-4858-A30A-9BB3A28AE976}" type="slidenum">
              <a:rPr lang="en-US">
                <a:solidFill>
                  <a:srgbClr val="000000"/>
                </a:solidFill>
              </a:rPr>
              <a:pPr defTabSz="921807"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0407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18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19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5483533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20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647950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22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083853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3625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534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9086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1807">
              <a:defRPr/>
            </a:pPr>
            <a:fld id="{9E96FC2E-92B0-4858-A30A-9BB3A28AE976}" type="slidenum">
              <a:rPr lang="en-US">
                <a:solidFill>
                  <a:srgbClr val="000000"/>
                </a:solidFill>
              </a:rPr>
              <a:pPr defTabSz="921807"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9529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1807">
              <a:defRPr/>
            </a:pPr>
            <a:fld id="{9E96FC2E-92B0-4858-A30A-9BB3A28AE976}" type="slidenum">
              <a:rPr lang="en-US">
                <a:solidFill>
                  <a:srgbClr val="000000"/>
                </a:solidFill>
              </a:rPr>
              <a:pPr defTabSz="921807"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884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s-PR" alt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s-PR" alt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s-PR" altLang="en-US"/>
            </a:p>
          </p:txBody>
        </p:sp>
      </p:grpSp>
      <p:sp>
        <p:nvSpPr>
          <p:cNvPr id="5735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735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572E913-CC77-4AA7-823F-0B13FAF4F6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30659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819F8E-1087-4961-AACF-C271B738B71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4698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F8BDAF-7B2D-42A3-9352-83372BE382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94752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D41C75-7A80-4972-A76F-420839FE0B0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0928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F45845-C305-43E5-AB6F-1E433F88BF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33514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1E4C6A-287A-42DD-A763-3046962BA5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2311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80539D-34BA-4BEA-976B-446D010E81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37652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364B52-0C23-4D49-8218-504E38521C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51181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69EE0A-F173-42A5-8BE9-E590837285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66388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EE2064-71A3-4C34-B22E-4C864C62B0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99023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29CD0C-5B44-4E64-A5EE-51BFBBAFEA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56347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50D423-932E-4D73-926F-3C72B767A0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0816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3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D43DC9F1-AFCC-4E59-BD43-644ABEC6EB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0167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9144000" cy="6419088"/>
          </a:xfrm>
          <a:prstGeom prst="rect">
            <a:avLst/>
          </a:prstGeom>
        </p:spPr>
      </p:pic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000" dirty="0">
                <a:latin typeface="Candara" panose="020E0502030303020204" pitchFamily="34" charset="0"/>
              </a:rPr>
              <a:t>Invierno 2016-2017/Tema: Distinto: Viviendo por encima de la norma</a:t>
            </a: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endParaRPr lang="es-PR" sz="4000" dirty="0">
              <a:latin typeface="Candara" panose="020E0502030303020204" pitchFamily="34" charset="0"/>
            </a:endParaRP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>
                <a:latin typeface="Candara" panose="020E0502030303020204" pitchFamily="34" charset="0"/>
              </a:rPr>
              <a:t>Sesión 6</a:t>
            </a:r>
            <a:r>
              <a:rPr lang="es-PR" sz="4400" cap="small" dirty="0">
                <a:latin typeface="Candara" panose="020E0502030303020204" pitchFamily="34" charset="0"/>
              </a:rPr>
              <a:t>: Distinto en mi Amor</a:t>
            </a:r>
            <a:endParaRPr lang="es-PR" sz="4000" cap="small" dirty="0">
              <a:latin typeface="Candara" panose="020E0502030303020204" pitchFamily="34" charset="0"/>
            </a:endParaRP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3600" dirty="0">
                <a:latin typeface="Candara" panose="020E0502030303020204" pitchFamily="34" charset="0"/>
              </a:rPr>
              <a:t>26 de febrero de 2017</a:t>
            </a:r>
            <a:endParaRPr lang="es-PR" sz="2400" dirty="0">
              <a:latin typeface="Candara" panose="020E0502030303020204" pitchFamily="34" charset="0"/>
            </a:endParaRP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>
                <a:latin typeface="Candara" panose="020E0502030303020204" pitchFamily="34" charset="0"/>
              </a:rPr>
              <a:t>(Mateo  5:43-48)</a:t>
            </a:r>
            <a:endParaRPr lang="es-PR" sz="2800" dirty="0">
              <a:latin typeface="Candara" panose="020E0502030303020204" pitchFamily="34" charset="0"/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0662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Mateo 5.46-47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2057400"/>
            <a:ext cx="8718551" cy="34163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s-ES" sz="3600" i="1" baseline="30000" dirty="0"/>
              <a:t>46</a:t>
            </a:r>
            <a:r>
              <a:rPr lang="es-ES" sz="3600" i="1" dirty="0"/>
              <a:t>Porque si amáis a los que os aman, ¿qué recompensa tendréis? ¿No hacen también lo mismo los publicanos? </a:t>
            </a:r>
            <a:r>
              <a:rPr lang="es-ES" sz="3600" i="1" baseline="30000" dirty="0"/>
              <a:t>47</a:t>
            </a:r>
            <a:r>
              <a:rPr lang="es-ES" sz="3600" i="1" dirty="0"/>
              <a:t>Y si saludáis a vuestros hermanos solamente, ¿qué hacéis de más? ¿No hacen también así los gentiles?</a:t>
            </a:r>
          </a:p>
        </p:txBody>
      </p:sp>
    </p:spTree>
    <p:extLst>
      <p:ext uri="{BB962C8B-B14F-4D97-AF65-F5344CB8AC3E}">
        <p14:creationId xmlns:p14="http://schemas.microsoft.com/office/powerpoint/2010/main" val="1018838012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Resumiendo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2057400"/>
            <a:ext cx="8718551" cy="452431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ES" sz="3600" dirty="0"/>
              <a:t>Es fácil amar a los que nos aman.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ES" sz="3600" dirty="0"/>
              <a:t>Jesús no está aprobando el desprecio generalizado de la comunidad hacia los recaudadores de impuestos y los gentiles sino que les estaba “virando la tortilla” a los judíos.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ES" sz="3600" dirty="0"/>
              <a:t>Jesús llama a sus seguidores a un amor mucho más difícil.</a:t>
            </a:r>
          </a:p>
        </p:txBody>
      </p:sp>
    </p:spTree>
    <p:extLst>
      <p:ext uri="{BB962C8B-B14F-4D97-AF65-F5344CB8AC3E}">
        <p14:creationId xmlns:p14="http://schemas.microsoft.com/office/powerpoint/2010/main" val="1090290483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question%10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/>
              <a:t>Para Considerar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8913" y="2438400"/>
            <a:ext cx="4840287" cy="3240088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195"/>
                  </a:schemeClr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3600" dirty="0"/>
              <a:t>En este pasaje, ¿qué diferencia establece Jesús entre el amor fácil y el amor difícil?</a:t>
            </a:r>
          </a:p>
        </p:txBody>
      </p:sp>
    </p:spTree>
    <p:extLst>
      <p:ext uri="{BB962C8B-B14F-4D97-AF65-F5344CB8AC3E}">
        <p14:creationId xmlns:p14="http://schemas.microsoft.com/office/powerpoint/2010/main" val="167848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 animBg="1"/>
      <p:bldP spid="22733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  <a:latin typeface="Candara" panose="020E0502030303020204" pitchFamily="34" charset="0"/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440397" y="2286000"/>
            <a:ext cx="42672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None/>
              <a:tabLst/>
              <a:defRPr/>
            </a:pPr>
            <a:r>
              <a:rPr kumimoji="0" lang="es-PR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David" panose="020E0502060401010101" pitchFamily="34" charset="-79"/>
              </a:rPr>
              <a:t>Mateo 5.48</a:t>
            </a:r>
            <a:endParaRPr kumimoji="0" lang="es-ES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29621333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D3A36D5-4982-416A-93B5-B3CD44AA987B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Mateo 5.48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599" y="2057400"/>
            <a:ext cx="8718551" cy="175432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s-ES" sz="3600" i="1" baseline="30000" dirty="0"/>
              <a:t>48</a:t>
            </a:r>
            <a:r>
              <a:rPr lang="es-ES" sz="3600" i="1" dirty="0"/>
              <a:t>Sed, pues, vosotros perfectos, como vuestro Padre que está en los cielos es perfecto.</a:t>
            </a:r>
          </a:p>
        </p:txBody>
      </p:sp>
    </p:spTree>
    <p:extLst>
      <p:ext uri="{BB962C8B-B14F-4D97-AF65-F5344CB8AC3E}">
        <p14:creationId xmlns:p14="http://schemas.microsoft.com/office/powerpoint/2010/main" val="2678090525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D3A36D5-4982-416A-93B5-B3CD44AA987B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Palabra Clave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599" y="2057400"/>
            <a:ext cx="8718551" cy="35394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s-ES" sz="3200" b="1" i="1" dirty="0"/>
              <a:t>Perfectos</a:t>
            </a:r>
            <a:r>
              <a:rPr lang="es-ES" sz="3200" i="1" dirty="0"/>
              <a:t> </a:t>
            </a:r>
            <a:r>
              <a:rPr lang="es-ES" sz="3200" dirty="0"/>
              <a:t>(v.48). La palabra puede significar “sin defecto”. También puede tener el sentido de ser maduro, completo o plenamente desarrollado en un sentido moral o espiritual. En referencia a los hijos de Dios, “maduro” o “cabal” es el significado más probable.</a:t>
            </a:r>
            <a:endParaRPr lang="es-ES" sz="3200" b="1" i="1" dirty="0"/>
          </a:p>
        </p:txBody>
      </p:sp>
    </p:spTree>
    <p:extLst>
      <p:ext uri="{BB962C8B-B14F-4D97-AF65-F5344CB8AC3E}">
        <p14:creationId xmlns:p14="http://schemas.microsoft.com/office/powerpoint/2010/main" val="896687708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question%10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/>
              <a:t>Para Considerar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8913" y="2438400"/>
            <a:ext cx="4840287" cy="3240088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195"/>
                  </a:schemeClr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3600" dirty="0"/>
              <a:t>¿Qué oportunidades tenemos para expresar un amor incondicional?</a:t>
            </a:r>
          </a:p>
        </p:txBody>
      </p:sp>
    </p:spTree>
    <p:extLst>
      <p:ext uri="{BB962C8B-B14F-4D97-AF65-F5344CB8AC3E}">
        <p14:creationId xmlns:p14="http://schemas.microsoft.com/office/powerpoint/2010/main" val="333416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 animBg="1"/>
      <p:bldP spid="22733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question%10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/>
              <a:t>Para Considerar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8913" y="2438400"/>
            <a:ext cx="4840287" cy="3240088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195"/>
                  </a:schemeClr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3600" dirty="0"/>
              <a:t>¿Cuán importante es el amor incondicional en su función como embajador de Cristo?</a:t>
            </a:r>
          </a:p>
        </p:txBody>
      </p:sp>
    </p:spTree>
    <p:extLst>
      <p:ext uri="{BB962C8B-B14F-4D97-AF65-F5344CB8AC3E}">
        <p14:creationId xmlns:p14="http://schemas.microsoft.com/office/powerpoint/2010/main" val="1587975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 animBg="1"/>
      <p:bldP spid="22733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10162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s-E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Aplicación</a:t>
            </a:r>
            <a:r>
              <a:rPr lang="en-US" dirty="0"/>
              <a:t> para mi </a:t>
            </a:r>
            <a:r>
              <a:rPr lang="es-PR" dirty="0"/>
              <a:t>vida</a:t>
            </a:r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8362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66924"/>
            <a:ext cx="50292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b="1" dirty="0"/>
              <a:t>Ore</a:t>
            </a:r>
            <a:r>
              <a:rPr lang="es-PR" dirty="0"/>
              <a:t>. Comprométase a orar todos los días por una persona en su vida que le resulte “difícil de amar”. Ore para que Dios bendiga a esa persona. Observe cómo su corazón se ablanda hacia esa persona.</a:t>
            </a:r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10162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s-E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Aplicación</a:t>
            </a:r>
            <a:r>
              <a:rPr lang="en-US" dirty="0"/>
              <a:t> para mi </a:t>
            </a:r>
            <a:r>
              <a:rPr lang="es-PR" dirty="0"/>
              <a:t>vida</a:t>
            </a:r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8362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66924"/>
            <a:ext cx="50292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b="1" dirty="0"/>
              <a:t>Dé gracias</a:t>
            </a:r>
            <a:r>
              <a:rPr lang="es-PR" dirty="0"/>
              <a:t>. ¿Alguna vez fue usted difícil de amar? Piense en alguien que le amó en ese momento, y llámela para agradecerle la manera en que le recordó cómo todo el tiempo Dios le ama a usted.</a:t>
            </a:r>
          </a:p>
        </p:txBody>
      </p:sp>
    </p:spTree>
    <p:extLst>
      <p:ext uri="{BB962C8B-B14F-4D97-AF65-F5344CB8AC3E}">
        <p14:creationId xmlns:p14="http://schemas.microsoft.com/office/powerpoint/2010/main" val="2998075236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/>
              <a:t>Contexto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80772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/>
              <a:t>En el tiempo de Jesús, los judíos, especialmente los líderes religiosos, tenían bien en claro quiénes eran sus prójimos y quiénes eran sus enemigos, y cómo debían tratar a cada uno. Jesús deja claro que debemos amar tanto a nuestros prójimos como a nuestros enemigos.</a:t>
            </a:r>
          </a:p>
        </p:txBody>
      </p:sp>
    </p:spTree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10162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s-E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Aplicación</a:t>
            </a:r>
            <a:r>
              <a:rPr lang="en-US" dirty="0"/>
              <a:t> para mi </a:t>
            </a:r>
            <a:r>
              <a:rPr lang="es-PR" dirty="0"/>
              <a:t>vida</a:t>
            </a:r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8362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399" y="2066924"/>
            <a:ext cx="5214405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b="1" dirty="0"/>
              <a:t>Sacrifique</a:t>
            </a:r>
            <a:r>
              <a:rPr lang="es-PR" dirty="0"/>
              <a:t>. Jesús nos ama de una manera sacrificada. Esta semana, piense en una manera práctica de amar a alguien con sacrificio.</a:t>
            </a:r>
          </a:p>
        </p:txBody>
      </p:sp>
    </p:spTree>
    <p:extLst>
      <p:ext uri="{BB962C8B-B14F-4D97-AF65-F5344CB8AC3E}">
        <p14:creationId xmlns:p14="http://schemas.microsoft.com/office/powerpoint/2010/main" val="1715833248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296"/>
            <a:ext cx="9144000" cy="6847703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>
                <a:solidFill>
                  <a:schemeClr val="tx1"/>
                </a:solidFill>
              </a:rPr>
              <a:t>Próximo Estudio Dominical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000" b="1" dirty="0"/>
              <a:t>Primavera 2017/Tema</a:t>
            </a:r>
            <a:r>
              <a:rPr lang="es-PR" sz="4000" dirty="0"/>
              <a:t>: Más que suficiente: Cómo Jesús suple nuestras necesidades más profundas</a:t>
            </a: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000" dirty="0"/>
              <a:t>Sesión 1</a:t>
            </a:r>
            <a:r>
              <a:rPr lang="es-PR" sz="4000" cap="small" dirty="0"/>
              <a:t>: Nuestra necesidad de alegría</a:t>
            </a:r>
            <a:endParaRPr lang="es-PR" sz="36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/>
              <a:t>5 de marzo de 2017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Leer y meditar en: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(Juan  6:26-27, 35-40)</a:t>
            </a: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22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09600" y="250376"/>
            <a:ext cx="7696200" cy="644514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question%10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/>
              <a:t>Para Considerar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8913" y="2438400"/>
            <a:ext cx="4840287" cy="3240088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195"/>
                  </a:schemeClr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4400" dirty="0"/>
              <a:t>Mencione diferentes maneras en las que se utiliza la palabra “amor”</a:t>
            </a:r>
          </a:p>
        </p:txBody>
      </p:sp>
    </p:spTree>
    <p:extLst>
      <p:ext uri="{BB962C8B-B14F-4D97-AF65-F5344CB8AC3E}">
        <p14:creationId xmlns:p14="http://schemas.microsoft.com/office/powerpoint/2010/main" val="508937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 animBg="1"/>
      <p:bldP spid="22733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3037" cy="1462087"/>
          </a:xfrm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/>
              <a:t>Verdad</a:t>
            </a:r>
            <a:r>
              <a:rPr lang="en-US" dirty="0"/>
              <a:t> Central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65532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/>
              <a:t>Jesús nos manda que amemos incondicionalmente a los demás.  </a:t>
            </a:r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248400" y="3429000"/>
            <a:ext cx="2123224" cy="318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18877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  <a:latin typeface="Candara" panose="020E0502030303020204" pitchFamily="34" charset="0"/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438400" y="2286000"/>
            <a:ext cx="42672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Candara" panose="020E0502030303020204" pitchFamily="34" charset="0"/>
                <a:cs typeface="David" panose="020E0502060401010101" pitchFamily="34" charset="-79"/>
              </a:rPr>
              <a:t>Mateo 5.43-45</a:t>
            </a:r>
            <a:endParaRPr lang="es-ES" sz="4800" dirty="0">
              <a:latin typeface="Candara" panose="020E0502030303020204" pitchFamily="34" charset="0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Mateo 5.43-45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" y="2057400"/>
            <a:ext cx="8715376" cy="452431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s-ES" sz="3200" i="1" baseline="30000" dirty="0"/>
              <a:t>43</a:t>
            </a:r>
            <a:r>
              <a:rPr lang="es-ES" sz="3200" i="1" dirty="0"/>
              <a:t>Oísteis que fue dicho: Amarás a tu prójimo, y aborrecerás a tu enemigo.</a:t>
            </a:r>
            <a:r>
              <a:rPr lang="es-ES" sz="3200" i="1" baseline="30000" dirty="0"/>
              <a:t> 44</a:t>
            </a:r>
            <a:r>
              <a:rPr lang="es-ES" sz="3200" i="1" dirty="0"/>
              <a:t>Pero yo os digo: Amad a vuestros enemigos, bendecid a los que os maldicen, haced bien a los que os aborrecen, y orad por los que os ultrajan y os persiguen;</a:t>
            </a:r>
            <a:r>
              <a:rPr lang="es-ES" sz="3200" i="1" baseline="30000" dirty="0"/>
              <a:t> 45</a:t>
            </a:r>
            <a:r>
              <a:rPr lang="es-ES" sz="3200" i="1" dirty="0"/>
              <a:t>para que seáis hijos de vuestro Padre que está en los cielos, que hace salir su sol sobre malos y buenos, y que hace llover sobre justos e injustos.</a:t>
            </a:r>
            <a:endParaRPr lang="es-ES" sz="3200" b="1" i="1" dirty="0"/>
          </a:p>
        </p:txBody>
      </p:sp>
    </p:spTree>
    <p:extLst>
      <p:ext uri="{BB962C8B-B14F-4D97-AF65-F5344CB8AC3E}">
        <p14:creationId xmlns:p14="http://schemas.microsoft.com/office/powerpoint/2010/main" val="2503741547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question%10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 dirty="0"/>
              <a:t>Para Considerar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8913" y="2438400"/>
            <a:ext cx="4687887" cy="3240088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195"/>
                  </a:schemeClr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4400" dirty="0"/>
              <a:t>¿Cómo podemos amar a los que son “difíciles de amar”?</a:t>
            </a:r>
          </a:p>
        </p:txBody>
      </p:sp>
    </p:spTree>
    <p:extLst>
      <p:ext uri="{BB962C8B-B14F-4D97-AF65-F5344CB8AC3E}">
        <p14:creationId xmlns:p14="http://schemas.microsoft.com/office/powerpoint/2010/main" val="4229125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 animBg="1"/>
      <p:bldP spid="22733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question%10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8913" y="2438400"/>
            <a:ext cx="4840287" cy="3240088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195"/>
                  </a:schemeClr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4400" dirty="0"/>
              <a:t>¿Qué significa la palabra enemigo, para usted?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 dirty="0"/>
              <a:t>Para Considerar</a:t>
            </a:r>
          </a:p>
        </p:txBody>
      </p:sp>
    </p:spTree>
    <p:extLst>
      <p:ext uri="{BB962C8B-B14F-4D97-AF65-F5344CB8AC3E}">
        <p14:creationId xmlns:p14="http://schemas.microsoft.com/office/powerpoint/2010/main" val="2174856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1" grpId="0" build="p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  <a:latin typeface="Candara" panose="020E0502030303020204" pitchFamily="34" charset="0"/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440397" y="2286000"/>
            <a:ext cx="42672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Candara" panose="020E0502030303020204" pitchFamily="34" charset="0"/>
                <a:cs typeface="David" panose="020E0502060401010101" pitchFamily="34" charset="-79"/>
              </a:rPr>
              <a:t>Mateo 5.46-47</a:t>
            </a:r>
            <a:endParaRPr lang="es-ES" sz="4800" dirty="0">
              <a:latin typeface="Candara" panose="020E0502030303020204" pitchFamily="34" charset="0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65382134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116118</TotalTime>
  <Words>647</Words>
  <Application>Microsoft Office PowerPoint</Application>
  <PresentationFormat>On-screen Show (4:3)</PresentationFormat>
  <Paragraphs>77</Paragraphs>
  <Slides>22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Calibri</vt:lpstr>
      <vt:lpstr>Candara</vt:lpstr>
      <vt:lpstr>David</vt:lpstr>
      <vt:lpstr>Tahoma</vt:lpstr>
      <vt:lpstr>Wingdings</vt:lpstr>
      <vt:lpstr>Blends</vt:lpstr>
      <vt:lpstr>1_Office Theme</vt:lpstr>
      <vt:lpstr>1_Blends</vt:lpstr>
      <vt:lpstr>PowerPoint Presentation</vt:lpstr>
      <vt:lpstr>Contexto</vt:lpstr>
      <vt:lpstr>Para Considerar</vt:lpstr>
      <vt:lpstr>Verdad Central</vt:lpstr>
      <vt:lpstr>Pasaje bíblico</vt:lpstr>
      <vt:lpstr>Mateo 5.43-45</vt:lpstr>
      <vt:lpstr>Para Considerar</vt:lpstr>
      <vt:lpstr>Para Considerar</vt:lpstr>
      <vt:lpstr>Pasaje bíblico</vt:lpstr>
      <vt:lpstr>Mateo 5.46-47</vt:lpstr>
      <vt:lpstr>Resumiendo</vt:lpstr>
      <vt:lpstr>Para Considerar</vt:lpstr>
      <vt:lpstr>Pasaje bíblico</vt:lpstr>
      <vt:lpstr>Mateo 5.48</vt:lpstr>
      <vt:lpstr>Palabra Clave</vt:lpstr>
      <vt:lpstr>Para Considerar</vt:lpstr>
      <vt:lpstr>Para Considerar</vt:lpstr>
      <vt:lpstr>Aplicación para mi vida</vt:lpstr>
      <vt:lpstr>Aplicación para mi vida</vt:lpstr>
      <vt:lpstr>Aplicación para mi vida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distinto_en_mi_amor_022617</dc:title>
  <dc:subject>distinto_en_mi_amor_022617</dc:subject>
  <dc:creator>Tito Ortega</dc:creator>
  <cp:lastModifiedBy>Tito Ortega</cp:lastModifiedBy>
  <cp:revision>5574</cp:revision>
  <cp:lastPrinted>2017-02-19T03:20:39Z</cp:lastPrinted>
  <dcterms:created xsi:type="dcterms:W3CDTF">2007-01-24T21:53:34Z</dcterms:created>
  <dcterms:modified xsi:type="dcterms:W3CDTF">2017-02-28T03:34:09Z</dcterms:modified>
</cp:coreProperties>
</file>