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9"/>
  </p:notesMasterIdLst>
  <p:handoutMasterIdLst>
    <p:handoutMasterId r:id="rId30"/>
  </p:handoutMasterIdLst>
  <p:sldIdLst>
    <p:sldId id="1963" r:id="rId4"/>
    <p:sldId id="1967" r:id="rId5"/>
    <p:sldId id="1975" r:id="rId6"/>
    <p:sldId id="804" r:id="rId7"/>
    <p:sldId id="1778" r:id="rId8"/>
    <p:sldId id="1960" r:id="rId9"/>
    <p:sldId id="1968" r:id="rId10"/>
    <p:sldId id="1976" r:id="rId11"/>
    <p:sldId id="1953" r:id="rId12"/>
    <p:sldId id="1951" r:id="rId13"/>
    <p:sldId id="1969" r:id="rId14"/>
    <p:sldId id="1974" r:id="rId15"/>
    <p:sldId id="1970" r:id="rId16"/>
    <p:sldId id="1971" r:id="rId17"/>
    <p:sldId id="1972" r:id="rId18"/>
    <p:sldId id="1977" r:id="rId19"/>
    <p:sldId id="1978" r:id="rId20"/>
    <p:sldId id="1973" r:id="rId21"/>
    <p:sldId id="1979" r:id="rId22"/>
    <p:sldId id="1790" r:id="rId23"/>
    <p:sldId id="1981" r:id="rId24"/>
    <p:sldId id="1980" r:id="rId25"/>
    <p:sldId id="1704" r:id="rId26"/>
    <p:sldId id="1663" r:id="rId27"/>
    <p:sldId id="908" r:id="rId28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48353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4795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84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36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40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72E913-CC77-4AA7-823F-0B13FAF4F6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065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819F8E-1087-4961-AACF-C271B738B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698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8BDAF-7B2D-42A3-9352-83372BE38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475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41C75-7A80-4972-A76F-420839FE0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2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5845-C305-43E5-AB6F-1E433F88BF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351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E4C6A-287A-42DD-A763-3046962BA5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31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0539D-34BA-4BEA-976B-446D010E8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765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64B52-0C23-4D49-8218-504E38521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118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9EE0A-F173-42A5-8BE9-E59083728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638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E2064-71A3-4C34-B22E-4C864C62B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02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9CD0C-5B44-4E64-A5EE-51BFBBAFEA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63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50D423-932E-4D73-926F-3C72B767A0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81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43DC9F1-AFCC-4E59-BD43-644ABEC6E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1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650"/>
            <a:ext cx="9144000" cy="5143500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Invierno 2016-2017/Tema: Distinto: Viviendo por encima de la norma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5</a:t>
            </a:r>
            <a:r>
              <a:rPr lang="es-PR" sz="4400" cap="small" dirty="0">
                <a:latin typeface="Candara" panose="020E0502030303020204" pitchFamily="34" charset="0"/>
              </a:rPr>
              <a:t>: Distinto en mis reacciones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19 de febrero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(Mateo  5:33-42)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Mateo 5.38-39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206210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38</a:t>
            </a:r>
            <a:r>
              <a:rPr lang="es-ES" sz="3200" i="1" dirty="0"/>
              <a:t>Oísteis que fue dicho: Ojo por ojo, y diente por diente. </a:t>
            </a:r>
            <a:r>
              <a:rPr lang="es-ES" sz="3200" i="1" baseline="30000" dirty="0"/>
              <a:t>39</a:t>
            </a:r>
            <a:r>
              <a:rPr lang="es-ES" sz="3200" i="1" dirty="0"/>
              <a:t>Pero yo os digo: No resistáis al que es malo; antes, a cualquiera que te hiera en la mejilla derecha, vuélvele también la otra; 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¿Cuáles son algunas maneras de “poner la otra mejilla” en la actualidad?</a:t>
            </a:r>
          </a:p>
        </p:txBody>
      </p:sp>
    </p:spTree>
    <p:extLst>
      <p:ext uri="{BB962C8B-B14F-4D97-AF65-F5344CB8AC3E}">
        <p14:creationId xmlns:p14="http://schemas.microsoft.com/office/powerpoint/2010/main" val="16784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</p:spPr>
      </p:pic>
      <p:sp>
        <p:nvSpPr>
          <p:cNvPr id="2" name="Rectangle 1"/>
          <p:cNvSpPr/>
          <p:nvPr/>
        </p:nvSpPr>
        <p:spPr>
          <a:xfrm>
            <a:off x="1600200" y="307651"/>
            <a:ext cx="6737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/>
              <a:t>”El que me la hace, me la paga”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01487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¿Cuándo cruzamos el límite entre poner la otra mejilla y vivir como víctimas?</a:t>
            </a:r>
          </a:p>
        </p:txBody>
      </p:sp>
    </p:spTree>
    <p:extLst>
      <p:ext uri="{BB962C8B-B14F-4D97-AF65-F5344CB8AC3E}">
        <p14:creationId xmlns:p14="http://schemas.microsoft.com/office/powerpoint/2010/main" val="195286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Mateo 5.40-42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Mateo 5.40-42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25545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40</a:t>
            </a:r>
            <a:r>
              <a:rPr lang="es-ES" sz="3200" i="1" dirty="0"/>
              <a:t>y al que quiera ponerte a pleito y quitarte la túnica, déjale también la capa; </a:t>
            </a:r>
            <a:r>
              <a:rPr lang="es-ES" sz="3200" i="1" baseline="30000" dirty="0"/>
              <a:t>41</a:t>
            </a:r>
            <a:r>
              <a:rPr lang="es-ES" sz="3200" i="1" dirty="0"/>
              <a:t>y a cualquiera que te obligue a llevar carga por una milla, ve con él dos. </a:t>
            </a:r>
            <a:r>
              <a:rPr lang="es-ES" sz="3200" i="1" baseline="30000" dirty="0"/>
              <a:t>42</a:t>
            </a:r>
            <a:r>
              <a:rPr lang="es-ES" sz="3200" i="1" dirty="0"/>
              <a:t>Al que te pida, dale; y al que quiera tomar de ti prestado, no se lo rehúses. </a:t>
            </a:r>
          </a:p>
        </p:txBody>
      </p:sp>
    </p:spTree>
    <p:extLst>
      <p:ext uri="{BB962C8B-B14F-4D97-AF65-F5344CB8AC3E}">
        <p14:creationId xmlns:p14="http://schemas.microsoft.com/office/powerpoint/2010/main" val="267809052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Romanos 12.19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206210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19</a:t>
            </a:r>
            <a:r>
              <a:rPr lang="es-ES" sz="3200" i="1" dirty="0"/>
              <a:t>No os venguéis vosotros mismos, amados míos, sino dejad lugar a la ira de Dios; porque escrito está: Mía es la venganza, yo pagaré, dice el Señor. </a:t>
            </a:r>
          </a:p>
        </p:txBody>
      </p:sp>
    </p:spTree>
    <p:extLst>
      <p:ext uri="{BB962C8B-B14F-4D97-AF65-F5344CB8AC3E}">
        <p14:creationId xmlns:p14="http://schemas.microsoft.com/office/powerpoint/2010/main" val="123256942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Hebreos 10.30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15696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30</a:t>
            </a:r>
            <a:r>
              <a:rPr lang="es-ES" sz="3200" i="1" dirty="0"/>
              <a:t>Pues conocemos al que dijo: Mía es la venganza, yo daré el pago, dice el Señor. Y otra vez: El Señor juzgará a su pueblo.</a:t>
            </a:r>
            <a:r>
              <a:rPr lang="es-ES" sz="32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6687708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¿Qué podemos entender por los pasadas citas bíblicas?</a:t>
            </a:r>
          </a:p>
        </p:txBody>
      </p:sp>
    </p:spTree>
    <p:extLst>
      <p:ext uri="{BB962C8B-B14F-4D97-AF65-F5344CB8AC3E}">
        <p14:creationId xmlns:p14="http://schemas.microsoft.com/office/powerpoint/2010/main" val="33341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¿Cómo podemos prepararnos para responder bien ante las exigencias de los demás?</a:t>
            </a:r>
          </a:p>
        </p:txBody>
      </p:sp>
    </p:spTree>
    <p:extLst>
      <p:ext uri="{BB962C8B-B14F-4D97-AF65-F5344CB8AC3E}">
        <p14:creationId xmlns:p14="http://schemas.microsoft.com/office/powerpoint/2010/main" val="158797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¿Cuán seguras o confiables son mis palabras?</a:t>
            </a:r>
          </a:p>
        </p:txBody>
      </p:sp>
    </p:spTree>
    <p:extLst>
      <p:ext uri="{BB962C8B-B14F-4D97-AF65-F5344CB8AC3E}">
        <p14:creationId xmlns:p14="http://schemas.microsoft.com/office/powerpoint/2010/main" val="50893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4000" dirty="0"/>
              <a:t>Si habláramos la verdad y fuéramos sinceros, no nos meteríamos en tantos aprietos.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3600" dirty="0"/>
              <a:t>Tú mismo tienes que ser suficiente garantía para lo que dices.</a:t>
            </a:r>
          </a:p>
          <a:p>
            <a:r>
              <a:rPr lang="es-PR" sz="3600" dirty="0"/>
              <a:t>No es necesario utilizar la credibilidad o peso de otros si tu confiabilidad es suficiente.</a:t>
            </a:r>
          </a:p>
        </p:txBody>
      </p:sp>
    </p:spTree>
    <p:extLst>
      <p:ext uri="{BB962C8B-B14F-4D97-AF65-F5344CB8AC3E}">
        <p14:creationId xmlns:p14="http://schemas.microsoft.com/office/powerpoint/2010/main" val="299807523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214405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No debemos desesperarnos ni desanimarnos ante la injusticia.</a:t>
            </a:r>
          </a:p>
          <a:p>
            <a:r>
              <a:rPr lang="es-PR" dirty="0"/>
              <a:t>Más bien tenemos que asegurarnos de ser justos y confiar que Dios mismo tratará con el asunto.</a:t>
            </a:r>
          </a:p>
        </p:txBody>
      </p:sp>
    </p:spTree>
    <p:extLst>
      <p:ext uri="{BB962C8B-B14F-4D97-AF65-F5344CB8AC3E}">
        <p14:creationId xmlns:p14="http://schemas.microsoft.com/office/powerpoint/2010/main" val="1715833248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57150" indent="0">
              <a:buNone/>
            </a:pPr>
            <a:r>
              <a:rPr lang="en-US" sz="1800" dirty="0" err="1"/>
              <a:t>Wiersbe</a:t>
            </a:r>
            <a:r>
              <a:rPr lang="en-US" sz="1800" dirty="0"/>
              <a:t>, Warren W. . electronic ed. Nashville: Editorial Caribe, 1995. Print.</a:t>
            </a:r>
          </a:p>
          <a:p>
            <a:pPr marL="57150" indent="0">
              <a:buNone/>
            </a:pPr>
            <a:endParaRPr lang="en-US" sz="1800" dirty="0"/>
          </a:p>
          <a:p>
            <a:pPr marL="57150" indent="0">
              <a:buNone/>
            </a:pPr>
            <a:r>
              <a:rPr lang="es-PR" sz="1800" dirty="0" err="1"/>
              <a:t>MacDonald</a:t>
            </a:r>
            <a:r>
              <a:rPr lang="es-PR" sz="1800" dirty="0"/>
              <a:t>, William. Comentario Bíblico de William </a:t>
            </a:r>
            <a:r>
              <a:rPr lang="es-PR" sz="1800" dirty="0" err="1"/>
              <a:t>MacDonald</a:t>
            </a:r>
            <a:r>
              <a:rPr lang="es-PR" sz="1800" dirty="0"/>
              <a:t>: Antiguo 	Testamento y Nuevo Testamento. </a:t>
            </a:r>
            <a:r>
              <a:rPr lang="es-PR" sz="1800" dirty="0" err="1"/>
              <a:t>Viladecavalls</a:t>
            </a:r>
            <a:r>
              <a:rPr lang="es-PR" sz="1800" dirty="0"/>
              <a:t> (Barcelona), España: 	Editorial CLIE, 2004. </a:t>
            </a:r>
            <a:r>
              <a:rPr lang="es-PR" sz="1800" dirty="0" err="1"/>
              <a:t>Print</a:t>
            </a:r>
            <a:r>
              <a:rPr lang="es-PR" sz="1800" dirty="0"/>
              <a:t>.</a:t>
            </a:r>
          </a:p>
          <a:p>
            <a:pPr marL="57150" indent="0">
              <a:buNone/>
            </a:pPr>
            <a:endParaRPr lang="en-US" sz="18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19"/>
          <a:stretch/>
        </p:blipFill>
        <p:spPr>
          <a:xfrm>
            <a:off x="0" y="-24442"/>
            <a:ext cx="9133367" cy="6879265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Invierno 2016-2017/Tema: Distinto: Viviendo por encima de la norma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Sesión 6</a:t>
            </a:r>
            <a:r>
              <a:rPr lang="es-PR" sz="4400" cap="small" dirty="0"/>
              <a:t>: Distinto en mi amor</a:t>
            </a:r>
            <a:endParaRPr lang="es-PR" sz="40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26 de febrero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(Efesios  5:43-48)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¿Soy yo mismo suficiente garantía para lo que digo y prometo?</a:t>
            </a:r>
          </a:p>
        </p:txBody>
      </p:sp>
    </p:spTree>
    <p:extLst>
      <p:ext uri="{BB962C8B-B14F-4D97-AF65-F5344CB8AC3E}">
        <p14:creationId xmlns:p14="http://schemas.microsoft.com/office/powerpoint/2010/main" val="12109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Responda con gracia y con integridad a las demandas de los demás.  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5.33-42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Mateo 5.33-37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4012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2800" i="1" baseline="30000" dirty="0"/>
              <a:t>33</a:t>
            </a:r>
            <a:r>
              <a:rPr lang="es-ES" sz="2800" i="1" dirty="0"/>
              <a:t>Además habéis oído que fue dicho a los antiguos: No perjurarás, sino cumplirás al Señor tus juramentos.</a:t>
            </a:r>
            <a:r>
              <a:rPr lang="es-ES" sz="2800" i="1" baseline="30000" dirty="0"/>
              <a:t> 34</a:t>
            </a:r>
            <a:r>
              <a:rPr lang="es-ES" sz="2800" i="1" dirty="0"/>
              <a:t>Pero yo os digo: No juréis en ninguna manera; ni por el cielo, porque es el trono de Dios;</a:t>
            </a:r>
            <a:r>
              <a:rPr lang="es-ES" sz="2800" i="1" baseline="30000" dirty="0"/>
              <a:t> 35</a:t>
            </a:r>
            <a:r>
              <a:rPr lang="es-ES" sz="2800" i="1" dirty="0"/>
              <a:t>ni por la tierra, porque es el estrado de sus pies; ni por Jerusalén, porque es la ciudad del gran Rey.</a:t>
            </a:r>
            <a:r>
              <a:rPr lang="es-ES" sz="2800" i="1" baseline="30000" dirty="0"/>
              <a:t> 36</a:t>
            </a:r>
            <a:r>
              <a:rPr lang="es-ES" sz="2800" i="1" dirty="0"/>
              <a:t>Ni por tu cabeza jurarás, porque no puedes hacer blanco o negro un solo cabello.</a:t>
            </a:r>
            <a:r>
              <a:rPr lang="es-ES" sz="2800" i="1" baseline="30000" dirty="0"/>
              <a:t> 37</a:t>
            </a:r>
            <a:r>
              <a:rPr lang="es-ES" sz="2800" i="1" dirty="0"/>
              <a:t>Pero sea vuestro hablar: Sí, sí; no, no; porque lo que es más de esto, de mal procede.</a:t>
            </a:r>
            <a:r>
              <a:rPr lang="es-ES" sz="28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9926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¿Qué nos motiva a decir: “lo prometo”?</a:t>
            </a:r>
          </a:p>
        </p:txBody>
      </p:sp>
    </p:spTree>
    <p:extLst>
      <p:ext uri="{BB962C8B-B14F-4D97-AF65-F5344CB8AC3E}">
        <p14:creationId xmlns:p14="http://schemas.microsoft.com/office/powerpoint/2010/main" val="42291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>
                <a:solidFill>
                  <a:srgbClr val="FF0000"/>
                </a:solidFill>
              </a:rPr>
              <a:t>Anticipando El Próximo Tema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¿Qué piensas del dicho, ”El que me la hace, me la paga”?</a:t>
            </a:r>
          </a:p>
        </p:txBody>
      </p:sp>
    </p:spTree>
    <p:extLst>
      <p:ext uri="{BB962C8B-B14F-4D97-AF65-F5344CB8AC3E}">
        <p14:creationId xmlns:p14="http://schemas.microsoft.com/office/powerpoint/2010/main" val="217485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5.38-39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116079</TotalTime>
  <Words>649</Words>
  <Application>Microsoft Office PowerPoint</Application>
  <PresentationFormat>On-screen Show (4:3)</PresentationFormat>
  <Paragraphs>84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1_Blends</vt:lpstr>
      <vt:lpstr>PowerPoint Presentation</vt:lpstr>
      <vt:lpstr>Para Considerar</vt:lpstr>
      <vt:lpstr>Para Considerar</vt:lpstr>
      <vt:lpstr>El asunto</vt:lpstr>
      <vt:lpstr>Pasaje bíblico</vt:lpstr>
      <vt:lpstr>Mateo 5.33-37</vt:lpstr>
      <vt:lpstr>Para Considerar</vt:lpstr>
      <vt:lpstr>Anticipando El Próximo Tema</vt:lpstr>
      <vt:lpstr>Pasaje bíblico</vt:lpstr>
      <vt:lpstr>Mateo 5.38-39</vt:lpstr>
      <vt:lpstr>Para Considerar</vt:lpstr>
      <vt:lpstr>PowerPoint Presentation</vt:lpstr>
      <vt:lpstr>Para Considerar</vt:lpstr>
      <vt:lpstr>Pasaje bíblico</vt:lpstr>
      <vt:lpstr>Mateo 5.40-42</vt:lpstr>
      <vt:lpstr>Romanos 12.19</vt:lpstr>
      <vt:lpstr>Hebreos 10.30 </vt:lpstr>
      <vt:lpstr>Para Considerar</vt:lpstr>
      <vt:lpstr>Para Considerar</vt:lpstr>
      <vt:lpstr>Aplicación para mi vida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distinto_en_mis_reacciones_021917</dc:title>
  <dc:creator>Tito Ortega</dc:creator>
  <cp:lastModifiedBy>Tito Ortega</cp:lastModifiedBy>
  <cp:revision>5567</cp:revision>
  <cp:lastPrinted>2017-02-19T03:20:39Z</cp:lastPrinted>
  <dcterms:created xsi:type="dcterms:W3CDTF">2007-01-24T21:53:34Z</dcterms:created>
  <dcterms:modified xsi:type="dcterms:W3CDTF">2017-02-25T02:18:16Z</dcterms:modified>
</cp:coreProperties>
</file>