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56"/>
  </p:notesMasterIdLst>
  <p:handoutMasterIdLst>
    <p:handoutMasterId r:id="rId57"/>
  </p:handoutMasterIdLst>
  <p:sldIdLst>
    <p:sldId id="794" r:id="rId3"/>
    <p:sldId id="804" r:id="rId4"/>
    <p:sldId id="1919" r:id="rId5"/>
    <p:sldId id="1778" r:id="rId6"/>
    <p:sldId id="1814" r:id="rId7"/>
    <p:sldId id="1965" r:id="rId8"/>
    <p:sldId id="1966" r:id="rId9"/>
    <p:sldId id="1953" r:id="rId10"/>
    <p:sldId id="1951" r:id="rId11"/>
    <p:sldId id="1790" r:id="rId12"/>
    <p:sldId id="1704" r:id="rId13"/>
    <p:sldId id="1663" r:id="rId14"/>
    <p:sldId id="1967" r:id="rId15"/>
    <p:sldId id="1968" r:id="rId16"/>
    <p:sldId id="1969" r:id="rId17"/>
    <p:sldId id="1970" r:id="rId18"/>
    <p:sldId id="1971" r:id="rId19"/>
    <p:sldId id="1972" r:id="rId20"/>
    <p:sldId id="1973" r:id="rId21"/>
    <p:sldId id="1974" r:id="rId22"/>
    <p:sldId id="1975" r:id="rId23"/>
    <p:sldId id="1976" r:id="rId24"/>
    <p:sldId id="1977" r:id="rId25"/>
    <p:sldId id="1978" r:id="rId26"/>
    <p:sldId id="1979" r:id="rId27"/>
    <p:sldId id="1980" r:id="rId28"/>
    <p:sldId id="1981" r:id="rId29"/>
    <p:sldId id="1982" r:id="rId30"/>
    <p:sldId id="1983" r:id="rId31"/>
    <p:sldId id="1985" r:id="rId32"/>
    <p:sldId id="1986" r:id="rId33"/>
    <p:sldId id="1987" r:id="rId34"/>
    <p:sldId id="1988" r:id="rId35"/>
    <p:sldId id="1989" r:id="rId36"/>
    <p:sldId id="1990" r:id="rId37"/>
    <p:sldId id="1991" r:id="rId38"/>
    <p:sldId id="1992" r:id="rId39"/>
    <p:sldId id="1993" r:id="rId40"/>
    <p:sldId id="1994" r:id="rId41"/>
    <p:sldId id="1995" r:id="rId42"/>
    <p:sldId id="1996" r:id="rId43"/>
    <p:sldId id="1997" r:id="rId44"/>
    <p:sldId id="1998" r:id="rId45"/>
    <p:sldId id="1999" r:id="rId46"/>
    <p:sldId id="2000" r:id="rId47"/>
    <p:sldId id="2001" r:id="rId48"/>
    <p:sldId id="2005" r:id="rId49"/>
    <p:sldId id="2006" r:id="rId50"/>
    <p:sldId id="2002" r:id="rId51"/>
    <p:sldId id="2003" r:id="rId52"/>
    <p:sldId id="2004" r:id="rId53"/>
    <p:sldId id="2007" r:id="rId54"/>
    <p:sldId id="908" r:id="rId5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69" d="100"/>
          <a:sy n="69" d="100"/>
        </p:scale>
        <p:origin x="10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53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nsberg-gingras.com/wp-content/uploads/2016/06/Financial-problems-and-their-consequenc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34" y="0"/>
            <a:ext cx="86970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2017/Tema: Refinanciemos: Sabiduría antigua para administrar hoy el dinero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2: Haciendo los acuerdos con cautela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23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julio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Proverbios</a:t>
            </a:r>
            <a:r>
              <a:rPr lang="en-US" sz="2800" dirty="0"/>
              <a:t> 6:1-5; 22:7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El escritor de Proverbios nos advierte en cuanto a esos compromisos de pago que nos perjudican a largo plazo.</a:t>
            </a:r>
          </a:p>
          <a:p>
            <a:r>
              <a:rPr lang="es-PR" dirty="0"/>
              <a:t>Debemos tener cuidado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de que lo que hoy nos hace felices no nos produzca angustia en el futuro.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4, Verano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95-104.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ages.fineartamerica.com/images-medium-large-5/peasants-in-the-field-eragny-camille-pissar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0"/>
            <a:ext cx="857250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Verano </a:t>
            </a:r>
            <a:r>
              <a:rPr lang="es-PR" sz="4400" kern="1200" dirty="0"/>
              <a:t>2017/</a:t>
            </a:r>
            <a:r>
              <a:rPr lang="es-PR" sz="4400" dirty="0"/>
              <a:t>Tema: Refinanciemos: Sabiduría antigua para administrar hoy el dinero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3</a:t>
            </a:r>
            <a:r>
              <a:rPr lang="es-PR" sz="4400" cap="small" dirty="0"/>
              <a:t>: Ganando el dinero productivamente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30</a:t>
            </a:r>
            <a:r>
              <a:rPr lang="es-PR" sz="4000" kern="1200" dirty="0"/>
              <a:t> de </a:t>
            </a:r>
            <a:r>
              <a:rPr lang="es-PR" sz="4000" dirty="0"/>
              <a:t>julio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(Proverbios 6</a:t>
            </a:r>
            <a:r>
              <a:rPr lang="en-US" dirty="0"/>
              <a:t>:6-11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309" cy="683498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2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flash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6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6500" y="850900"/>
            <a:ext cx="6807199" cy="51053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2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9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1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1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" y="0"/>
            <a:ext cx="9140890" cy="68556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3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Evite contraer una obligación financiera que pudiera hundirlo</a:t>
            </a:r>
            <a:r>
              <a:rPr lang="es-E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85"/>
          <a:stretch/>
        </p:blipFill>
        <p:spPr>
          <a:xfrm>
            <a:off x="1509254" y="1"/>
            <a:ext cx="6073015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0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4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6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6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12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3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0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1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4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" y="0"/>
            <a:ext cx="9128449" cy="684633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5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rtlevin.com/wp-content/uploads/King-Solom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5" r="24470"/>
          <a:stretch/>
        </p:blipFill>
        <p:spPr bwMode="auto">
          <a:xfrm>
            <a:off x="5867400" y="2046613"/>
            <a:ext cx="2590800" cy="343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En Proverbios 6, Salomón advierte que no debemos enredarnos en deudas y obligaciones legales, ni ser perezosos ni crear conflictos y desacuerdos.</a:t>
            </a:r>
          </a:p>
          <a:p>
            <a:r>
              <a:rPr lang="es-PR" dirty="0"/>
              <a:t>Esta sección concluye con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Una lista de siete cosas que son detestables para el Señor.</a:t>
            </a:r>
          </a:p>
        </p:txBody>
      </p:sp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7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6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4141" y="853752"/>
            <a:ext cx="6830010" cy="512250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32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20" y="0"/>
            <a:ext cx="9150220" cy="686266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1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0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" y="0"/>
            <a:ext cx="9126894" cy="684517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7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0214" y="865416"/>
            <a:ext cx="6848670" cy="513650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0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5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1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22:7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06"/>
            <a:ext cx="9166807" cy="687510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6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6" y="0"/>
            <a:ext cx="9161106" cy="687083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0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1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2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5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1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1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1" y="0"/>
            <a:ext cx="9153331" cy="68649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7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138"/>
            <a:ext cx="9144000" cy="51435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2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803"/>
            <a:ext cx="9144000" cy="51435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1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" y="-12441"/>
            <a:ext cx="9145555" cy="685916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517282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“El rico se enseñorea de los pobres, Y el que toma prestado es siervo del que presta.”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22:7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" y="0"/>
            <a:ext cx="9140890" cy="68556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6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" y="802724"/>
            <a:ext cx="9139335" cy="514087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0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857930"/>
            <a:ext cx="9176658" cy="516187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53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6:1-2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“Hijo mío, si salieres fiador por tu amigo, Si has empeñado tu palabra a un extraño, Te has enlazado con las palabras de tu boca, Y has quedado preso en los dichos de tus labios.”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6:1-2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6:3-5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87630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“Haz esto ahora, hijo mío, y líbrate, Ya que has caído en la mano de tu prójimo; Ve, humíllate, y asegúrate de tu amigo. No des sueño a tus ojos, Ni a tus párpados adormecimiento; Escápate como gacela de la mano del cazador, Y como ave de la mano del que arma lazos.”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6:3-5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115716</TotalTime>
  <Words>489</Words>
  <Application>Microsoft Office PowerPoint</Application>
  <PresentationFormat>On-screen Show (4:3)</PresentationFormat>
  <Paragraphs>100</Paragraphs>
  <Slides>53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Pasaje bíblico</vt:lpstr>
      <vt:lpstr>Proverbios 22:7</vt:lpstr>
      <vt:lpstr>Pasaje bíblico</vt:lpstr>
      <vt:lpstr>Proverbios 6:1-2</vt:lpstr>
      <vt:lpstr>Pasaje bíblico</vt:lpstr>
      <vt:lpstr>Proverbios 6:3-5</vt:lpstr>
      <vt:lpstr>Aplicación para mi vida</vt:lpstr>
      <vt:lpstr>Recursos</vt:lpstr>
      <vt:lpstr>Próximo Estudio Dominical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haciendo_los_acuerdos_con_cautela_072317</dc:title>
  <dc:creator>JRIVERA</dc:creator>
  <cp:lastModifiedBy>Tito</cp:lastModifiedBy>
  <cp:revision>5660</cp:revision>
  <cp:lastPrinted>2016-04-09T19:10:40Z</cp:lastPrinted>
  <dcterms:created xsi:type="dcterms:W3CDTF">2007-01-24T21:53:34Z</dcterms:created>
  <dcterms:modified xsi:type="dcterms:W3CDTF">2017-07-28T01:34:00Z</dcterms:modified>
</cp:coreProperties>
</file>