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7"/>
  </p:notesMasterIdLst>
  <p:handoutMasterIdLst>
    <p:handoutMasterId r:id="rId18"/>
  </p:handoutMasterIdLst>
  <p:sldIdLst>
    <p:sldId id="794" r:id="rId3"/>
    <p:sldId id="804" r:id="rId4"/>
    <p:sldId id="1919" r:id="rId5"/>
    <p:sldId id="2016" r:id="rId6"/>
    <p:sldId id="1778" r:id="rId7"/>
    <p:sldId id="1814" r:id="rId8"/>
    <p:sldId id="1965" r:id="rId9"/>
    <p:sldId id="1966" r:id="rId10"/>
    <p:sldId id="2014" r:id="rId11"/>
    <p:sldId id="2015" r:id="rId12"/>
    <p:sldId id="1790" r:id="rId13"/>
    <p:sldId id="1704" r:id="rId14"/>
    <p:sldId id="1663" r:id="rId15"/>
    <p:sldId id="908" r:id="rId1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0" d="100"/>
          <a:sy n="110" d="100"/>
        </p:scale>
        <p:origin x="14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81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705675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8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www.fillmoregazette.com/files/imagecache/970wide/files/Kilpatrick-Hilda-Flower-Field-Santa-Paula-01-15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r="38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2017/Tema: Refinanciemos: Sabiduría antigua para administrar hoy el dinero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5: Invirtiendo el dinero con sensatez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13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Eclesiastés </a:t>
            </a:r>
            <a:r>
              <a:rPr lang="en-US" sz="2800" dirty="0"/>
              <a:t>11:1-6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7682"/>
            <a:ext cx="84581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“Como tú no sabes cuál es el camino del viento, o cómo crecen los huesos en el vientre de la mujer encinta, así ignoras la obra de Dios, el cual hace todas las cosas. Por la mañana siembra tu semilla, y a la tarde no dejes reposar tu mano; porque no sabes cuál es lo mejor, si esto o aquello, o si lo uno y lo otro es igualmente bueno.”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Eclesiastés 11:5-6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60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Salomón conocía los peligros de “los arreglos fáciles” y advirtió que invirtieran con sabiduría y esperarán con paciencia.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PR" dirty="0"/>
              <a:t>La siembra y la cosecha llevan tiempo, pero rinden abundantes frutos a quienes son diligentes, trabajadores y pacientes.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4, Verano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125-134.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eskipaper.com/images/macro-wheat-field-sun-nature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Verano </a:t>
            </a:r>
            <a:r>
              <a:rPr lang="es-PR" sz="4400" kern="1200" dirty="0"/>
              <a:t>2017/</a:t>
            </a:r>
            <a:r>
              <a:rPr lang="es-PR" sz="4400" dirty="0"/>
              <a:t>Tema: Refinanciemos: Sabiduría antigua para administrar hoy el dinero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6</a:t>
            </a:r>
            <a:r>
              <a:rPr lang="es-PR" sz="4400" cap="small" dirty="0"/>
              <a:t>: Dando el dinero con generosidad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20</a:t>
            </a:r>
            <a:r>
              <a:rPr lang="es-PR" sz="4000" kern="1200" dirty="0"/>
              <a:t> de </a:t>
            </a:r>
            <a:r>
              <a:rPr lang="es-PR" sz="4000" dirty="0"/>
              <a:t>agosto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(Proverbios 11</a:t>
            </a:r>
            <a:r>
              <a:rPr lang="en-US" dirty="0"/>
              <a:t>:23-29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Planifique e invierta su dinero con sabiduría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Eclesiastés</a:t>
            </a:r>
            <a:r>
              <a:rPr lang="en-US" dirty="0"/>
              <a:t> 11:1-6 </a:t>
            </a:r>
            <a:r>
              <a:rPr lang="es-PR" dirty="0"/>
              <a:t>es</a:t>
            </a:r>
            <a:r>
              <a:rPr lang="en-US" dirty="0"/>
              <a:t> la conclusion de las </a:t>
            </a:r>
            <a:r>
              <a:rPr lang="es-PR" dirty="0"/>
              <a:t>enseñanzas</a:t>
            </a:r>
            <a:r>
              <a:rPr lang="en-US" dirty="0"/>
              <a:t> finales de </a:t>
            </a:r>
            <a:r>
              <a:rPr lang="es-PR" dirty="0"/>
              <a:t>Salomón sobre la riqueza.</a:t>
            </a:r>
          </a:p>
          <a:p>
            <a:r>
              <a:rPr lang="es-PR" dirty="0"/>
              <a:t>Salomón escribió sobre los peligros de que el trabajo  y la búsqueda</a:t>
            </a:r>
            <a:r>
              <a:rPr lang="en-US" dirty="0"/>
              <a:t> de la</a:t>
            </a:r>
            <a:endParaRPr lang="es-P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Riqueza nos consuman.</a:t>
            </a:r>
          </a:p>
        </p:txBody>
      </p:sp>
      <p:pic>
        <p:nvPicPr>
          <p:cNvPr id="1028" name="Picture 4" descr="http://thebibleisfunny.com/resources/images/upload/Chapter/mainImage/20161261632335694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r="11592"/>
          <a:stretch/>
        </p:blipFill>
        <p:spPr bwMode="auto">
          <a:xfrm>
            <a:off x="5540925" y="2057399"/>
            <a:ext cx="329827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Salomón también escribió acerca de la pobreza que causa la pereza y la incertidumbre del éxito económico en el futuro.</a:t>
            </a:r>
          </a:p>
          <a:p>
            <a:r>
              <a:rPr lang="es-PR" dirty="0"/>
              <a:t>Aunque en todos los casos es necesario trabajar con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Diligencia, la verdadera seguridad solo se encuentra cuando confiamos en Dios.</a:t>
            </a:r>
          </a:p>
        </p:txBody>
      </p:sp>
      <p:pic>
        <p:nvPicPr>
          <p:cNvPr id="1028" name="Picture 4" descr="http://thebibleisfunny.com/resources/images/upload/Chapter/mainImage/20161261632335694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r="11592"/>
          <a:stretch/>
        </p:blipFill>
        <p:spPr bwMode="auto">
          <a:xfrm>
            <a:off x="5540925" y="2057399"/>
            <a:ext cx="329827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87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Eclesiastés 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11:1-2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“Echa tu pan sobre las aguas; porque después de muchos días lo hallarás. Reparte a siete, y aun a ocho; porque no sabes el mal que vendrá sobre la tierra.”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Eclesiastés 11:1-2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Eclesiastés 11:3-4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“Si las nubes fueren llenas de agua, sobre la tierra la derramarán; y si el árbol cayere al sur, o al norte, en el lugar que el árbol cayere, allí quedará. El que al viento observa, no sembrará; y el que mira a las nubes, no segará.”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Eclesiastés 11:3-4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Eclesiastés 11:5-6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0603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115923</TotalTime>
  <Words>536</Words>
  <Application>Microsoft Office PowerPoint</Application>
  <PresentationFormat>On-screen Show (4:3)</PresentationFormat>
  <Paragraphs>65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Eclesiastés 11:1-2</vt:lpstr>
      <vt:lpstr>Pasaje bíblico</vt:lpstr>
      <vt:lpstr>Eclesiastés 11:3-4</vt:lpstr>
      <vt:lpstr>Pasaje bíblico</vt:lpstr>
      <vt:lpstr>Eclesiastés 11:5-6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invirtiendo_el_dinero_con sensatez_081317</dc:title>
  <dc:creator>JRIVERA</dc:creator>
  <cp:lastModifiedBy>Tito</cp:lastModifiedBy>
  <cp:revision>5696</cp:revision>
  <cp:lastPrinted>2016-04-09T19:10:40Z</cp:lastPrinted>
  <dcterms:created xsi:type="dcterms:W3CDTF">2007-01-24T21:53:34Z</dcterms:created>
  <dcterms:modified xsi:type="dcterms:W3CDTF">2017-08-20T20:24:58Z</dcterms:modified>
</cp:coreProperties>
</file>