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26"/>
  </p:notesMasterIdLst>
  <p:handoutMasterIdLst>
    <p:handoutMasterId r:id="rId27"/>
  </p:handoutMasterIdLst>
  <p:sldIdLst>
    <p:sldId id="1963" r:id="rId4"/>
    <p:sldId id="804" r:id="rId5"/>
    <p:sldId id="1967" r:id="rId6"/>
    <p:sldId id="1983" r:id="rId7"/>
    <p:sldId id="1986" r:id="rId8"/>
    <p:sldId id="1987" r:id="rId9"/>
    <p:sldId id="1778" r:id="rId10"/>
    <p:sldId id="1960" r:id="rId11"/>
    <p:sldId id="1968" r:id="rId12"/>
    <p:sldId id="1976" r:id="rId13"/>
    <p:sldId id="1953" r:id="rId14"/>
    <p:sldId id="1951" r:id="rId15"/>
    <p:sldId id="1969" r:id="rId16"/>
    <p:sldId id="1971" r:id="rId17"/>
    <p:sldId id="1972" r:id="rId18"/>
    <p:sldId id="1984" r:id="rId19"/>
    <p:sldId id="1973" r:id="rId20"/>
    <p:sldId id="1790" r:id="rId21"/>
    <p:sldId id="1981" r:id="rId22"/>
    <p:sldId id="1980" r:id="rId23"/>
    <p:sldId id="1663" r:id="rId24"/>
    <p:sldId id="908" r:id="rId25"/>
  </p:sldIdLst>
  <p:sldSz cx="9144000" cy="6858000" type="screen4x3"/>
  <p:notesSz cx="7077075" cy="9363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7375E"/>
    <a:srgbClr val="0D0D0D"/>
    <a:srgbClr val="000000"/>
    <a:srgbClr val="FFFFD1"/>
    <a:srgbClr val="0000CC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5405" autoAdjust="0"/>
  </p:normalViewPr>
  <p:slideViewPr>
    <p:cSldViewPr>
      <p:cViewPr varScale="1">
        <p:scale>
          <a:sx n="116" d="100"/>
          <a:sy n="116" d="100"/>
        </p:scale>
        <p:origin x="13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4/2/2017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7"/>
            <a:ext cx="3066733" cy="468154"/>
          </a:xfrm>
          <a:prstGeom prst="rect">
            <a:avLst/>
          </a:prstGeom>
        </p:spPr>
        <p:txBody>
          <a:bodyPr vert="horz" lIns="93932" tIns="46966" rIns="93932" bIns="46966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8705" y="0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701675"/>
            <a:ext cx="4683125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7708" y="4447461"/>
            <a:ext cx="5661660" cy="421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8705" y="8893297"/>
            <a:ext cx="3066733" cy="468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932" tIns="46966" rIns="93932" bIns="4696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879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884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2860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18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19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5483533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64795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22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083853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200718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6975" y="701675"/>
            <a:ext cx="4683125" cy="35115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0592409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1807">
              <a:defRPr/>
            </a:pPr>
            <a:fld id="{9E96FC2E-92B0-4858-A30A-9BB3A28AE976}" type="slidenum">
              <a:rPr lang="en-US">
                <a:solidFill>
                  <a:srgbClr val="000000"/>
                </a:solidFill>
              </a:rPr>
              <a:pPr defTabSz="921807"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952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s-PR" altLang="en-US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s-PR" altLang="en-US"/>
            </a:p>
          </p:txBody>
        </p:sp>
      </p:grpSp>
      <p:sp>
        <p:nvSpPr>
          <p:cNvPr id="5735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735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572E913-CC77-4AA7-823F-0B13FAF4F6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30659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819F8E-1087-4961-AACF-C271B738B7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4698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F8BDAF-7B2D-42A3-9352-83372BE382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94752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D41C75-7A80-4972-A76F-420839FE0B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928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F45845-C305-43E5-AB6F-1E433F88BF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33514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1E4C6A-287A-42DD-A763-3046962BA5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2311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80539D-34BA-4BEA-976B-446D010E81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37652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364B52-0C23-4D49-8218-504E38521C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51181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69EE0A-F173-42A5-8BE9-E590837285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66388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EE2064-71A3-4C34-B22E-4C864C62B0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99023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29CD0C-5B44-4E64-A5EE-51BFBBAFEA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6347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50D423-932E-4D73-926F-3C72B767A0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816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kumimoji="1" lang="es-PR" altLang="en-US" sz="2400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633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3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D43DC9F1-AFCC-4E59-BD43-644ABEC6EB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167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P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8938"/>
            <a:ext cx="9144000" cy="6420123"/>
          </a:xfrm>
          <a:prstGeom prst="rect">
            <a:avLst/>
          </a:prstGeom>
        </p:spPr>
      </p:pic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dirty="0">
                <a:latin typeface="Candara" panose="020E0502030303020204" pitchFamily="34" charset="0"/>
              </a:rPr>
              <a:t>Primavera 2017/Más que suficiente: Cómo Jesús suple nuestras necesidades más profundas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endParaRPr lang="es-PR" sz="4000" dirty="0">
              <a:latin typeface="Candara" panose="020E0502030303020204" pitchFamily="34" charset="0"/>
            </a:endParaRP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>
                <a:latin typeface="Candara" panose="020E0502030303020204" pitchFamily="34" charset="0"/>
              </a:rPr>
              <a:t>Sesión 4</a:t>
            </a:r>
            <a:r>
              <a:rPr lang="es-PR" sz="4400" cap="small" dirty="0">
                <a:latin typeface="Candara" panose="020E0502030303020204" pitchFamily="34" charset="0"/>
              </a:rPr>
              <a:t>: Nuestra necesidad de contentamiento</a:t>
            </a:r>
            <a:endParaRPr lang="es-PR" sz="4000" cap="small" dirty="0">
              <a:latin typeface="Candara" panose="020E0502030303020204" pitchFamily="34" charset="0"/>
            </a:endParaRP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3600" dirty="0">
                <a:latin typeface="Candara" panose="020E0502030303020204" pitchFamily="34" charset="0"/>
              </a:rPr>
              <a:t>26 de marzo de 2017</a:t>
            </a:r>
            <a:endParaRPr lang="es-PR" sz="2400" dirty="0">
              <a:latin typeface="Candara" panose="020E0502030303020204" pitchFamily="34" charset="0"/>
            </a:endParaRP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>
                <a:latin typeface="Candara" panose="020E0502030303020204" pitchFamily="34" charset="0"/>
              </a:rPr>
              <a:t>(Juan 3:26-27, 35-40)</a:t>
            </a:r>
            <a:endParaRPr lang="es-PR" sz="2800" dirty="0">
              <a:latin typeface="Candara" panose="020E0502030303020204" pitchFamily="34" charset="0"/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 rot="16200000">
            <a:off x="6265164" y="3760225"/>
            <a:ext cx="549606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1100" dirty="0"/>
              <a:t>http://elretornodelreyjesus.blogspot.com/2016/06/juan-6-jesus-el-pan-de-vida.html</a:t>
            </a:r>
          </a:p>
        </p:txBody>
      </p:sp>
    </p:spTree>
    <p:extLst>
      <p:ext uri="{BB962C8B-B14F-4D97-AF65-F5344CB8AC3E}">
        <p14:creationId xmlns:p14="http://schemas.microsoft.com/office/powerpoint/2010/main" val="15650662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uiExpand="1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400" dirty="0"/>
              <a:t>¿Por qué buscamos satisfacción en las cosas que no perduran?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 dirty="0"/>
              <a:t>Para Considerar</a:t>
            </a:r>
          </a:p>
        </p:txBody>
      </p:sp>
    </p:spTree>
    <p:extLst>
      <p:ext uri="{BB962C8B-B14F-4D97-AF65-F5344CB8AC3E}">
        <p14:creationId xmlns:p14="http://schemas.microsoft.com/office/powerpoint/2010/main" val="217485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1" grpId="0" build="p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40397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Candara" panose="020E0502030303020204" pitchFamily="34" charset="0"/>
                <a:cs typeface="David" panose="020E0502060401010101" pitchFamily="34" charset="-79"/>
              </a:rPr>
              <a:t>Juan 6.35</a:t>
            </a:r>
            <a:endParaRPr lang="es-ES" sz="4800" dirty="0">
              <a:latin typeface="Candara" panose="020E050203030302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Juan 6.35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2057400"/>
            <a:ext cx="8718551" cy="175432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600" i="1" baseline="30000" dirty="0"/>
              <a:t>35</a:t>
            </a:r>
            <a:r>
              <a:rPr lang="es-ES" sz="3600" i="1" dirty="0"/>
              <a:t>Jesús les dijo: Yo soy el pan de vida; el que a mí viene, nunca tendrá hambre; y el que en mí cree, no tendrá sed jamás.</a:t>
            </a:r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3600" dirty="0"/>
              <a:t>¿Cuándo sintió hambre o sed espiritual?</a:t>
            </a:r>
          </a:p>
        </p:txBody>
      </p:sp>
    </p:spTree>
    <p:extLst>
      <p:ext uri="{BB962C8B-B14F-4D97-AF65-F5344CB8AC3E}">
        <p14:creationId xmlns:p14="http://schemas.microsoft.com/office/powerpoint/2010/main" val="167848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40397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  <a:buFont typeface="Wingdings" pitchFamily="2" charset="2"/>
              <a:buNone/>
              <a:tabLst/>
              <a:defRPr/>
            </a:pPr>
            <a:r>
              <a:rPr kumimoji="0" lang="es-PR" sz="4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ndara" panose="020E0502030303020204" pitchFamily="34" charset="0"/>
                <a:ea typeface="+mn-ea"/>
                <a:cs typeface="David" panose="020E0502060401010101" pitchFamily="34" charset="-79"/>
              </a:rPr>
              <a:t>Juan 6.36-40</a:t>
            </a:r>
            <a:endParaRPr kumimoji="0" lang="es-ES" sz="4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ndara" panose="020E0502030303020204" pitchFamily="34" charset="0"/>
              <a:ea typeface="+mn-ea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29621333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3A36D5-4982-416A-93B5-B3CD44AA987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Juan 6.36-40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9" y="2057400"/>
            <a:ext cx="8718551" cy="452431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600" i="1" baseline="30000" dirty="0"/>
              <a:t>36</a:t>
            </a:r>
            <a:r>
              <a:rPr lang="es-ES" sz="3600" i="1" dirty="0"/>
              <a:t>Mas os he dicho, que aunque me habéis visto, no creéis. </a:t>
            </a:r>
            <a:r>
              <a:rPr lang="es-ES" sz="3600" i="1" baseline="30000" dirty="0"/>
              <a:t>37</a:t>
            </a:r>
            <a:r>
              <a:rPr lang="es-ES" sz="3600" i="1" dirty="0"/>
              <a:t>Todo lo que el Padre me da, vendrá a mí; y el que a mí viene, no le echo fuera. </a:t>
            </a:r>
            <a:r>
              <a:rPr lang="es-ES" sz="3600" i="1" baseline="30000" dirty="0"/>
              <a:t>38</a:t>
            </a:r>
            <a:r>
              <a:rPr lang="es-ES" sz="3600" i="1" dirty="0"/>
              <a:t>Porque he descendido del cielo, no para hacer mi voluntad, sino la voluntad del que me envió. </a:t>
            </a:r>
            <a:r>
              <a:rPr lang="es-ES" sz="3600" i="1" baseline="30000" dirty="0"/>
              <a:t>39</a:t>
            </a:r>
            <a:r>
              <a:rPr lang="es-ES" sz="3600" i="1" dirty="0"/>
              <a:t>Y esta es la voluntad del Padre, el que me envió: Que de todo lo que me diere, (...)</a:t>
            </a:r>
          </a:p>
        </p:txBody>
      </p:sp>
    </p:spTree>
    <p:extLst>
      <p:ext uri="{BB962C8B-B14F-4D97-AF65-F5344CB8AC3E}">
        <p14:creationId xmlns:p14="http://schemas.microsoft.com/office/powerpoint/2010/main" val="2678090525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D3A36D5-4982-416A-93B5-B3CD44AA987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Juan 6.36-40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599" y="2057400"/>
            <a:ext cx="8718551" cy="34163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600" i="1" dirty="0"/>
              <a:t>(...) no pierda yo nada, sino que lo resucite en el día postrero. </a:t>
            </a:r>
            <a:r>
              <a:rPr lang="es-ES" sz="3600" i="1" baseline="30000" dirty="0"/>
              <a:t>40</a:t>
            </a:r>
            <a:r>
              <a:rPr lang="es-ES" sz="3600" i="1" dirty="0"/>
              <a:t>Y esta es la voluntad del que me ha enviado: Que todo aquél que ve al Hijo, y cree en él, tenga vida eterna; y yo le resucitaré en el día postrero.</a:t>
            </a:r>
          </a:p>
        </p:txBody>
      </p:sp>
    </p:spTree>
    <p:extLst>
      <p:ext uri="{BB962C8B-B14F-4D97-AF65-F5344CB8AC3E}">
        <p14:creationId xmlns:p14="http://schemas.microsoft.com/office/powerpoint/2010/main" val="1397654401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3600" dirty="0"/>
              <a:t>¿Qué comunican estos versículos acerca de la vida eterna?</a:t>
            </a:r>
          </a:p>
        </p:txBody>
      </p:sp>
    </p:spTree>
    <p:extLst>
      <p:ext uri="{BB962C8B-B14F-4D97-AF65-F5344CB8AC3E}">
        <p14:creationId xmlns:p14="http://schemas.microsoft.com/office/powerpoint/2010/main" val="33341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91530" y="5114924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791200" y="3048000"/>
            <a:ext cx="2969091" cy="24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399" y="2066924"/>
            <a:ext cx="5486401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b="1" dirty="0"/>
              <a:t>Deje</a:t>
            </a:r>
            <a:r>
              <a:rPr lang="es-PR" dirty="0"/>
              <a:t>. Identifique algo temporal que ha estado buscando como medio para lograr la seguridad (trabajo, relaciones personales, etc.). Déjelo en las manos de Dios, y él le dará un verdadero contentamiento (</a:t>
            </a:r>
            <a:r>
              <a:rPr lang="es-PR" dirty="0">
                <a:solidFill>
                  <a:srgbClr val="0000FF"/>
                </a:solidFill>
              </a:rPr>
              <a:t>Mt. 6.33</a:t>
            </a:r>
            <a:r>
              <a:rPr lang="es-PR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399" y="2066924"/>
            <a:ext cx="5331291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b="1" dirty="0"/>
              <a:t>Dé gracias</a:t>
            </a:r>
            <a:r>
              <a:rPr lang="es-PR" dirty="0"/>
              <a:t>. Esta semana decida expresar gratitud al recibir un servicio o la bendición de otra persona. Dar gracias es una forma excelente de no caer en el egocentrismo y promover la satisfacción.</a:t>
            </a:r>
          </a:p>
        </p:txBody>
      </p:sp>
      <p:pic>
        <p:nvPicPr>
          <p:cNvPr id="8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791200" y="3048000"/>
            <a:ext cx="2969091" cy="24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075236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Contexto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8077200" cy="4643438"/>
          </a:xfrm>
          <a:solidFill>
            <a:schemeClr val="bg1">
              <a:alpha val="45000"/>
            </a:schemeClr>
          </a:solidFill>
        </p:spPr>
        <p:txBody>
          <a:bodyPr>
            <a:normAutofit fontScale="92500"/>
          </a:bodyPr>
          <a:lstStyle/>
          <a:p>
            <a:r>
              <a:rPr lang="es-PR" sz="3600" dirty="0">
                <a:solidFill>
                  <a:srgbClr val="0000FF"/>
                </a:solidFill>
              </a:rPr>
              <a:t>Juan 6</a:t>
            </a:r>
            <a:r>
              <a:rPr lang="es-PR" sz="3600" dirty="0"/>
              <a:t> comienza con Jesús alimentando a 5,000 hombres. Ésta, y Sus anteriores obras de sanidad, hicieron que la muchedumbre quisiera “hacerlo rey” (</a:t>
            </a:r>
            <a:r>
              <a:rPr lang="es-PR" sz="3600" dirty="0">
                <a:solidFill>
                  <a:srgbClr val="0000FF"/>
                </a:solidFill>
              </a:rPr>
              <a:t>v.15</a:t>
            </a:r>
            <a:r>
              <a:rPr lang="es-PR" sz="3600" dirty="0"/>
              <a:t>). Quizás por esa razón Jesús y Sus discípulos se fueron esa misma noche. Al día siguiente, la gente entusiasmada por el banquete gratuito, llegó en busca de Jesús (</a:t>
            </a:r>
            <a:r>
              <a:rPr lang="es-PR" sz="3600" dirty="0">
                <a:solidFill>
                  <a:srgbClr val="0000FF"/>
                </a:solidFill>
              </a:rPr>
              <a:t>vv. 22-25</a:t>
            </a:r>
            <a:r>
              <a:rPr lang="es-PR" sz="3600" dirty="0"/>
              <a:t>).</a:t>
            </a:r>
          </a:p>
        </p:txBody>
      </p:sp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399" y="2066924"/>
            <a:ext cx="5214405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b="1" dirty="0"/>
              <a:t>Dé a otros</a:t>
            </a:r>
            <a:r>
              <a:rPr lang="es-PR" dirty="0"/>
              <a:t>. Ofrézcase como voluntario en el ministerio de evangelización de su congregación. Comparta con los demás el Pan de Vida, quien único puede dar la satisfacción eterna.</a:t>
            </a:r>
          </a:p>
        </p:txBody>
      </p:sp>
      <p:pic>
        <p:nvPicPr>
          <p:cNvPr id="8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791200" y="3048000"/>
            <a:ext cx="2969091" cy="24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833248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96"/>
            <a:ext cx="9144000" cy="6847703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990600"/>
            <a:ext cx="8382000" cy="5181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b="1" dirty="0"/>
              <a:t>Primavera 2017/Tema</a:t>
            </a:r>
            <a:r>
              <a:rPr lang="es-PR" sz="4000" dirty="0"/>
              <a:t>: Más que suficiente: Cómo Jesús suple nuestras necesidades más profundas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000" dirty="0"/>
              <a:t>Sesión 5</a:t>
            </a:r>
            <a:r>
              <a:rPr lang="es-PR" sz="4000" cap="small" dirty="0"/>
              <a:t>: Nuestra necesidad de dirección</a:t>
            </a:r>
            <a:endParaRPr lang="es-PR" sz="36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2 de abril 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(Juan  8.12-19)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22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250376"/>
            <a:ext cx="7696200" cy="644514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8402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400" dirty="0"/>
              <a:t>¿Cuándo tuvo demasiado de algo bueno?</a:t>
            </a:r>
          </a:p>
        </p:txBody>
      </p:sp>
    </p:spTree>
    <p:extLst>
      <p:ext uri="{BB962C8B-B14F-4D97-AF65-F5344CB8AC3E}">
        <p14:creationId xmlns:p14="http://schemas.microsoft.com/office/powerpoint/2010/main" val="50893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3037" cy="1462087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Verdad</a:t>
            </a:r>
            <a:r>
              <a:rPr lang="en-US" dirty="0"/>
              <a:t> Central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65532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Jesús es el Pan de vida que nos da la verdadera satisfacción.</a:t>
            </a:r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487376" y="3429000"/>
            <a:ext cx="2123224" cy="318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18877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3037" cy="1462087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Gotitas</a:t>
            </a:r>
            <a:r>
              <a:rPr lang="en-US" dirty="0"/>
              <a:t> del saber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80772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b="1" i="1" dirty="0"/>
              <a:t>Pan de vida</a:t>
            </a:r>
            <a:r>
              <a:rPr lang="es-PR" sz="3600" dirty="0"/>
              <a:t>. Alusión de Jesús al maná, la sustancia blanca con sabor como de hojuelas con miel que milagrosamente Dios proveyó a los israelitas que vagaban por el desierto. El salmista (</a:t>
            </a:r>
            <a:r>
              <a:rPr lang="es-PR" sz="3600" dirty="0" err="1"/>
              <a:t>Asaf</a:t>
            </a:r>
            <a:r>
              <a:rPr lang="es-PR" sz="3600" dirty="0"/>
              <a:t>) llamó a esta sustancia “trigo de los cielos” (</a:t>
            </a:r>
            <a:r>
              <a:rPr lang="es-PR" sz="3600" dirty="0" err="1">
                <a:solidFill>
                  <a:srgbClr val="0000FF"/>
                </a:solidFill>
              </a:rPr>
              <a:t>Éx</a:t>
            </a:r>
            <a:r>
              <a:rPr lang="es-PR" sz="3600" dirty="0">
                <a:solidFill>
                  <a:srgbClr val="0000FF"/>
                </a:solidFill>
              </a:rPr>
              <a:t>. 16.31; Sal. 78.24</a:t>
            </a:r>
            <a:r>
              <a:rPr lang="es-PR" sz="3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98560151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4"/>
            <a:ext cx="7793037" cy="1462087"/>
          </a:xfrm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/>
              <a:t>Gotitas</a:t>
            </a:r>
            <a:r>
              <a:rPr lang="en-US" dirty="0"/>
              <a:t> del saber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80772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b="1" i="1" dirty="0"/>
              <a:t>El día postrero</a:t>
            </a:r>
            <a:r>
              <a:rPr lang="es-PR" sz="3600" dirty="0"/>
              <a:t>. Una frase que refleja el pensamiento judío sobre el juicio final de Dios que incluye la resurrección de los muertos, con el que concluye la historia y se establece la justicia final. (</a:t>
            </a:r>
            <a:r>
              <a:rPr lang="es-PR" sz="3600" dirty="0" err="1">
                <a:solidFill>
                  <a:srgbClr val="0000FF"/>
                </a:solidFill>
              </a:rPr>
              <a:t>Jn</a:t>
            </a:r>
            <a:r>
              <a:rPr lang="es-PR" sz="3600" dirty="0">
                <a:solidFill>
                  <a:srgbClr val="0000FF"/>
                </a:solidFill>
              </a:rPr>
              <a:t>. 11.24</a:t>
            </a:r>
            <a:r>
              <a:rPr lang="es-PR" sz="3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8693939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  <a:latin typeface="Candara" panose="020E0502030303020204" pitchFamily="34" charset="0"/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438400" y="2286000"/>
            <a:ext cx="42672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Candara" panose="020E0502030303020204" pitchFamily="34" charset="0"/>
                <a:cs typeface="David" panose="020E0502060401010101" pitchFamily="34" charset="-79"/>
              </a:rPr>
              <a:t>Juan 6.26-27</a:t>
            </a:r>
            <a:endParaRPr lang="es-ES" sz="4800" dirty="0">
              <a:latin typeface="Candara" panose="020E050203030302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Juan 6.26-27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2057400"/>
            <a:ext cx="8715376" cy="403187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s-ES" sz="3200" i="1" baseline="30000" dirty="0"/>
              <a:t>26</a:t>
            </a:r>
            <a:r>
              <a:rPr lang="es-ES" sz="3200" i="1" dirty="0"/>
              <a:t>Respondió Jesús y les dijo: De cierto, de cierto os digo que me buscáis, no porque habéis visto las señales, sino porque comisteis el pan y os saciasteis.</a:t>
            </a:r>
            <a:r>
              <a:rPr lang="es-ES" sz="3200" i="1" baseline="30000" dirty="0"/>
              <a:t> 27</a:t>
            </a:r>
            <a:r>
              <a:rPr lang="es-ES" sz="3200" i="1" dirty="0"/>
              <a:t>Trabajad, no por la comida que perece, sino por la comida que a vida eterna permanece, la cual el hijo del Hombre os dará; porque a éste señaló Dios el Padre.</a:t>
            </a:r>
            <a:endParaRPr lang="es-ES" sz="3200" b="1" i="1" dirty="0"/>
          </a:p>
        </p:txBody>
      </p:sp>
    </p:spTree>
    <p:extLst>
      <p:ext uri="{BB962C8B-B14F-4D97-AF65-F5344CB8AC3E}">
        <p14:creationId xmlns:p14="http://schemas.microsoft.com/office/powerpoint/2010/main" val="2503741547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question%10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4411663" cy="990600"/>
          </a:xfrm>
          <a:solidFill>
            <a:schemeClr val="bg1">
              <a:alpha val="50195"/>
            </a:schemeClr>
          </a:solidFill>
        </p:spPr>
        <p:txBody>
          <a:bodyPr/>
          <a:lstStyle/>
          <a:p>
            <a:r>
              <a:rPr lang="es-PR" altLang="en-US" dirty="0"/>
              <a:t>Para Considerar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8913" y="2438400"/>
            <a:ext cx="4764087" cy="3240088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50195"/>
                  </a:schemeClr>
                </a:solidFill>
              </a14:hiddenFill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4400" dirty="0"/>
              <a:t>¿En qué cosas buscan las personas satisfacción en la sociedad actual?</a:t>
            </a:r>
          </a:p>
        </p:txBody>
      </p:sp>
    </p:spTree>
    <p:extLst>
      <p:ext uri="{BB962C8B-B14F-4D97-AF65-F5344CB8AC3E}">
        <p14:creationId xmlns:p14="http://schemas.microsoft.com/office/powerpoint/2010/main" val="422912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7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27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30" grpId="0" animBg="1"/>
      <p:bldP spid="227331" grpId="0" build="p"/>
    </p:bld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116191</TotalTime>
  <Words>743</Words>
  <Application>Microsoft Office PowerPoint</Application>
  <PresentationFormat>On-screen Show (4:3)</PresentationFormat>
  <Paragraphs>78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Candara</vt:lpstr>
      <vt:lpstr>David</vt:lpstr>
      <vt:lpstr>Tahoma</vt:lpstr>
      <vt:lpstr>Wingdings</vt:lpstr>
      <vt:lpstr>Blends</vt:lpstr>
      <vt:lpstr>1_Office Theme</vt:lpstr>
      <vt:lpstr>1_Blends</vt:lpstr>
      <vt:lpstr>PowerPoint Presentation</vt:lpstr>
      <vt:lpstr>Contexto</vt:lpstr>
      <vt:lpstr>Para Considerar</vt:lpstr>
      <vt:lpstr>Verdad Central</vt:lpstr>
      <vt:lpstr>Gotitas del saber</vt:lpstr>
      <vt:lpstr>Gotitas del saber</vt:lpstr>
      <vt:lpstr>Pasaje bíblico</vt:lpstr>
      <vt:lpstr>Juan 6.26-27</vt:lpstr>
      <vt:lpstr>Para Considerar</vt:lpstr>
      <vt:lpstr>Para Considerar</vt:lpstr>
      <vt:lpstr>Pasaje bíblico</vt:lpstr>
      <vt:lpstr>Juan 6.35</vt:lpstr>
      <vt:lpstr>Para Considerar</vt:lpstr>
      <vt:lpstr>Pasaje bíblico</vt:lpstr>
      <vt:lpstr>Juan 6.36-40</vt:lpstr>
      <vt:lpstr>Juan 6.36-40</vt:lpstr>
      <vt:lpstr>Para Considerar</vt:lpstr>
      <vt:lpstr>Aplicación para mi vida</vt:lpstr>
      <vt:lpstr>Aplicación para mi vida</vt:lpstr>
      <vt:lpstr>Aplicación para mi vida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nuestra_necesidad_de_contentamiento_032617</dc:title>
  <dc:subject>nuestra_necesidad_de_contentamiento_032617</dc:subject>
  <dc:creator>Tito Ortega</dc:creator>
  <cp:lastModifiedBy>Tito</cp:lastModifiedBy>
  <cp:revision>5580</cp:revision>
  <cp:lastPrinted>2017-02-19T03:20:39Z</cp:lastPrinted>
  <dcterms:created xsi:type="dcterms:W3CDTF">2007-01-24T21:53:34Z</dcterms:created>
  <dcterms:modified xsi:type="dcterms:W3CDTF">2017-04-03T03:45:11Z</dcterms:modified>
</cp:coreProperties>
</file>