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18"/>
  </p:notesMasterIdLst>
  <p:handoutMasterIdLst>
    <p:handoutMasterId r:id="rId19"/>
  </p:handoutMasterIdLst>
  <p:sldIdLst>
    <p:sldId id="794" r:id="rId3"/>
    <p:sldId id="804" r:id="rId4"/>
    <p:sldId id="1919" r:id="rId5"/>
    <p:sldId id="1969" r:id="rId6"/>
    <p:sldId id="1778" r:id="rId7"/>
    <p:sldId id="1814" r:id="rId8"/>
    <p:sldId id="1965" r:id="rId9"/>
    <p:sldId id="1966" r:id="rId10"/>
    <p:sldId id="1953" r:id="rId11"/>
    <p:sldId id="1951" r:id="rId12"/>
    <p:sldId id="1970" r:id="rId13"/>
    <p:sldId id="1790" r:id="rId14"/>
    <p:sldId id="1704" r:id="rId15"/>
    <p:sldId id="1663" r:id="rId16"/>
    <p:sldId id="908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0" d="100"/>
          <a:sy n="110" d="100"/>
        </p:scale>
        <p:origin x="14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4/2/2017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9270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15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441519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4.bp.blogspot.com/-4-iT7X-6Pg8/Th88wk5v-fI/AAAAAAAAAls/irfxAwsL-RA/s1600/foto-1-faro-la-llegada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" y="612654"/>
            <a:ext cx="9144000" cy="5660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32004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2017/Tema: Más que suficiente: Cómo Jesús suple</a:t>
            </a:r>
            <a:r>
              <a:rPr kumimoji="0" lang="es-PR" sz="44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nuestras necesidades más profundas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733800"/>
            <a:ext cx="7937951" cy="25146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5: Nuestra necesidad de dirección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2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abril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Juan</a:t>
            </a:r>
            <a:r>
              <a:rPr lang="en-US" sz="2800" dirty="0"/>
              <a:t> 8:12-19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si yo juzgo, mi juicio es verdadero; porque no soy yo solo, sino yo y el que me envió, el Padre. Y en vuestra ley está escrito que el testimonio de dos hombres es verdadero. Yo soy el que doy testimonio de mí mismo, y el Padre que me envió da testimonio de mí. Ellos le dijeron: ¿Dónde está tu Padre?...”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8:16-19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36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“...Respondió Jesús: Ni a mí me conocéis, ni a mi Padre; si a mí me conocieseis, también a mi Padre conoceríais.”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8:16-19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70824366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Cuando estamos en la oscuridad, es bueno saber que alguien está con nosotros.</a:t>
            </a:r>
          </a:p>
          <a:p>
            <a:r>
              <a:rPr lang="es-PR" dirty="0"/>
              <a:t>Jesús siempre está con nosotros, por oscura que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parezca nuestra vida. </a:t>
            </a:r>
          </a:p>
          <a:p>
            <a:r>
              <a:rPr lang="es-PR" dirty="0"/>
              <a:t>Él hace mucho más que encender la luz;     ¡Él es la luz del mundo!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/>
              <a:t>Floyd, </a:t>
            </a:r>
            <a:r>
              <a:rPr lang="es-PR" sz="1800" dirty="0" err="1"/>
              <a:t>Ronnie</a:t>
            </a:r>
            <a:r>
              <a:rPr lang="es-PR" sz="1800" dirty="0"/>
              <a:t>, David Francis y Elizabeth Works-Díaz, eds. </a:t>
            </a:r>
            <a:r>
              <a:rPr lang="es-PR" sz="1800" i="1" dirty="0"/>
              <a:t>Estudios Bíblicos para la Vida para Adultos, </a:t>
            </a:r>
            <a:r>
              <a:rPr lang="es-PR" sz="1800" dirty="0"/>
              <a:t>Vol. 3, Núm. 3, Primavera 2017.</a:t>
            </a:r>
            <a:r>
              <a:rPr lang="es-PR" sz="1800" i="1" dirty="0"/>
              <a:t>  </a:t>
            </a:r>
            <a:r>
              <a:rPr lang="es-PR" sz="1800" dirty="0"/>
              <a:t>Nashville, TN: </a:t>
            </a:r>
            <a:r>
              <a:rPr lang="es-PR" sz="1800" dirty="0" err="1"/>
              <a:t>Lifeway</a:t>
            </a:r>
            <a:r>
              <a:rPr lang="es-PR" sz="1800" dirty="0"/>
              <a:t> </a:t>
            </a:r>
            <a:r>
              <a:rPr lang="es-PR" sz="1800" dirty="0" err="1"/>
              <a:t>Church</a:t>
            </a:r>
            <a:r>
              <a:rPr lang="es-PR" sz="1800" dirty="0"/>
              <a:t> </a:t>
            </a:r>
            <a:r>
              <a:rPr lang="es-PR" sz="1800" dirty="0" err="1"/>
              <a:t>Resources</a:t>
            </a:r>
            <a:r>
              <a:rPr lang="es-PR" sz="1800" dirty="0"/>
              <a:t>, 2017. 57-66.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MacDonald,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/>
              <a:t>Bíblico</a:t>
            </a:r>
            <a:r>
              <a:rPr lang="en-US" sz="1800" dirty="0"/>
              <a:t> 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/>
              <a:t>España</a:t>
            </a:r>
            <a:r>
              <a:rPr lang="en-US" sz="1800" dirty="0"/>
              <a:t>: Editorial CLIE, 2004.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/>
              <a:t>Ventura,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1999.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metodista1re.org.br/images/bom-pas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55" y="8488"/>
            <a:ext cx="9145555" cy="685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Primavera </a:t>
            </a:r>
            <a:r>
              <a:rPr lang="es-PR" sz="4400" kern="1200" dirty="0"/>
              <a:t>2017/</a:t>
            </a:r>
            <a:r>
              <a:rPr lang="es-PR" sz="4400" dirty="0"/>
              <a:t>Tema: Más que suficiente: Cómo Jesús suple nuestras necesidades más profundas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6</a:t>
            </a:r>
            <a:r>
              <a:rPr lang="es-PR" sz="4400" cap="small" dirty="0"/>
              <a:t>: </a:t>
            </a:r>
            <a:r>
              <a:rPr lang="es-PR" sz="4000" cap="small" dirty="0"/>
              <a:t>Nuestra necesidad de protección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9</a:t>
            </a:r>
            <a:r>
              <a:rPr lang="es-PR" sz="4000" kern="1200" dirty="0"/>
              <a:t> de </a:t>
            </a:r>
            <a:r>
              <a:rPr lang="es-PR" sz="4000" dirty="0"/>
              <a:t>marzo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(Juan 10</a:t>
            </a:r>
            <a:r>
              <a:rPr lang="en-US" dirty="0"/>
              <a:t>:7-15, 27-30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15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Jesús es la Luz que revela el camino que debemos seguir.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800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dirty="0"/>
              <a:t>El entusiasmo inicial por Jesús y Sus milagros había comenzado a enfriarse. </a:t>
            </a:r>
          </a:p>
          <a:p>
            <a:r>
              <a:rPr lang="es-PR" sz="2800" dirty="0"/>
              <a:t>Sus enseñanzas desafiaban las creencias del pueblo y muchos dejaron de amar a Jesús al escucharlo aclarar quién realmente era Él y qué había venido a hacer.</a:t>
            </a:r>
            <a:endParaRPr lang="es-P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1030" name="Picture 6" descr="http://www.obsegorbecastellon.es/wp-content/uploads/2016/06/jesus-predicand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0" r="22941"/>
          <a:stretch/>
        </p:blipFill>
        <p:spPr bwMode="auto">
          <a:xfrm>
            <a:off x="5029200" y="2184822"/>
            <a:ext cx="3847419" cy="40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800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sz="2800" dirty="0"/>
              <a:t>Dentro de la descripción de Su carácter y Su naturaleza. Jesús incluyó el hecho de que Él es la Luz del mundo.</a:t>
            </a:r>
            <a:endParaRPr lang="es-PR" sz="24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pic>
        <p:nvPicPr>
          <p:cNvPr id="6" name="Picture 6" descr="http://www.obsegorbecastellon.es/wp-content/uploads/2016/06/jesus-predicand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0" r="22941"/>
          <a:stretch/>
        </p:blipFill>
        <p:spPr bwMode="auto">
          <a:xfrm>
            <a:off x="5029200" y="2184822"/>
            <a:ext cx="3847419" cy="4058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398302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8:12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288682"/>
            <a:ext cx="82296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“Otra vez Jesús les habló, diciendo: Yo soy la luz del mundo; el que me sigue, no andará en tinieblas, sino que tendrá la luz de la vida.”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8:12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8:13-15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3401" y="2133600"/>
            <a:ext cx="8305799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los fariseos le dijeron: Tú das testimonio acerca de ti mismo; tu testimonio no es verdadero. Respondió Jesús y les dijo: Aunque yo doy testimonio acerca de mí mismo, mi testimonio es verdadero, porque sé de dónde he venido y a dónde voy; pero vosotros no sabéis de dónde vengo, ni a dónde voy. Vosotros juzgáis según la carne; yo no juzgo a nadie.”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Juan 8:13-15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Juan 8:16-19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115057</TotalTime>
  <Words>608</Words>
  <Application>Microsoft Office PowerPoint</Application>
  <PresentationFormat>On-screen Show (4:3)</PresentationFormat>
  <Paragraphs>69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Pasaje bíblico</vt:lpstr>
      <vt:lpstr>Juan 8:12</vt:lpstr>
      <vt:lpstr>Pasaje bíblico</vt:lpstr>
      <vt:lpstr>Juan 8:13-15</vt:lpstr>
      <vt:lpstr>Pasaje bíblico</vt:lpstr>
      <vt:lpstr>Juan 8:16-19</vt:lpstr>
      <vt:lpstr>Juan 8:16-19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nuestra_necesidad_de_direccion_040217</dc:title>
  <dc:subject>nuestra_necesidad_de_direccion_040217</dc:subject>
  <dc:creator>JRIVERA</dc:creator>
  <cp:lastModifiedBy>Tito</cp:lastModifiedBy>
  <cp:revision>5578</cp:revision>
  <cp:lastPrinted>2016-04-09T19:10:40Z</cp:lastPrinted>
  <dcterms:created xsi:type="dcterms:W3CDTF">2007-01-24T21:53:34Z</dcterms:created>
  <dcterms:modified xsi:type="dcterms:W3CDTF">2017-04-03T03:50:08Z</dcterms:modified>
</cp:coreProperties>
</file>