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8"/>
  </p:notesMasterIdLst>
  <p:handoutMasterIdLst>
    <p:handoutMasterId r:id="rId19"/>
  </p:handoutMasterIdLst>
  <p:sldIdLst>
    <p:sldId id="794" r:id="rId3"/>
    <p:sldId id="804" r:id="rId4"/>
    <p:sldId id="1919" r:id="rId5"/>
    <p:sldId id="1971" r:id="rId6"/>
    <p:sldId id="1778" r:id="rId7"/>
    <p:sldId id="1814" r:id="rId8"/>
    <p:sldId id="1965" r:id="rId9"/>
    <p:sldId id="1966" r:id="rId10"/>
    <p:sldId id="1953" r:id="rId11"/>
    <p:sldId id="1951" r:id="rId12"/>
    <p:sldId id="1972" r:id="rId13"/>
    <p:sldId id="1790" r:id="rId14"/>
    <p:sldId id="1704" r:id="rId15"/>
    <p:sldId id="1663" r:id="rId16"/>
    <p:sldId id="90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5" d="100"/>
          <a:sy n="105" d="100"/>
        </p:scale>
        <p:origin x="16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15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1240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8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www.metodista1re.org.br/images/bom-pas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" y="8488"/>
            <a:ext cx="9145555" cy="68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32004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2017/Tema: Más que suficiente: Cómo Jesús suple</a:t>
            </a:r>
            <a:r>
              <a:rPr kumimoji="0" lang="es-PR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nuestras necesidades más profundas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733800"/>
            <a:ext cx="7937951" cy="25146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6: Nuestra necesidad de protección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9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abril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Juan</a:t>
            </a:r>
            <a:r>
              <a:rPr lang="en-US" sz="2800" dirty="0"/>
              <a:t> 10:7-15, 27-30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3648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“Yo soy el buen pastor; y conozco mis ovejas, y las mías me conocen, así como el Padre me conoce, y yo conozco al Padre; y pongo mi vida por las ovejas.”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10:14-15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3648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“Mis ovejas oyen mi voz, y yo las conozco, y me siguen, y yo les doy vida eterna; y no perecerán jamás, ni nadie las arrebatará de mi mano. Mi Padre que me las dio, es mayor que todos, y nadie las puede arrebatar de la mano de mi Padre. Yo y el Padre uno somos.”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10:27-30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9441070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Todos sabemos que la sensación de vulnerabilidad, por lo menos, es desconcertante.</a:t>
            </a:r>
          </a:p>
          <a:p>
            <a:r>
              <a:rPr lang="es-PR" dirty="0"/>
              <a:t>Jesús sabe que la vida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399" y="5105400"/>
            <a:ext cx="8640725" cy="1295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Puede llegar a agobiarnos, pero no nos ha dejado solos. Él nos protege y nos asegura que con Él estamos verdaderamente a salvo.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800" dirty="0"/>
              <a:t>Floyd, </a:t>
            </a:r>
            <a:r>
              <a:rPr lang="es-PR" sz="1800" dirty="0" err="1"/>
              <a:t>Ronnie</a:t>
            </a:r>
            <a:r>
              <a:rPr lang="es-PR" sz="1800" dirty="0"/>
              <a:t>, David Francis y Elizabeth Works-Díaz, eds. </a:t>
            </a:r>
            <a:r>
              <a:rPr lang="es-PR" sz="1800" i="1" dirty="0"/>
              <a:t>Estudios Bíblicos para la Vida para Adultos, </a:t>
            </a:r>
            <a:r>
              <a:rPr lang="es-PR" sz="1800" dirty="0"/>
              <a:t>Vol. 3, Núm. 3, Primavera 2017.</a:t>
            </a:r>
            <a:r>
              <a:rPr lang="es-PR" sz="1800" i="1" dirty="0"/>
              <a:t>  </a:t>
            </a:r>
            <a:r>
              <a:rPr lang="es-PR" sz="1800" dirty="0"/>
              <a:t>Nashville, TN: </a:t>
            </a:r>
            <a:r>
              <a:rPr lang="es-PR" sz="1800" dirty="0" err="1"/>
              <a:t>Lifeway</a:t>
            </a:r>
            <a:r>
              <a:rPr lang="es-PR" sz="1800" dirty="0"/>
              <a:t> </a:t>
            </a:r>
            <a:r>
              <a:rPr lang="es-PR" sz="1800" dirty="0" err="1"/>
              <a:t>Church</a:t>
            </a:r>
            <a:r>
              <a:rPr lang="es-PR" sz="1800" dirty="0"/>
              <a:t> </a:t>
            </a:r>
            <a:r>
              <a:rPr lang="es-PR" sz="1800" dirty="0" err="1"/>
              <a:t>Resources</a:t>
            </a:r>
            <a:r>
              <a:rPr lang="es-PR" sz="1800" dirty="0"/>
              <a:t>, 2017. 67-76.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MacDonald, William. </a:t>
            </a:r>
            <a:r>
              <a:rPr lang="en-US" sz="1800" dirty="0" err="1"/>
              <a:t>Comentario</a:t>
            </a:r>
            <a:r>
              <a:rPr lang="en-US" sz="1800" dirty="0"/>
              <a:t> </a:t>
            </a:r>
            <a:r>
              <a:rPr lang="en-US" sz="1800" dirty="0" err="1"/>
              <a:t>Bíblico</a:t>
            </a:r>
            <a:r>
              <a:rPr lang="en-US" sz="1800" dirty="0"/>
              <a:t> de William MacDonald: </a:t>
            </a:r>
            <a:r>
              <a:rPr lang="en-US" sz="1800" dirty="0" err="1"/>
              <a:t>Antiguo</a:t>
            </a:r>
            <a:r>
              <a:rPr lang="en-US" sz="1800" dirty="0"/>
              <a:t> </a:t>
            </a:r>
            <a:r>
              <a:rPr lang="en-US" sz="1800" dirty="0" err="1"/>
              <a:t>Testamento</a:t>
            </a:r>
            <a:r>
              <a:rPr lang="en-US" sz="1800" dirty="0"/>
              <a:t> Y Nuevo </a:t>
            </a:r>
            <a:r>
              <a:rPr lang="en-US" sz="1800" dirty="0" err="1"/>
              <a:t>Testamento</a:t>
            </a:r>
            <a:r>
              <a:rPr lang="en-US" sz="1800" dirty="0"/>
              <a:t>. </a:t>
            </a:r>
            <a:r>
              <a:rPr lang="en-US" sz="1800" dirty="0" err="1"/>
              <a:t>Viladecavalls</a:t>
            </a:r>
            <a:r>
              <a:rPr lang="en-US" sz="1800" dirty="0"/>
              <a:t> (Barcelona), </a:t>
            </a:r>
            <a:r>
              <a:rPr lang="en-US" sz="1800" dirty="0" err="1"/>
              <a:t>España</a:t>
            </a:r>
            <a:r>
              <a:rPr lang="en-US" sz="1800" dirty="0"/>
              <a:t>: Editorial CLIE, 2004.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Ventura, Samuel Vila. </a:t>
            </a:r>
            <a:r>
              <a:rPr lang="en-US" sz="1800" i="1" dirty="0"/>
              <a:t>Nuevo </a:t>
            </a:r>
            <a:r>
              <a:rPr lang="en-US" sz="1800" i="1" dirty="0" err="1"/>
              <a:t>diccionario</a:t>
            </a:r>
            <a:r>
              <a:rPr lang="en-US" sz="1800" i="1" dirty="0"/>
              <a:t> </a:t>
            </a:r>
            <a:r>
              <a:rPr lang="en-US" sz="1800" i="1" dirty="0" err="1"/>
              <a:t>biblico</a:t>
            </a:r>
            <a:r>
              <a:rPr lang="en-US" sz="1800" i="1" dirty="0"/>
              <a:t> </a:t>
            </a:r>
            <a:r>
              <a:rPr lang="en-US" sz="1800" i="1" dirty="0" err="1"/>
              <a:t>ilustrado</a:t>
            </a:r>
            <a:r>
              <a:rPr lang="en-US" sz="18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Vine, W.E. </a:t>
            </a:r>
            <a:r>
              <a:rPr lang="es-ES" sz="1800" i="1" dirty="0"/>
              <a:t>Vine diccionario expositivo de palabras del Antiguo y del Nuevo Testamento exhaustivo</a:t>
            </a:r>
            <a:r>
              <a:rPr lang="es-ES" sz="1800" dirty="0"/>
              <a:t> 1999.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www.mormonchannel.org/bc/content/mormon-channel/images/video/1600x900/chapter-43-jesus-brings-lazarus-back-to-life-2015-01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2898"/>
            <a:ext cx="9144001" cy="514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Primavera </a:t>
            </a:r>
            <a:r>
              <a:rPr lang="es-PR" sz="4400" kern="1200" dirty="0"/>
              <a:t>2017/</a:t>
            </a:r>
            <a:r>
              <a:rPr lang="es-PR" sz="4400" dirty="0"/>
              <a:t>Tema: Más que suficiente: Cómo Jesús suple nuestras necesidades más profundas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</a:t>
            </a:r>
            <a:r>
              <a:rPr lang="es-PR" sz="4400" dirty="0"/>
              <a:t>7</a:t>
            </a:r>
            <a:r>
              <a:rPr lang="es-PR" sz="4400" cap="small" dirty="0"/>
              <a:t>: </a:t>
            </a:r>
            <a:r>
              <a:rPr lang="es-PR" sz="4000" cap="small" dirty="0"/>
              <a:t>Nuestra necesidad de esperanza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16</a:t>
            </a:r>
            <a:r>
              <a:rPr lang="es-PR" sz="4000" kern="1200" dirty="0"/>
              <a:t> de </a:t>
            </a:r>
            <a:r>
              <a:rPr lang="es-PR" sz="4000" dirty="0"/>
              <a:t>marzo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(Juan 11</a:t>
            </a:r>
            <a:r>
              <a:rPr lang="en-US" dirty="0"/>
              <a:t>:17-27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Jesús es el </a:t>
            </a:r>
            <a:r>
              <a:rPr lang="es-PR" sz="3600" dirty="0"/>
              <a:t>único</a:t>
            </a:r>
            <a:r>
              <a:rPr lang="en-US" sz="3600" dirty="0"/>
              <a:t> que </a:t>
            </a:r>
            <a:r>
              <a:rPr lang="es-PR" sz="3600" dirty="0"/>
              <a:t>nos</a:t>
            </a:r>
            <a:r>
              <a:rPr lang="en-US" sz="3600" dirty="0"/>
              <a:t> </a:t>
            </a:r>
            <a:r>
              <a:rPr lang="es-PR" sz="3600" dirty="0"/>
              <a:t>ofrece la máxima protección posible</a:t>
            </a:r>
            <a:r>
              <a:rPr lang="es-ES" sz="3600" dirty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724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EL pueblo de Israel entendía de ovejas y pastores, y además sabía cómo pastorear.</a:t>
            </a:r>
          </a:p>
          <a:p>
            <a:r>
              <a:rPr lang="es-PR" dirty="0"/>
              <a:t>A los líderes religiosos les gustaba representarse a sí mismos como pastores.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pic>
        <p:nvPicPr>
          <p:cNvPr id="1032" name="Picture 8" descr="https://i.ytimg.com/vi/L2_PWLU8zHo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4" r="23776"/>
          <a:stretch/>
        </p:blipFill>
        <p:spPr bwMode="auto">
          <a:xfrm>
            <a:off x="4876800" y="1981200"/>
            <a:ext cx="3978276" cy="426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724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Jesús lo entendió y se propuso mostrar que muchos de los líderes religiosos de ese tiempo no eran, en realidad, pastores que cuidaban a las ovejas, sino extraños.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pic>
        <p:nvPicPr>
          <p:cNvPr id="1032" name="Picture 8" descr="https://i.ytimg.com/vi/L2_PWLU8zHo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4" r="23776"/>
          <a:stretch/>
        </p:blipFill>
        <p:spPr bwMode="auto">
          <a:xfrm>
            <a:off x="4876800" y="1981200"/>
            <a:ext cx="3978276" cy="426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49636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Juan 10:7-10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6282"/>
            <a:ext cx="8839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“Volvió, pues, Jesús a decirles: De cierto, de cierto os digo: Yo soy la puerta de las ovejas. Todos los que antes de mí vinieron, ladrones son y salteadores; pero no los oyeron las ovejas. Yo soy la puerta; el que por mí entrare, será salvo; y entrará, y saldrá, y hallará pastos. El ladrón no viene sino para hurtar y matar y destruir; yo he venido para que tengan vida, y para que la tengan en abundancia.”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10:7-10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Juan 10:11-13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043623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1" y="2133600"/>
            <a:ext cx="83057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“Yo soy el buen pastor; el buen pastor su vida da por las ovejas. Mas el asalariado, y que no es el pastor, de quien no son propias las ovejas, ve venir al lobo y deja las ovejas y huye, y el lobo arrebata las ovejas y las dispersa. Así que el asalariado huye, porque es asalariado, y no le importan las ovejas.”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10:11-13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22487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Juan 10:14-15, 27-30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115028</TotalTime>
  <Words>671</Words>
  <Application>Microsoft Office PowerPoint</Application>
  <PresentationFormat>On-screen Show (4:3)</PresentationFormat>
  <Paragraphs>68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Juan 10:7-10</vt:lpstr>
      <vt:lpstr>Pasaje bíblico</vt:lpstr>
      <vt:lpstr>Juan 10:11-13</vt:lpstr>
      <vt:lpstr>Pasaje bíblico</vt:lpstr>
      <vt:lpstr>Juan 10:14-15</vt:lpstr>
      <vt:lpstr>Juan 10:27-30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nuestra_necesidad_de_proteccion_043017</dc:title>
  <dc:subject>nuestra_necesidad_de_proteccion_043017</dc:subject>
  <dc:creator>JRIVERA</dc:creator>
  <cp:lastModifiedBy>Tito</cp:lastModifiedBy>
  <cp:revision>5589</cp:revision>
  <cp:lastPrinted>2016-04-09T19:10:40Z</cp:lastPrinted>
  <dcterms:created xsi:type="dcterms:W3CDTF">2007-01-24T21:53:34Z</dcterms:created>
  <dcterms:modified xsi:type="dcterms:W3CDTF">2017-04-30T19:41:46Z</dcterms:modified>
</cp:coreProperties>
</file>